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39AC-C2FC-4581-8474-B9BEAD3D736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A: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724939" y="974035"/>
            <a:ext cx="0" cy="785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7063" y="384999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5724939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5724939" y="2912165"/>
            <a:ext cx="33412" cy="115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3488635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2723322" y="3955774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B: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3955774"/>
                <a:ext cx="1530626" cy="11529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993038" y="4065105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5758351" y="5218045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8579" y="557277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723322" y="5491370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491370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727860" y="5491370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60" y="5491370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3061253" y="5063988"/>
            <a:ext cx="382656" cy="4721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3563522" y="5033827"/>
            <a:ext cx="382656" cy="53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05167" y="53186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191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A: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724939" y="974035"/>
            <a:ext cx="0" cy="785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7063" y="384999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5724939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5724939" y="2912165"/>
            <a:ext cx="33412" cy="115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3488635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2723322" y="3955773"/>
                <a:ext cx="1530626" cy="1381539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B: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3955773"/>
                <a:ext cx="1530626" cy="13815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993038" y="4065105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5758351" y="5218045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8579" y="557277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723322" y="5729906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729906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727860" y="5729906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60" y="5729906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3056284" y="5297555"/>
            <a:ext cx="392594" cy="4721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3558553" y="5267394"/>
            <a:ext cx="392594" cy="53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05167" y="53186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212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4</cp:revision>
  <dcterms:created xsi:type="dcterms:W3CDTF">2019-11-20T15:41:51Z</dcterms:created>
  <dcterms:modified xsi:type="dcterms:W3CDTF">2019-11-20T15:53:01Z</dcterms:modified>
</cp:coreProperties>
</file>