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3" r:id="rId8"/>
    <p:sldId id="267" r:id="rId9"/>
    <p:sldId id="270" r:id="rId10"/>
    <p:sldId id="271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7" autoAdjust="0"/>
    <p:restoredTop sz="94660"/>
  </p:normalViewPr>
  <p:slideViewPr>
    <p:cSldViewPr snapToGrid="0">
      <p:cViewPr>
        <p:scale>
          <a:sx n="75" d="100"/>
          <a:sy n="75" d="100"/>
        </p:scale>
        <p:origin x="137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68B2-EC09-421B-8DA2-439A83C0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D812A-5580-4F4F-8054-637E65D9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AB8FD-BEAB-4381-BC23-A70821D7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5874-D612-43CB-A369-582767F8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A422F-2562-4859-AB0B-98B85BE7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A0F-9686-4998-8A6B-0BB3DB33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1DFFA-9C4E-4BC2-ACB9-CE4EF803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64396-EFE7-4A1B-9634-7639C7F3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568DA-A36A-4026-8D80-CA9EA800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CBE10-CD49-4452-B9AA-D1905EE0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57EAB-F293-4749-A4EC-3A24443A3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E4E92-B98F-421A-B483-567029DE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8AAC3-A818-4253-AB0E-D805CA1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A0A97-5725-4971-8A1D-00D01F8B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E931-11ED-4F6C-9306-8994AF92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BA51-8380-47BD-B66E-6111BA37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68B65-52E7-4EC6-BD68-F5F4C373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2B6E-606B-4148-A881-054D9B9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E11EE-D156-46FC-8640-94253492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60B6A-86C7-4388-975F-DF05FFBB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754B-B008-4AEC-97C9-2BCB02DE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FA111-DF34-4B55-B7CF-A3A171DB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3A939-58BE-4C28-BCB9-17B9721B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3816A-A15D-4513-8A5D-F65794E7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793D4-D01C-49F2-B754-FCA1250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3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D07DA-B8BA-4860-A853-E72E526F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DA728-8E2A-4A41-91A2-B06535D40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8A567-8F58-4BEA-879C-53E51044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51049-F324-4461-98C4-283075D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631D5-5B91-4F6A-A579-A2B1047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F9FD8-AB33-4064-B991-A60D1EFD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E03AC-2690-484D-91BC-B98CF7CC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A1EDB-46B7-4FBE-874B-31D5CB05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D86286-779E-48EB-A8D9-710959E8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1F3AD0-F844-43A9-94AF-4553F3358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9F2C6-296F-4A42-AA6D-56342A338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38E04-164E-44B9-A7A2-D718F926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EB662-2752-43BF-B567-DB2B0C96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E01688-6C47-450C-B957-C877681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43E73-88C3-4276-A64B-F2C69269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51C77-3DCD-4796-8C24-0C78CF88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337EFA-1E08-4AD9-ACA7-F549481A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D6B2EF-3128-4926-9233-571B19D3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DE501-2E70-4EE0-BF4B-6EAE750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07F4C-F3DC-4B07-AE23-B4AC8C65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E05FC-5599-4294-AD84-BB4977CE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3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CB9D-47E4-44EC-9182-DB78090F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9C408-5539-4E52-8CC2-CAC68678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16DE-18F5-48CB-B757-246EE3B5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30F5D-41F6-4007-8AF0-62E2E1A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CAB50-2699-44C7-93B7-6B55F9FF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51467-C720-4EEB-BF8C-7E16D25D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0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291D7-18D2-475E-AE98-1B08D88F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65EC9-C6EB-4A07-8C3A-809D102CE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0851D-5C8C-4409-A8AF-265364A5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41939-EA25-4804-8814-6891E271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1C025-CA83-425F-8E12-DD301349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86C26-1C42-481B-B0B6-97E21EC1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AC75C2-24CE-43BD-9A7F-257A91FD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CBEB9-10D5-428D-A689-0150A8A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503A-04FC-40F8-B8ED-6184BF19F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4B29-D136-4C28-9A21-2F016A70219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16D2B-92A2-486C-AC97-13457AD86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4131E-C7E5-49D8-8BC6-7A213136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F701-B139-47BA-A9B3-0785379B1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8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92B486-AEE3-4931-98F4-98918973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33" y="1976999"/>
            <a:ext cx="3552017" cy="20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26378D-095C-43EF-97D1-C0458B4A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1176338"/>
            <a:ext cx="3829050" cy="45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0235D-892A-4799-B434-0BE940DFFE20}"/>
              </a:ext>
            </a:extLst>
          </p:cNvPr>
          <p:cNvSpPr txBox="1"/>
          <p:nvPr/>
        </p:nvSpPr>
        <p:spPr>
          <a:xfrm>
            <a:off x="579120" y="6357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err="1"/>
              <a:t>MultiHead</a:t>
            </a:r>
            <a:r>
              <a:rPr lang="en-US" altLang="ko-KR" sz="3200" dirty="0"/>
              <a:t> Attention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D62F5-29C3-4A87-8953-DC0FBACE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7" y="1939925"/>
            <a:ext cx="9588183" cy="37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0235D-892A-4799-B434-0BE940DFFE20}"/>
              </a:ext>
            </a:extLst>
          </p:cNvPr>
          <p:cNvSpPr txBox="1"/>
          <p:nvPr/>
        </p:nvSpPr>
        <p:spPr>
          <a:xfrm>
            <a:off x="579120" y="6357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err="1"/>
              <a:t>MultiHead</a:t>
            </a:r>
            <a:r>
              <a:rPr lang="en-US" altLang="ko-KR" sz="3200" dirty="0"/>
              <a:t> Attention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CEBD5-E33A-4CF7-9A01-D5D894C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09" y="1903094"/>
            <a:ext cx="8577323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54212A-78F6-4F77-BD5B-8B57BEE9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8"/>
          <a:stretch/>
        </p:blipFill>
        <p:spPr>
          <a:xfrm>
            <a:off x="1600761" y="1093133"/>
            <a:ext cx="8553450" cy="3227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4CD73-B431-42D7-B629-C819EDC86F53}"/>
              </a:ext>
            </a:extLst>
          </p:cNvPr>
          <p:cNvSpPr txBox="1"/>
          <p:nvPr/>
        </p:nvSpPr>
        <p:spPr>
          <a:xfrm>
            <a:off x="417419" y="2927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포지셔널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인코딩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(Positional Encoding)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CFB03-768E-4350-8664-0439315C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61" y="4733925"/>
            <a:ext cx="6515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4CD73-B431-42D7-B629-C819EDC86F53}"/>
              </a:ext>
            </a:extLst>
          </p:cNvPr>
          <p:cNvSpPr txBox="1"/>
          <p:nvPr/>
        </p:nvSpPr>
        <p:spPr>
          <a:xfrm>
            <a:off x="417419" y="2927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포지셔널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인코딩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(Positional Encoding)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CFB03-768E-4350-8664-0439315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41" y="1086485"/>
            <a:ext cx="6515100" cy="135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214EE5-0E20-49E0-AC31-D38BF3A1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" y="2622867"/>
            <a:ext cx="8124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3AD2DF-DB10-4525-A8C7-39BED939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97" y="373996"/>
            <a:ext cx="4565356" cy="587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DB0008-D1BD-4ED0-B026-99D086DD3C3E}"/>
              </a:ext>
            </a:extLst>
          </p:cNvPr>
          <p:cNvSpPr txBox="1"/>
          <p:nvPr/>
        </p:nvSpPr>
        <p:spPr>
          <a:xfrm>
            <a:off x="636494" y="44823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Model Architecture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9B2D9-A15F-45DB-B65F-6BEFACF402F3}"/>
              </a:ext>
            </a:extLst>
          </p:cNvPr>
          <p:cNvSpPr txBox="1"/>
          <p:nvPr/>
        </p:nvSpPr>
        <p:spPr>
          <a:xfrm>
            <a:off x="878542" y="1568824"/>
            <a:ext cx="4727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Positional Encoding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Multi-Head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0C6DEF-229B-480A-886F-51B7A670F1BA}"/>
              </a:ext>
            </a:extLst>
          </p:cNvPr>
          <p:cNvGrpSpPr/>
          <p:nvPr/>
        </p:nvGrpSpPr>
        <p:grpSpPr>
          <a:xfrm>
            <a:off x="4491317" y="1571901"/>
            <a:ext cx="7532013" cy="3985933"/>
            <a:chOff x="423851" y="606239"/>
            <a:chExt cx="9743786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82D83B4-628E-4092-AC5E-65F11135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51" y="606239"/>
              <a:ext cx="5218176" cy="487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45D4C6-4419-45DB-B1AB-BEB38000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796" y="720539"/>
              <a:ext cx="3643841" cy="4762500"/>
            </a:xfrm>
            <a:prstGeom prst="rect">
              <a:avLst/>
            </a:prstGeom>
          </p:spPr>
        </p:pic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D0ADEA4-320C-433F-AD39-C139D5332323}"/>
                </a:ext>
              </a:extLst>
            </p:cNvPr>
            <p:cNvCxnSpPr>
              <a:cxnSpLocks/>
            </p:cNvCxnSpPr>
            <p:nvPr/>
          </p:nvCxnSpPr>
          <p:spPr>
            <a:xfrm>
              <a:off x="4805082" y="1201271"/>
              <a:ext cx="2151530" cy="209774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B9CEF8C-E898-4B5F-9C6F-B20CEB9CB78C}"/>
              </a:ext>
            </a:extLst>
          </p:cNvPr>
          <p:cNvSpPr txBox="1"/>
          <p:nvPr/>
        </p:nvSpPr>
        <p:spPr>
          <a:xfrm>
            <a:off x="439269" y="467338"/>
            <a:ext cx="9188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Attention : Scaled Dot-Product Attention</a:t>
            </a:r>
            <a:r>
              <a:rPr lang="ko-KR" altLang="en-US" sz="3200" b="1" dirty="0"/>
              <a:t>과</a:t>
            </a:r>
            <a:r>
              <a:rPr lang="en-US" altLang="ko-KR" sz="3200" b="1" dirty="0"/>
              <a:t> Multi-Head Attention</a:t>
            </a:r>
            <a:endParaRPr lang="ko-KR" alt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5F4B2E-45E2-4904-BB05-8EEDFD6D182A}"/>
              </a:ext>
            </a:extLst>
          </p:cNvPr>
          <p:cNvSpPr txBox="1"/>
          <p:nvPr/>
        </p:nvSpPr>
        <p:spPr>
          <a:xfrm>
            <a:off x="802340" y="1802847"/>
            <a:ext cx="332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Query(</a:t>
            </a:r>
            <a:r>
              <a:rPr lang="ko-KR" altLang="en-US" sz="2400" dirty="0"/>
              <a:t>쿼리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Key(</a:t>
            </a:r>
            <a:r>
              <a:rPr lang="ko-KR" altLang="en-US" sz="2400" dirty="0"/>
              <a:t>키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Value(</a:t>
            </a:r>
            <a:r>
              <a:rPr lang="ko-KR" altLang="en-US" sz="2400" dirty="0"/>
              <a:t>값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A75082-CFE8-42C8-883C-512FAA47C156}"/>
              </a:ext>
            </a:extLst>
          </p:cNvPr>
          <p:cNvSpPr txBox="1"/>
          <p:nvPr/>
        </p:nvSpPr>
        <p:spPr>
          <a:xfrm>
            <a:off x="439269" y="298993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ex) I love you</a:t>
            </a:r>
            <a:b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Query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는 값을 구하고자 하는 단어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I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</a:t>
            </a:r>
            <a:b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Key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는 해당 문장의 모든 단어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I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love, you)</a:t>
            </a:r>
            <a:b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Value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는 말 그대로 값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(0.3, 0.2, 0.1)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06557D8-4AE9-43BC-9D76-44276C18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2" y="4321439"/>
            <a:ext cx="5015148" cy="20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40A7CE-D7DC-46BE-96CC-FF5E3EDA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7" y="1901638"/>
            <a:ext cx="3243938" cy="3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7C65C-D484-4909-8CEA-36120E3A4F31}"/>
              </a:ext>
            </a:extLst>
          </p:cNvPr>
          <p:cNvSpPr txBox="1"/>
          <p:nvPr/>
        </p:nvSpPr>
        <p:spPr>
          <a:xfrm>
            <a:off x="594061" y="81371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1)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Q, K, V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벡터 얻기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93E05-A12A-4AAD-80FC-1167A6D46207}"/>
                  </a:ext>
                </a:extLst>
              </p:cNvPr>
              <p:cNvSpPr txBox="1"/>
              <p:nvPr/>
            </p:nvSpPr>
            <p:spPr>
              <a:xfrm>
                <a:off x="5273040" y="2165798"/>
                <a:ext cx="66141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각 단어의 </a:t>
                </a:r>
                <a:r>
                  <a:rPr lang="ko-KR" altLang="en-US" sz="2400" dirty="0" err="1"/>
                  <a:t>임베딩을</a:t>
                </a:r>
                <a:r>
                  <a:rPr lang="ko-KR" altLang="en-US" sz="2400" dirty="0"/>
                  <a:t> 이용해 생성할 수 있다</a:t>
                </a:r>
                <a:r>
                  <a:rPr lang="en-US" altLang="ko-KR" sz="24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 err="1"/>
                  <a:t>임베딩</a:t>
                </a:r>
                <a:r>
                  <a:rPr lang="ko-KR" altLang="en-US" sz="2400" dirty="0"/>
                  <a:t> 차원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z="2400" dirty="0"/>
                  <a:t>) -&gt; Query, Key, Value</a:t>
                </a:r>
                <a:r>
                  <a:rPr lang="ko-KR" altLang="en-US" sz="2400" dirty="0"/>
                  <a:t>차원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/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93E05-A12A-4AAD-80FC-1167A6D46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165798"/>
                <a:ext cx="6614160" cy="1569660"/>
              </a:xfrm>
              <a:prstGeom prst="rect">
                <a:avLst/>
              </a:prstGeom>
              <a:blipFill>
                <a:blip r:embed="rId3"/>
                <a:stretch>
                  <a:fillRect l="-1198" t="-3101" r="-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7C65C-D484-4909-8CEA-36120E3A4F31}"/>
              </a:ext>
            </a:extLst>
          </p:cNvPr>
          <p:cNvSpPr txBox="1"/>
          <p:nvPr/>
        </p:nvSpPr>
        <p:spPr>
          <a:xfrm>
            <a:off x="726141" y="6893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1) Q, K, V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벡터 얻기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9982D2-32AF-400A-BBE2-DE1216400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5" y="2319991"/>
            <a:ext cx="7268134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2E050C5-17FA-4F80-B25B-B0ACBF554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5" y="1438246"/>
            <a:ext cx="4333875" cy="7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980CA57-4279-470D-AC27-F3BBD828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28062"/>
            <a:ext cx="5461952" cy="43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24FB0-5E6E-43FB-9044-81D5D6450D9D}"/>
              </a:ext>
            </a:extLst>
          </p:cNvPr>
          <p:cNvSpPr txBox="1"/>
          <p:nvPr/>
        </p:nvSpPr>
        <p:spPr>
          <a:xfrm>
            <a:off x="589280" y="79309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행렬 연산으로 일괄 처리하기</a:t>
            </a:r>
          </a:p>
          <a:p>
            <a:br>
              <a:rPr lang="ko-KR" altLang="en-US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3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3F4ABC9-8698-43FB-A3C2-4F8C1F97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08" y="1616238"/>
            <a:ext cx="6027624" cy="14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D5E7EB57-575A-44E9-A8C1-CD622F34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4041714"/>
            <a:ext cx="6031045" cy="18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25A034-C7B1-40D3-9518-F137E20B020A}"/>
              </a:ext>
            </a:extLst>
          </p:cNvPr>
          <p:cNvSpPr/>
          <p:nvPr/>
        </p:nvSpPr>
        <p:spPr>
          <a:xfrm>
            <a:off x="3627120" y="4403326"/>
            <a:ext cx="731520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C69A1-5469-4456-9682-9F392FAB3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65" y="3323055"/>
            <a:ext cx="4333875" cy="7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0235D-892A-4799-B434-0BE940DFFE20}"/>
              </a:ext>
            </a:extLst>
          </p:cNvPr>
          <p:cNvSpPr txBox="1"/>
          <p:nvPr/>
        </p:nvSpPr>
        <p:spPr>
          <a:xfrm>
            <a:off x="579120" y="6357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행렬 연산으로 일괄 처리하기</a:t>
            </a:r>
          </a:p>
          <a:p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E80BB-3ACA-4240-949F-55F7529C27F2}"/>
              </a:ext>
            </a:extLst>
          </p:cNvPr>
          <p:cNvSpPr txBox="1"/>
          <p:nvPr/>
        </p:nvSpPr>
        <p:spPr>
          <a:xfrm>
            <a:off x="8725422" y="1295799"/>
            <a:ext cx="19781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각각의 단어가 서로 어떤 연관성을 가지는지 알려줌</a:t>
            </a:r>
            <a:endParaRPr lang="en-US" altLang="ko-KR" sz="160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244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0235D-892A-4799-B434-0BE940DFFE20}"/>
              </a:ext>
            </a:extLst>
          </p:cNvPr>
          <p:cNvSpPr txBox="1"/>
          <p:nvPr/>
        </p:nvSpPr>
        <p:spPr>
          <a:xfrm>
            <a:off x="579120" y="63577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Mask decoding self-attention</a:t>
            </a:r>
            <a:br>
              <a:rPr lang="ko-KR" altLang="en-US" sz="3200" dirty="0"/>
            </a:b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77C7F0-E6A1-43F6-B2B9-F2FE6053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455737"/>
            <a:ext cx="8920258" cy="174974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AF1EFF6-50AE-4D9B-A7BB-050A1C2C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441239"/>
            <a:ext cx="19716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0235D-892A-4799-B434-0BE940DFFE20}"/>
              </a:ext>
            </a:extLst>
          </p:cNvPr>
          <p:cNvSpPr txBox="1"/>
          <p:nvPr/>
        </p:nvSpPr>
        <p:spPr>
          <a:xfrm>
            <a:off x="579120" y="6357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err="1"/>
              <a:t>MultiHead</a:t>
            </a:r>
            <a:r>
              <a:rPr lang="en-US" altLang="ko-KR" sz="3200" dirty="0"/>
              <a:t> Attention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75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157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맑은 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양유진</dc:creator>
  <cp:lastModifiedBy>양유진</cp:lastModifiedBy>
  <cp:revision>1</cp:revision>
  <dcterms:created xsi:type="dcterms:W3CDTF">2021-09-17T08:06:54Z</dcterms:created>
  <dcterms:modified xsi:type="dcterms:W3CDTF">2021-09-17T13:44:47Z</dcterms:modified>
</cp:coreProperties>
</file>