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3B3"/>
    <a:srgbClr val="99C6B3"/>
    <a:srgbClr val="CBD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E1311-97D4-9865-D125-862C33FF1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5E924-5BC8-90E7-9FB0-5884E3FAD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E4E0-80F1-21B4-8BB8-64CDEE4F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F031-6B10-4BA6-8DC5-B48408F463C6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D10FB-5D4D-6DC4-1091-973F95D80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2D96A-ABCD-ACE8-F48A-C7EFA2360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C5E5-CEA8-45A0-9078-C44B80208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6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473A-A3D0-1C48-DF03-DDCA2557C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8A0BB-A06C-1D0E-DF52-F0C20B338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DE55B-8BCA-4192-DB70-3F39EB06C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F031-6B10-4BA6-8DC5-B48408F463C6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30B93-04C6-2C06-087C-88D8F3EF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DDB75-B9CF-3B10-6C34-11646EFD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C5E5-CEA8-45A0-9078-C44B80208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0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460A8F-F287-53F4-7F6B-BB419317A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DB1B7-5C03-3EF1-A5C7-53EB7D852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E1C0E-10AC-AEC6-169C-045FB61FE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F031-6B10-4BA6-8DC5-B48408F463C6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D7B30-1BAF-AB8C-8C43-DA7852841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0BBB4-2CD5-E054-F9A8-581EC1ABF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C5E5-CEA8-45A0-9078-C44B80208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6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6E6C-FCFC-7BF6-0CF0-EA322751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42BBB-583D-B013-C52B-EACC322A0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224B3-CAE1-7EA4-3636-8E1189A5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F031-6B10-4BA6-8DC5-B48408F463C6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7648A-956C-8D78-A4B4-C4D2A0007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9B41E-1CF9-5F20-B3BD-C6CA5935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C5E5-CEA8-45A0-9078-C44B80208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2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D7BF-AE8D-DCFF-2261-58159BE0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BD7A9-4A47-F79D-D8F9-F5E823642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5F897-E8E7-1CA2-B736-8BE4A84EC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F031-6B10-4BA6-8DC5-B48408F463C6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5117F-776D-7256-E261-4F72A39D7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21E8C-06E0-3224-0FF5-7C2B48C5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C5E5-CEA8-45A0-9078-C44B80208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6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76B8-2F59-3B1F-4E86-F98F96BF5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41ABB-56C0-CC8D-B846-FEE2A3322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31578-8A19-A96D-F420-6951DCE8B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CC95F-D69B-89A7-DB61-FC916AF29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F031-6B10-4BA6-8DC5-B48408F463C6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C0141-8BE0-66DD-ECAD-CDB139954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256F1-C9CD-E747-467F-1933D2A1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C5E5-CEA8-45A0-9078-C44B80208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2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C1C8B-C27D-02E4-0E97-10B5B5B5F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9353F-B2B1-DF60-CBC7-22105130C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DF15B-17BD-048B-D5A0-3DA6625B2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7E5297-1972-C33A-6CA1-332C520EA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555A17-34F9-CA91-94B1-8E890B658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502615-D6F1-4084-1119-7DA20112A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F031-6B10-4BA6-8DC5-B48408F463C6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CC819-E8A1-00EE-EA00-4A600A1D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EABC0F-ECCC-2F81-334B-21BC6221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C5E5-CEA8-45A0-9078-C44B80208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4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E6FB-21BD-ECEC-6BC2-C1CA6AD3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B872CE-EA0F-1F63-7298-6DA4FF345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F031-6B10-4BA6-8DC5-B48408F463C6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91DC1-1B73-ECEC-5C55-52DCE61D5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9B0FD-8995-7D57-6B1C-64EA2BD09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C5E5-CEA8-45A0-9078-C44B80208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9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7DD611-6EEE-90F4-1F4C-B3BBA9EA0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F031-6B10-4BA6-8DC5-B48408F463C6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35815-6C36-98A3-8386-5FAA05F1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72358-B233-5E13-D372-B934690DB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C5E5-CEA8-45A0-9078-C44B80208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54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806F-F4CC-39C5-67A0-4439DDF79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EB14-DED6-D81E-56F5-95BDEC3B1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29980-75E2-2B13-40FB-6778832C0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F0BAC-18B3-7DBE-BF66-7E0EC829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F031-6B10-4BA6-8DC5-B48408F463C6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454A0-6A12-173B-4477-A9160EEA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7A34C-039D-A603-A8EE-BD0ACF9E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C5E5-CEA8-45A0-9078-C44B80208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2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F791-233D-48C6-D229-897E949D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02227-0938-EBCC-8309-99D344232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1900E-53E4-ADC1-0845-AE974152C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CC75B-DC07-5564-3AF4-95AAC286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1F031-6B10-4BA6-8DC5-B48408F463C6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CB16C-6FCF-601E-F7CB-BC7B01C2D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2B7B1-0C22-978A-FC3B-7FCDE668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2C5E5-CEA8-45A0-9078-C44B80208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7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070A7C-4208-AAE4-793C-F9F581861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4991D-D1DE-BE4C-08F0-006E74506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31CB1-B53E-B178-EF96-A3C62DA3C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1F031-6B10-4BA6-8DC5-B48408F463C6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B47D1-6B50-BD46-D153-A450F73C6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4EB09-E124-2E71-1DCC-B5851A118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2C5E5-CEA8-45A0-9078-C44B80208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1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4105D-CE2F-BB0B-D023-DA800233B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526" y="816682"/>
            <a:ext cx="7872142" cy="460287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27149DD-49CD-427B-7109-7AC048F93EDF}"/>
              </a:ext>
            </a:extLst>
          </p:cNvPr>
          <p:cNvGrpSpPr/>
          <p:nvPr/>
        </p:nvGrpSpPr>
        <p:grpSpPr>
          <a:xfrm>
            <a:off x="9392566" y="2521646"/>
            <a:ext cx="1873509" cy="1192949"/>
            <a:chOff x="7872142" y="1092802"/>
            <a:chExt cx="1873509" cy="119294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2B9981-6CD6-F862-4C62-761BEE640481}"/>
                </a:ext>
              </a:extLst>
            </p:cNvPr>
            <p:cNvSpPr/>
            <p:nvPr/>
          </p:nvSpPr>
          <p:spPr>
            <a:xfrm>
              <a:off x="7872142" y="1120306"/>
              <a:ext cx="361950" cy="314325"/>
            </a:xfrm>
            <a:prstGeom prst="rect">
              <a:avLst/>
            </a:prstGeom>
            <a:solidFill>
              <a:srgbClr val="CBDF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269B78B-D5DF-258B-D8F3-5B78F50BC91A}"/>
                </a:ext>
              </a:extLst>
            </p:cNvPr>
            <p:cNvSpPr/>
            <p:nvPr/>
          </p:nvSpPr>
          <p:spPr>
            <a:xfrm>
              <a:off x="7872142" y="1567640"/>
              <a:ext cx="361950" cy="314325"/>
            </a:xfrm>
            <a:prstGeom prst="rect">
              <a:avLst/>
            </a:prstGeom>
            <a:solidFill>
              <a:srgbClr val="99C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6E3B912-1F65-5B9F-1313-61587D9B52A7}"/>
                </a:ext>
              </a:extLst>
            </p:cNvPr>
            <p:cNvSpPr/>
            <p:nvPr/>
          </p:nvSpPr>
          <p:spPr>
            <a:xfrm>
              <a:off x="7872142" y="1971426"/>
              <a:ext cx="361950" cy="314325"/>
            </a:xfrm>
            <a:prstGeom prst="rect">
              <a:avLst/>
            </a:prstGeom>
            <a:solidFill>
              <a:srgbClr val="FF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706E1E-08F6-C246-FF93-D34D1EF1C52C}"/>
                </a:ext>
              </a:extLst>
            </p:cNvPr>
            <p:cNvSpPr txBox="1"/>
            <p:nvPr/>
          </p:nvSpPr>
          <p:spPr>
            <a:xfrm>
              <a:off x="8234092" y="1092802"/>
              <a:ext cx="1511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Temperature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A49FBA-DD56-EDB7-04B6-EEB1FE503DF5}"/>
                </a:ext>
              </a:extLst>
            </p:cNvPr>
            <p:cNvSpPr txBox="1"/>
            <p:nvPr/>
          </p:nvSpPr>
          <p:spPr>
            <a:xfrm>
              <a:off x="8234092" y="1511753"/>
              <a:ext cx="1511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Chlorophyll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8C7B1C-D3A0-2479-7906-F166AAD478BA}"/>
                </a:ext>
              </a:extLst>
            </p:cNvPr>
            <p:cNvSpPr txBox="1"/>
            <p:nvPr/>
          </p:nvSpPr>
          <p:spPr>
            <a:xfrm>
              <a:off x="8234091" y="1916419"/>
              <a:ext cx="1511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Heatwaves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1216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Szydlowski</dc:creator>
  <cp:lastModifiedBy>Daniel Szydlowski</cp:lastModifiedBy>
  <cp:revision>1</cp:revision>
  <dcterms:created xsi:type="dcterms:W3CDTF">2022-10-24T20:22:36Z</dcterms:created>
  <dcterms:modified xsi:type="dcterms:W3CDTF">2022-10-25T00:40:20Z</dcterms:modified>
</cp:coreProperties>
</file>