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7556163" cy="12893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6B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090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6712" y="2110146"/>
            <a:ext cx="14922739" cy="4488909"/>
          </a:xfrm>
        </p:spPr>
        <p:txBody>
          <a:bodyPr anchor="b"/>
          <a:lstStyle>
            <a:lvl1pPr algn="ctr">
              <a:defRPr sz="112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4521" y="6772165"/>
            <a:ext cx="13167122" cy="3112986"/>
          </a:xfrm>
        </p:spPr>
        <p:txBody>
          <a:bodyPr/>
          <a:lstStyle>
            <a:lvl1pPr marL="0" indent="0" algn="ctr">
              <a:buNone/>
              <a:defRPr sz="4512"/>
            </a:lvl1pPr>
            <a:lvl2pPr marL="859582" indent="0" algn="ctr">
              <a:buNone/>
              <a:defRPr sz="3760"/>
            </a:lvl2pPr>
            <a:lvl3pPr marL="1719163" indent="0" algn="ctr">
              <a:buNone/>
              <a:defRPr sz="3384"/>
            </a:lvl3pPr>
            <a:lvl4pPr marL="2578745" indent="0" algn="ctr">
              <a:buNone/>
              <a:defRPr sz="3008"/>
            </a:lvl4pPr>
            <a:lvl5pPr marL="3438327" indent="0" algn="ctr">
              <a:buNone/>
              <a:defRPr sz="3008"/>
            </a:lvl5pPr>
            <a:lvl6pPr marL="4297909" indent="0" algn="ctr">
              <a:buNone/>
              <a:defRPr sz="3008"/>
            </a:lvl6pPr>
            <a:lvl7pPr marL="5157490" indent="0" algn="ctr">
              <a:buNone/>
              <a:defRPr sz="3008"/>
            </a:lvl7pPr>
            <a:lvl8pPr marL="6017072" indent="0" algn="ctr">
              <a:buNone/>
              <a:defRPr sz="3008"/>
            </a:lvl8pPr>
            <a:lvl9pPr marL="6876654" indent="0" algn="ctr">
              <a:buNone/>
              <a:defRPr sz="300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6CA36-D22E-465C-8690-169F8D44142D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5A7FC-3961-4162-BBCB-B5C1BA82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4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6CA36-D22E-465C-8690-169F8D44142D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5A7FC-3961-4162-BBCB-B5C1BA82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856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563630" y="686469"/>
            <a:ext cx="3785548" cy="109267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06987" y="686469"/>
            <a:ext cx="11137191" cy="109267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6CA36-D22E-465C-8690-169F8D44142D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5A7FC-3961-4162-BBCB-B5C1BA82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1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6CA36-D22E-465C-8690-169F8D44142D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5A7FC-3961-4162-BBCB-B5C1BA82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765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843" y="3214468"/>
            <a:ext cx="15142191" cy="5363410"/>
          </a:xfrm>
        </p:spPr>
        <p:txBody>
          <a:bodyPr anchor="b"/>
          <a:lstStyle>
            <a:lvl1pPr>
              <a:defRPr sz="112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7843" y="8628618"/>
            <a:ext cx="15142191" cy="2820490"/>
          </a:xfrm>
        </p:spPr>
        <p:txBody>
          <a:bodyPr/>
          <a:lstStyle>
            <a:lvl1pPr marL="0" indent="0">
              <a:buNone/>
              <a:defRPr sz="4512">
                <a:solidFill>
                  <a:schemeClr val="tx1">
                    <a:tint val="82000"/>
                  </a:schemeClr>
                </a:solidFill>
              </a:defRPr>
            </a:lvl1pPr>
            <a:lvl2pPr marL="859582" indent="0">
              <a:buNone/>
              <a:defRPr sz="3760">
                <a:solidFill>
                  <a:schemeClr val="tx1">
                    <a:tint val="82000"/>
                  </a:schemeClr>
                </a:solidFill>
              </a:defRPr>
            </a:lvl2pPr>
            <a:lvl3pPr marL="1719163" indent="0">
              <a:buNone/>
              <a:defRPr sz="3384">
                <a:solidFill>
                  <a:schemeClr val="tx1">
                    <a:tint val="82000"/>
                  </a:schemeClr>
                </a:solidFill>
              </a:defRPr>
            </a:lvl3pPr>
            <a:lvl4pPr marL="2578745" indent="0">
              <a:buNone/>
              <a:defRPr sz="3008">
                <a:solidFill>
                  <a:schemeClr val="tx1">
                    <a:tint val="82000"/>
                  </a:schemeClr>
                </a:solidFill>
              </a:defRPr>
            </a:lvl4pPr>
            <a:lvl5pPr marL="3438327" indent="0">
              <a:buNone/>
              <a:defRPr sz="3008">
                <a:solidFill>
                  <a:schemeClr val="tx1">
                    <a:tint val="82000"/>
                  </a:schemeClr>
                </a:solidFill>
              </a:defRPr>
            </a:lvl5pPr>
            <a:lvl6pPr marL="4297909" indent="0">
              <a:buNone/>
              <a:defRPr sz="3008">
                <a:solidFill>
                  <a:schemeClr val="tx1">
                    <a:tint val="82000"/>
                  </a:schemeClr>
                </a:solidFill>
              </a:defRPr>
            </a:lvl6pPr>
            <a:lvl7pPr marL="5157490" indent="0">
              <a:buNone/>
              <a:defRPr sz="3008">
                <a:solidFill>
                  <a:schemeClr val="tx1">
                    <a:tint val="82000"/>
                  </a:schemeClr>
                </a:solidFill>
              </a:defRPr>
            </a:lvl7pPr>
            <a:lvl8pPr marL="6017072" indent="0">
              <a:buNone/>
              <a:defRPr sz="3008">
                <a:solidFill>
                  <a:schemeClr val="tx1">
                    <a:tint val="82000"/>
                  </a:schemeClr>
                </a:solidFill>
              </a:defRPr>
            </a:lvl8pPr>
            <a:lvl9pPr marL="6876654" indent="0">
              <a:buNone/>
              <a:defRPr sz="3008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6CA36-D22E-465C-8690-169F8D44142D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5A7FC-3961-4162-BBCB-B5C1BA82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991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6986" y="3432344"/>
            <a:ext cx="7461369" cy="81809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87808" y="3432344"/>
            <a:ext cx="7461369" cy="81809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6CA36-D22E-465C-8690-169F8D44142D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5A7FC-3961-4162-BBCB-B5C1BA82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21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9273" y="686472"/>
            <a:ext cx="15142191" cy="24921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9275" y="3160742"/>
            <a:ext cx="7427079" cy="1549031"/>
          </a:xfrm>
        </p:spPr>
        <p:txBody>
          <a:bodyPr anchor="b"/>
          <a:lstStyle>
            <a:lvl1pPr marL="0" indent="0">
              <a:buNone/>
              <a:defRPr sz="4512" b="1"/>
            </a:lvl1pPr>
            <a:lvl2pPr marL="859582" indent="0">
              <a:buNone/>
              <a:defRPr sz="3760" b="1"/>
            </a:lvl2pPr>
            <a:lvl3pPr marL="1719163" indent="0">
              <a:buNone/>
              <a:defRPr sz="3384" b="1"/>
            </a:lvl3pPr>
            <a:lvl4pPr marL="2578745" indent="0">
              <a:buNone/>
              <a:defRPr sz="3008" b="1"/>
            </a:lvl4pPr>
            <a:lvl5pPr marL="3438327" indent="0">
              <a:buNone/>
              <a:defRPr sz="3008" b="1"/>
            </a:lvl5pPr>
            <a:lvl6pPr marL="4297909" indent="0">
              <a:buNone/>
              <a:defRPr sz="3008" b="1"/>
            </a:lvl6pPr>
            <a:lvl7pPr marL="5157490" indent="0">
              <a:buNone/>
              <a:defRPr sz="3008" b="1"/>
            </a:lvl7pPr>
            <a:lvl8pPr marL="6017072" indent="0">
              <a:buNone/>
              <a:defRPr sz="3008" b="1"/>
            </a:lvl8pPr>
            <a:lvl9pPr marL="6876654" indent="0">
              <a:buNone/>
              <a:defRPr sz="300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9275" y="4709773"/>
            <a:ext cx="7427079" cy="69273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887808" y="3160742"/>
            <a:ext cx="7463656" cy="1549031"/>
          </a:xfrm>
        </p:spPr>
        <p:txBody>
          <a:bodyPr anchor="b"/>
          <a:lstStyle>
            <a:lvl1pPr marL="0" indent="0">
              <a:buNone/>
              <a:defRPr sz="4512" b="1"/>
            </a:lvl1pPr>
            <a:lvl2pPr marL="859582" indent="0">
              <a:buNone/>
              <a:defRPr sz="3760" b="1"/>
            </a:lvl2pPr>
            <a:lvl3pPr marL="1719163" indent="0">
              <a:buNone/>
              <a:defRPr sz="3384" b="1"/>
            </a:lvl3pPr>
            <a:lvl4pPr marL="2578745" indent="0">
              <a:buNone/>
              <a:defRPr sz="3008" b="1"/>
            </a:lvl4pPr>
            <a:lvl5pPr marL="3438327" indent="0">
              <a:buNone/>
              <a:defRPr sz="3008" b="1"/>
            </a:lvl5pPr>
            <a:lvl6pPr marL="4297909" indent="0">
              <a:buNone/>
              <a:defRPr sz="3008" b="1"/>
            </a:lvl6pPr>
            <a:lvl7pPr marL="5157490" indent="0">
              <a:buNone/>
              <a:defRPr sz="3008" b="1"/>
            </a:lvl7pPr>
            <a:lvl8pPr marL="6017072" indent="0">
              <a:buNone/>
              <a:defRPr sz="3008" b="1"/>
            </a:lvl8pPr>
            <a:lvl9pPr marL="6876654" indent="0">
              <a:buNone/>
              <a:defRPr sz="300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887808" y="4709773"/>
            <a:ext cx="7463656" cy="69273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6CA36-D22E-465C-8690-169F8D44142D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5A7FC-3961-4162-BBCB-B5C1BA82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17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6CA36-D22E-465C-8690-169F8D44142D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5A7FC-3961-4162-BBCB-B5C1BA82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99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6CA36-D22E-465C-8690-169F8D44142D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5A7FC-3961-4162-BBCB-B5C1BA82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37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9273" y="859578"/>
            <a:ext cx="5662320" cy="3008524"/>
          </a:xfrm>
        </p:spPr>
        <p:txBody>
          <a:bodyPr anchor="b"/>
          <a:lstStyle>
            <a:lvl1pPr>
              <a:defRPr sz="6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3656" y="1856453"/>
            <a:ext cx="8887808" cy="9162866"/>
          </a:xfrm>
        </p:spPr>
        <p:txBody>
          <a:bodyPr/>
          <a:lstStyle>
            <a:lvl1pPr>
              <a:defRPr sz="6016"/>
            </a:lvl1pPr>
            <a:lvl2pPr>
              <a:defRPr sz="5264"/>
            </a:lvl2pPr>
            <a:lvl3pPr>
              <a:defRPr sz="4512"/>
            </a:lvl3pPr>
            <a:lvl4pPr>
              <a:defRPr sz="3760"/>
            </a:lvl4pPr>
            <a:lvl5pPr>
              <a:defRPr sz="3760"/>
            </a:lvl5pPr>
            <a:lvl6pPr>
              <a:defRPr sz="3760"/>
            </a:lvl6pPr>
            <a:lvl7pPr>
              <a:defRPr sz="3760"/>
            </a:lvl7pPr>
            <a:lvl8pPr>
              <a:defRPr sz="3760"/>
            </a:lvl8pPr>
            <a:lvl9pPr>
              <a:defRPr sz="3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9273" y="3868103"/>
            <a:ext cx="5662320" cy="7166138"/>
          </a:xfrm>
        </p:spPr>
        <p:txBody>
          <a:bodyPr/>
          <a:lstStyle>
            <a:lvl1pPr marL="0" indent="0">
              <a:buNone/>
              <a:defRPr sz="3008"/>
            </a:lvl1pPr>
            <a:lvl2pPr marL="859582" indent="0">
              <a:buNone/>
              <a:defRPr sz="2632"/>
            </a:lvl2pPr>
            <a:lvl3pPr marL="1719163" indent="0">
              <a:buNone/>
              <a:defRPr sz="2256"/>
            </a:lvl3pPr>
            <a:lvl4pPr marL="2578745" indent="0">
              <a:buNone/>
              <a:defRPr sz="1880"/>
            </a:lvl4pPr>
            <a:lvl5pPr marL="3438327" indent="0">
              <a:buNone/>
              <a:defRPr sz="1880"/>
            </a:lvl5pPr>
            <a:lvl6pPr marL="4297909" indent="0">
              <a:buNone/>
              <a:defRPr sz="1880"/>
            </a:lvl6pPr>
            <a:lvl7pPr marL="5157490" indent="0">
              <a:buNone/>
              <a:defRPr sz="1880"/>
            </a:lvl7pPr>
            <a:lvl8pPr marL="6017072" indent="0">
              <a:buNone/>
              <a:defRPr sz="1880"/>
            </a:lvl8pPr>
            <a:lvl9pPr marL="6876654" indent="0">
              <a:buNone/>
              <a:defRPr sz="18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6CA36-D22E-465C-8690-169F8D44142D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5A7FC-3961-4162-BBCB-B5C1BA82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839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9273" y="859578"/>
            <a:ext cx="5662320" cy="3008524"/>
          </a:xfrm>
        </p:spPr>
        <p:txBody>
          <a:bodyPr anchor="b"/>
          <a:lstStyle>
            <a:lvl1pPr>
              <a:defRPr sz="6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63656" y="1856453"/>
            <a:ext cx="8887808" cy="9162866"/>
          </a:xfrm>
        </p:spPr>
        <p:txBody>
          <a:bodyPr anchor="t"/>
          <a:lstStyle>
            <a:lvl1pPr marL="0" indent="0">
              <a:buNone/>
              <a:defRPr sz="6016"/>
            </a:lvl1pPr>
            <a:lvl2pPr marL="859582" indent="0">
              <a:buNone/>
              <a:defRPr sz="5264"/>
            </a:lvl2pPr>
            <a:lvl3pPr marL="1719163" indent="0">
              <a:buNone/>
              <a:defRPr sz="4512"/>
            </a:lvl3pPr>
            <a:lvl4pPr marL="2578745" indent="0">
              <a:buNone/>
              <a:defRPr sz="3760"/>
            </a:lvl4pPr>
            <a:lvl5pPr marL="3438327" indent="0">
              <a:buNone/>
              <a:defRPr sz="3760"/>
            </a:lvl5pPr>
            <a:lvl6pPr marL="4297909" indent="0">
              <a:buNone/>
              <a:defRPr sz="3760"/>
            </a:lvl6pPr>
            <a:lvl7pPr marL="5157490" indent="0">
              <a:buNone/>
              <a:defRPr sz="3760"/>
            </a:lvl7pPr>
            <a:lvl8pPr marL="6017072" indent="0">
              <a:buNone/>
              <a:defRPr sz="3760"/>
            </a:lvl8pPr>
            <a:lvl9pPr marL="6876654" indent="0">
              <a:buNone/>
              <a:defRPr sz="37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9273" y="3868103"/>
            <a:ext cx="5662320" cy="7166138"/>
          </a:xfrm>
        </p:spPr>
        <p:txBody>
          <a:bodyPr/>
          <a:lstStyle>
            <a:lvl1pPr marL="0" indent="0">
              <a:buNone/>
              <a:defRPr sz="3008"/>
            </a:lvl1pPr>
            <a:lvl2pPr marL="859582" indent="0">
              <a:buNone/>
              <a:defRPr sz="2632"/>
            </a:lvl2pPr>
            <a:lvl3pPr marL="1719163" indent="0">
              <a:buNone/>
              <a:defRPr sz="2256"/>
            </a:lvl3pPr>
            <a:lvl4pPr marL="2578745" indent="0">
              <a:buNone/>
              <a:defRPr sz="1880"/>
            </a:lvl4pPr>
            <a:lvl5pPr marL="3438327" indent="0">
              <a:buNone/>
              <a:defRPr sz="1880"/>
            </a:lvl5pPr>
            <a:lvl6pPr marL="4297909" indent="0">
              <a:buNone/>
              <a:defRPr sz="1880"/>
            </a:lvl6pPr>
            <a:lvl7pPr marL="5157490" indent="0">
              <a:buNone/>
              <a:defRPr sz="1880"/>
            </a:lvl7pPr>
            <a:lvl8pPr marL="6017072" indent="0">
              <a:buNone/>
              <a:defRPr sz="1880"/>
            </a:lvl8pPr>
            <a:lvl9pPr marL="6876654" indent="0">
              <a:buNone/>
              <a:defRPr sz="18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6CA36-D22E-465C-8690-169F8D44142D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5A7FC-3961-4162-BBCB-B5C1BA82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78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6986" y="686472"/>
            <a:ext cx="15142191" cy="2492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6986" y="3432344"/>
            <a:ext cx="15142191" cy="8180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6986" y="11950529"/>
            <a:ext cx="3950137" cy="6864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5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E6CA36-D22E-465C-8690-169F8D44142D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5479" y="11950529"/>
            <a:ext cx="5925205" cy="6864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5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399040" y="11950529"/>
            <a:ext cx="3950137" cy="6864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5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D5A7FC-3961-4162-BBCB-B5C1BA82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5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719163" rtl="0" eaLnBrk="1" latinLnBrk="0" hangingPunct="1">
        <a:lnSpc>
          <a:spcPct val="90000"/>
        </a:lnSpc>
        <a:spcBef>
          <a:spcPct val="0"/>
        </a:spcBef>
        <a:buNone/>
        <a:defRPr sz="82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9791" indent="-429791" algn="l" defTabSz="1719163" rtl="0" eaLnBrk="1" latinLnBrk="0" hangingPunct="1">
        <a:lnSpc>
          <a:spcPct val="90000"/>
        </a:lnSpc>
        <a:spcBef>
          <a:spcPts val="1880"/>
        </a:spcBef>
        <a:buFont typeface="Arial" panose="020B0604020202020204" pitchFamily="34" charset="0"/>
        <a:buChar char="•"/>
        <a:defRPr sz="5264" kern="1200">
          <a:solidFill>
            <a:schemeClr val="tx1"/>
          </a:solidFill>
          <a:latin typeface="+mn-lt"/>
          <a:ea typeface="+mn-ea"/>
          <a:cs typeface="+mn-cs"/>
        </a:defRPr>
      </a:lvl1pPr>
      <a:lvl2pPr marL="1289373" indent="-429791" algn="l" defTabSz="1719163" rtl="0" eaLnBrk="1" latinLnBrk="0" hangingPunct="1">
        <a:lnSpc>
          <a:spcPct val="90000"/>
        </a:lnSpc>
        <a:spcBef>
          <a:spcPts val="940"/>
        </a:spcBef>
        <a:buFont typeface="Arial" panose="020B0604020202020204" pitchFamily="34" charset="0"/>
        <a:buChar char="•"/>
        <a:defRPr sz="4512" kern="1200">
          <a:solidFill>
            <a:schemeClr val="tx1"/>
          </a:solidFill>
          <a:latin typeface="+mn-lt"/>
          <a:ea typeface="+mn-ea"/>
          <a:cs typeface="+mn-cs"/>
        </a:defRPr>
      </a:lvl2pPr>
      <a:lvl3pPr marL="2148954" indent="-429791" algn="l" defTabSz="1719163" rtl="0" eaLnBrk="1" latinLnBrk="0" hangingPunct="1">
        <a:lnSpc>
          <a:spcPct val="90000"/>
        </a:lnSpc>
        <a:spcBef>
          <a:spcPts val="940"/>
        </a:spcBef>
        <a:buFont typeface="Arial" panose="020B0604020202020204" pitchFamily="34" charset="0"/>
        <a:buChar char="•"/>
        <a:defRPr sz="3760" kern="1200">
          <a:solidFill>
            <a:schemeClr val="tx1"/>
          </a:solidFill>
          <a:latin typeface="+mn-lt"/>
          <a:ea typeface="+mn-ea"/>
          <a:cs typeface="+mn-cs"/>
        </a:defRPr>
      </a:lvl3pPr>
      <a:lvl4pPr marL="3008536" indent="-429791" algn="l" defTabSz="1719163" rtl="0" eaLnBrk="1" latinLnBrk="0" hangingPunct="1">
        <a:lnSpc>
          <a:spcPct val="90000"/>
        </a:lnSpc>
        <a:spcBef>
          <a:spcPts val="940"/>
        </a:spcBef>
        <a:buFont typeface="Arial" panose="020B0604020202020204" pitchFamily="34" charset="0"/>
        <a:buChar char="•"/>
        <a:defRPr sz="3384" kern="1200">
          <a:solidFill>
            <a:schemeClr val="tx1"/>
          </a:solidFill>
          <a:latin typeface="+mn-lt"/>
          <a:ea typeface="+mn-ea"/>
          <a:cs typeface="+mn-cs"/>
        </a:defRPr>
      </a:lvl4pPr>
      <a:lvl5pPr marL="3868118" indent="-429791" algn="l" defTabSz="1719163" rtl="0" eaLnBrk="1" latinLnBrk="0" hangingPunct="1">
        <a:lnSpc>
          <a:spcPct val="90000"/>
        </a:lnSpc>
        <a:spcBef>
          <a:spcPts val="940"/>
        </a:spcBef>
        <a:buFont typeface="Arial" panose="020B0604020202020204" pitchFamily="34" charset="0"/>
        <a:buChar char="•"/>
        <a:defRPr sz="3384" kern="1200">
          <a:solidFill>
            <a:schemeClr val="tx1"/>
          </a:solidFill>
          <a:latin typeface="+mn-lt"/>
          <a:ea typeface="+mn-ea"/>
          <a:cs typeface="+mn-cs"/>
        </a:defRPr>
      </a:lvl5pPr>
      <a:lvl6pPr marL="4727699" indent="-429791" algn="l" defTabSz="1719163" rtl="0" eaLnBrk="1" latinLnBrk="0" hangingPunct="1">
        <a:lnSpc>
          <a:spcPct val="90000"/>
        </a:lnSpc>
        <a:spcBef>
          <a:spcPts val="940"/>
        </a:spcBef>
        <a:buFont typeface="Arial" panose="020B0604020202020204" pitchFamily="34" charset="0"/>
        <a:buChar char="•"/>
        <a:defRPr sz="3384" kern="1200">
          <a:solidFill>
            <a:schemeClr val="tx1"/>
          </a:solidFill>
          <a:latin typeface="+mn-lt"/>
          <a:ea typeface="+mn-ea"/>
          <a:cs typeface="+mn-cs"/>
        </a:defRPr>
      </a:lvl6pPr>
      <a:lvl7pPr marL="5587281" indent="-429791" algn="l" defTabSz="1719163" rtl="0" eaLnBrk="1" latinLnBrk="0" hangingPunct="1">
        <a:lnSpc>
          <a:spcPct val="90000"/>
        </a:lnSpc>
        <a:spcBef>
          <a:spcPts val="940"/>
        </a:spcBef>
        <a:buFont typeface="Arial" panose="020B0604020202020204" pitchFamily="34" charset="0"/>
        <a:buChar char="•"/>
        <a:defRPr sz="3384" kern="1200">
          <a:solidFill>
            <a:schemeClr val="tx1"/>
          </a:solidFill>
          <a:latin typeface="+mn-lt"/>
          <a:ea typeface="+mn-ea"/>
          <a:cs typeface="+mn-cs"/>
        </a:defRPr>
      </a:lvl7pPr>
      <a:lvl8pPr marL="6446863" indent="-429791" algn="l" defTabSz="1719163" rtl="0" eaLnBrk="1" latinLnBrk="0" hangingPunct="1">
        <a:lnSpc>
          <a:spcPct val="90000"/>
        </a:lnSpc>
        <a:spcBef>
          <a:spcPts val="940"/>
        </a:spcBef>
        <a:buFont typeface="Arial" panose="020B0604020202020204" pitchFamily="34" charset="0"/>
        <a:buChar char="•"/>
        <a:defRPr sz="3384" kern="1200">
          <a:solidFill>
            <a:schemeClr val="tx1"/>
          </a:solidFill>
          <a:latin typeface="+mn-lt"/>
          <a:ea typeface="+mn-ea"/>
          <a:cs typeface="+mn-cs"/>
        </a:defRPr>
      </a:lvl8pPr>
      <a:lvl9pPr marL="7306445" indent="-429791" algn="l" defTabSz="1719163" rtl="0" eaLnBrk="1" latinLnBrk="0" hangingPunct="1">
        <a:lnSpc>
          <a:spcPct val="90000"/>
        </a:lnSpc>
        <a:spcBef>
          <a:spcPts val="940"/>
        </a:spcBef>
        <a:buFont typeface="Arial" panose="020B0604020202020204" pitchFamily="34" charset="0"/>
        <a:buChar char="•"/>
        <a:defRPr sz="33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19163" rtl="0" eaLnBrk="1" latinLnBrk="0" hangingPunct="1">
        <a:defRPr sz="3384" kern="1200">
          <a:solidFill>
            <a:schemeClr val="tx1"/>
          </a:solidFill>
          <a:latin typeface="+mn-lt"/>
          <a:ea typeface="+mn-ea"/>
          <a:cs typeface="+mn-cs"/>
        </a:defRPr>
      </a:lvl1pPr>
      <a:lvl2pPr marL="859582" algn="l" defTabSz="1719163" rtl="0" eaLnBrk="1" latinLnBrk="0" hangingPunct="1">
        <a:defRPr sz="3384" kern="1200">
          <a:solidFill>
            <a:schemeClr val="tx1"/>
          </a:solidFill>
          <a:latin typeface="+mn-lt"/>
          <a:ea typeface="+mn-ea"/>
          <a:cs typeface="+mn-cs"/>
        </a:defRPr>
      </a:lvl2pPr>
      <a:lvl3pPr marL="1719163" algn="l" defTabSz="1719163" rtl="0" eaLnBrk="1" latinLnBrk="0" hangingPunct="1">
        <a:defRPr sz="3384" kern="1200">
          <a:solidFill>
            <a:schemeClr val="tx1"/>
          </a:solidFill>
          <a:latin typeface="+mn-lt"/>
          <a:ea typeface="+mn-ea"/>
          <a:cs typeface="+mn-cs"/>
        </a:defRPr>
      </a:lvl3pPr>
      <a:lvl4pPr marL="2578745" algn="l" defTabSz="1719163" rtl="0" eaLnBrk="1" latinLnBrk="0" hangingPunct="1">
        <a:defRPr sz="3384" kern="1200">
          <a:solidFill>
            <a:schemeClr val="tx1"/>
          </a:solidFill>
          <a:latin typeface="+mn-lt"/>
          <a:ea typeface="+mn-ea"/>
          <a:cs typeface="+mn-cs"/>
        </a:defRPr>
      </a:lvl4pPr>
      <a:lvl5pPr marL="3438327" algn="l" defTabSz="1719163" rtl="0" eaLnBrk="1" latinLnBrk="0" hangingPunct="1">
        <a:defRPr sz="3384" kern="1200">
          <a:solidFill>
            <a:schemeClr val="tx1"/>
          </a:solidFill>
          <a:latin typeface="+mn-lt"/>
          <a:ea typeface="+mn-ea"/>
          <a:cs typeface="+mn-cs"/>
        </a:defRPr>
      </a:lvl5pPr>
      <a:lvl6pPr marL="4297909" algn="l" defTabSz="1719163" rtl="0" eaLnBrk="1" latinLnBrk="0" hangingPunct="1">
        <a:defRPr sz="3384" kern="1200">
          <a:solidFill>
            <a:schemeClr val="tx1"/>
          </a:solidFill>
          <a:latin typeface="+mn-lt"/>
          <a:ea typeface="+mn-ea"/>
          <a:cs typeface="+mn-cs"/>
        </a:defRPr>
      </a:lvl6pPr>
      <a:lvl7pPr marL="5157490" algn="l" defTabSz="1719163" rtl="0" eaLnBrk="1" latinLnBrk="0" hangingPunct="1">
        <a:defRPr sz="3384" kern="1200">
          <a:solidFill>
            <a:schemeClr val="tx1"/>
          </a:solidFill>
          <a:latin typeface="+mn-lt"/>
          <a:ea typeface="+mn-ea"/>
          <a:cs typeface="+mn-cs"/>
        </a:defRPr>
      </a:lvl7pPr>
      <a:lvl8pPr marL="6017072" algn="l" defTabSz="1719163" rtl="0" eaLnBrk="1" latinLnBrk="0" hangingPunct="1">
        <a:defRPr sz="3384" kern="1200">
          <a:solidFill>
            <a:schemeClr val="tx1"/>
          </a:solidFill>
          <a:latin typeface="+mn-lt"/>
          <a:ea typeface="+mn-ea"/>
          <a:cs typeface="+mn-cs"/>
        </a:defRPr>
      </a:lvl8pPr>
      <a:lvl9pPr marL="6876654" algn="l" defTabSz="1719163" rtl="0" eaLnBrk="1" latinLnBrk="0" hangingPunct="1">
        <a:defRPr sz="33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BE905C7E-8EDE-1B6F-CE4B-F08F54E2CCB4}"/>
              </a:ext>
            </a:extLst>
          </p:cNvPr>
          <p:cNvCxnSpPr>
            <a:cxnSpLocks/>
            <a:stCxn id="57" idx="2"/>
            <a:endCxn id="42" idx="6"/>
          </p:cNvCxnSpPr>
          <p:nvPr/>
        </p:nvCxnSpPr>
        <p:spPr>
          <a:xfrm>
            <a:off x="4141139" y="2888750"/>
            <a:ext cx="151744" cy="329299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3ABA4104-132D-842D-7FF6-2B8A08D532E3}"/>
              </a:ext>
            </a:extLst>
          </p:cNvPr>
          <p:cNvSpPr/>
          <p:nvPr/>
        </p:nvSpPr>
        <p:spPr>
          <a:xfrm>
            <a:off x="8291303" y="7202821"/>
            <a:ext cx="3072002" cy="55016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Step3_manual_chl_response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51D670-9BF9-35D7-4FFC-E4B9E9FA3595}"/>
              </a:ext>
            </a:extLst>
          </p:cNvPr>
          <p:cNvSpPr/>
          <p:nvPr/>
        </p:nvSpPr>
        <p:spPr>
          <a:xfrm>
            <a:off x="5511909" y="6443869"/>
            <a:ext cx="1947672" cy="28498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heatwave events LRT.csv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6E71D1-5633-7F71-1B6A-0ED1832787DC}"/>
              </a:ext>
            </a:extLst>
          </p:cNvPr>
          <p:cNvSpPr/>
          <p:nvPr/>
        </p:nvSpPr>
        <p:spPr>
          <a:xfrm>
            <a:off x="5160299" y="8467175"/>
            <a:ext cx="2423160" cy="37795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interpolated_manual_chl_for_slopes.csv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B42AE03-1573-EC18-65DE-44B87482D05D}"/>
              </a:ext>
            </a:extLst>
          </p:cNvPr>
          <p:cNvCxnSpPr>
            <a:cxnSpLocks/>
            <a:stCxn id="7" idx="3"/>
            <a:endCxn id="4" idx="2"/>
          </p:cNvCxnSpPr>
          <p:nvPr/>
        </p:nvCxnSpPr>
        <p:spPr>
          <a:xfrm>
            <a:off x="7459581" y="6586363"/>
            <a:ext cx="831722" cy="89154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6A0A0B1-DF9A-892B-ECA9-82044F67AFED}"/>
              </a:ext>
            </a:extLst>
          </p:cNvPr>
          <p:cNvCxnSpPr>
            <a:cxnSpLocks/>
            <a:stCxn id="8" idx="3"/>
            <a:endCxn id="4" idx="2"/>
          </p:cNvCxnSpPr>
          <p:nvPr/>
        </p:nvCxnSpPr>
        <p:spPr>
          <a:xfrm flipV="1">
            <a:off x="7583459" y="7477903"/>
            <a:ext cx="707844" cy="117824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FCCE1BC-E315-B40E-1663-399396509BC5}"/>
              </a:ext>
            </a:extLst>
          </p:cNvPr>
          <p:cNvSpPr/>
          <p:nvPr/>
        </p:nvSpPr>
        <p:spPr>
          <a:xfrm>
            <a:off x="9367629" y="9344737"/>
            <a:ext cx="2308669" cy="37795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explanatory_variables_heatwaves.xlsx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752962D-7DAF-E8F9-B229-3B75525331A4}"/>
              </a:ext>
            </a:extLst>
          </p:cNvPr>
          <p:cNvCxnSpPr>
            <a:cxnSpLocks/>
            <a:stCxn id="15" idx="1"/>
            <a:endCxn id="4" idx="2"/>
          </p:cNvCxnSpPr>
          <p:nvPr/>
        </p:nvCxnSpPr>
        <p:spPr>
          <a:xfrm flipH="1" flipV="1">
            <a:off x="8291303" y="7477903"/>
            <a:ext cx="1076326" cy="205581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E8884C2-44DD-F01C-843D-611B903A09FB}"/>
              </a:ext>
            </a:extLst>
          </p:cNvPr>
          <p:cNvSpPr/>
          <p:nvPr/>
        </p:nvSpPr>
        <p:spPr>
          <a:xfrm>
            <a:off x="12811680" y="7030864"/>
            <a:ext cx="3072002" cy="28498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heatwaves_with_average_slopes_MANUAL_CHL.csv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C34B784-07F7-7BF4-766C-02EE3D778BBD}"/>
              </a:ext>
            </a:extLst>
          </p:cNvPr>
          <p:cNvSpPr/>
          <p:nvPr/>
        </p:nvSpPr>
        <p:spPr>
          <a:xfrm>
            <a:off x="12847321" y="6586363"/>
            <a:ext cx="3072002" cy="28498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heatwaves with percent.csv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4065E0E-FA67-C5FF-FAEC-1A2D1A57BF38}"/>
              </a:ext>
            </a:extLst>
          </p:cNvPr>
          <p:cNvCxnSpPr>
            <a:cxnSpLocks/>
            <a:stCxn id="4" idx="7"/>
            <a:endCxn id="23" idx="1"/>
          </p:cNvCxnSpPr>
          <p:nvPr/>
        </p:nvCxnSpPr>
        <p:spPr>
          <a:xfrm flipV="1">
            <a:off x="10913421" y="7173358"/>
            <a:ext cx="1898259" cy="110033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116FF67-65E5-F25F-D047-A0963A8F1CD0}"/>
              </a:ext>
            </a:extLst>
          </p:cNvPr>
          <p:cNvCxnSpPr>
            <a:cxnSpLocks/>
            <a:stCxn id="4" idx="7"/>
            <a:endCxn id="24" idx="1"/>
          </p:cNvCxnSpPr>
          <p:nvPr/>
        </p:nvCxnSpPr>
        <p:spPr>
          <a:xfrm flipV="1">
            <a:off x="10913421" y="6728857"/>
            <a:ext cx="1933900" cy="554534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46F365F3-4DD5-797C-3987-5ADD6740232D}"/>
              </a:ext>
            </a:extLst>
          </p:cNvPr>
          <p:cNvSpPr/>
          <p:nvPr/>
        </p:nvSpPr>
        <p:spPr>
          <a:xfrm>
            <a:off x="8465039" y="4213359"/>
            <a:ext cx="2953894" cy="55016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Step4_explaining heatwave_response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321BEFB-DF02-78C5-9E2B-AA12503EE1EF}"/>
              </a:ext>
            </a:extLst>
          </p:cNvPr>
          <p:cNvSpPr/>
          <p:nvPr/>
        </p:nvSpPr>
        <p:spPr>
          <a:xfrm>
            <a:off x="1463042" y="4046778"/>
            <a:ext cx="2953894" cy="55016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Step1_model water temp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355D55B-0447-A07A-5A17-D5311C000F1C}"/>
              </a:ext>
            </a:extLst>
          </p:cNvPr>
          <p:cNvCxnSpPr>
            <a:cxnSpLocks/>
            <a:stCxn id="34" idx="6"/>
            <a:endCxn id="7" idx="1"/>
          </p:cNvCxnSpPr>
          <p:nvPr/>
        </p:nvCxnSpPr>
        <p:spPr>
          <a:xfrm>
            <a:off x="4416936" y="4321860"/>
            <a:ext cx="1094973" cy="2264503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CF88A8C-6C22-A193-E7DC-3B45C4BD8B4D}"/>
              </a:ext>
            </a:extLst>
          </p:cNvPr>
          <p:cNvCxnSpPr>
            <a:cxnSpLocks/>
            <a:stCxn id="33" idx="2"/>
            <a:endCxn id="7" idx="0"/>
          </p:cNvCxnSpPr>
          <p:nvPr/>
        </p:nvCxnSpPr>
        <p:spPr>
          <a:xfrm flipH="1">
            <a:off x="6485745" y="4488441"/>
            <a:ext cx="1979294" cy="1955428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15632E6E-8F5D-968F-6ABA-3D4545B912CE}"/>
              </a:ext>
            </a:extLst>
          </p:cNvPr>
          <p:cNvSpPr/>
          <p:nvPr/>
        </p:nvSpPr>
        <p:spPr>
          <a:xfrm>
            <a:off x="1338989" y="5906659"/>
            <a:ext cx="2953894" cy="55016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Step2_prep_chl_for_slopes_calc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0E11423-B55E-525F-F8CE-A0BC2EB9D85D}"/>
              </a:ext>
            </a:extLst>
          </p:cNvPr>
          <p:cNvCxnSpPr>
            <a:cxnSpLocks/>
            <a:stCxn id="42" idx="4"/>
            <a:endCxn id="8" idx="1"/>
          </p:cNvCxnSpPr>
          <p:nvPr/>
        </p:nvCxnSpPr>
        <p:spPr>
          <a:xfrm>
            <a:off x="2815936" y="6456823"/>
            <a:ext cx="2344363" cy="2199328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B5C7A545-FF11-420A-A798-C04C8F06194F}"/>
              </a:ext>
            </a:extLst>
          </p:cNvPr>
          <p:cNvSpPr/>
          <p:nvPr/>
        </p:nvSpPr>
        <p:spPr>
          <a:xfrm>
            <a:off x="7520943" y="2651901"/>
            <a:ext cx="3072002" cy="28498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Peter heatwave outputs </a:t>
            </a:r>
            <a:r>
              <a:rPr lang="en-US" sz="1000" dirty="0" err="1"/>
              <a:t>modeled.rds</a:t>
            </a:r>
            <a:endParaRPr lang="en-US" sz="1000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D9058A0-9F91-5B91-C7E8-4BE2EF7C4B3E}"/>
              </a:ext>
            </a:extLst>
          </p:cNvPr>
          <p:cNvCxnSpPr>
            <a:cxnSpLocks/>
            <a:stCxn id="52" idx="2"/>
            <a:endCxn id="33" idx="0"/>
          </p:cNvCxnSpPr>
          <p:nvPr/>
        </p:nvCxnSpPr>
        <p:spPr>
          <a:xfrm>
            <a:off x="9056944" y="2936889"/>
            <a:ext cx="885042" cy="127647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8B2DF7D7-18BF-D2C1-BE1E-212A55C64C05}"/>
              </a:ext>
            </a:extLst>
          </p:cNvPr>
          <p:cNvSpPr txBox="1"/>
          <p:nvPr/>
        </p:nvSpPr>
        <p:spPr>
          <a:xfrm>
            <a:off x="5111984" y="6765197"/>
            <a:ext cx="27083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196B24"/>
                </a:solidFill>
              </a:rPr>
              <a:t>Created using same code either script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729D2F2-6323-7917-BF7D-BBD52E36F284}"/>
              </a:ext>
            </a:extLst>
          </p:cNvPr>
          <p:cNvSpPr/>
          <p:nvPr/>
        </p:nvSpPr>
        <p:spPr>
          <a:xfrm>
            <a:off x="2605138" y="2603762"/>
            <a:ext cx="3072002" cy="28498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Full raw data manual and sonde chlorophyll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A3A33F4-701C-B8B5-E7C5-85D5579EB94E}"/>
              </a:ext>
            </a:extLst>
          </p:cNvPr>
          <p:cNvCxnSpPr>
            <a:cxnSpLocks/>
            <a:stCxn id="57" idx="3"/>
            <a:endCxn id="33" idx="2"/>
          </p:cNvCxnSpPr>
          <p:nvPr/>
        </p:nvCxnSpPr>
        <p:spPr>
          <a:xfrm>
            <a:off x="5677140" y="2746256"/>
            <a:ext cx="2787899" cy="174218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F26003C3-84D8-9100-F41F-9295A7E1A23B}"/>
              </a:ext>
            </a:extLst>
          </p:cNvPr>
          <p:cNvSpPr/>
          <p:nvPr/>
        </p:nvSpPr>
        <p:spPr>
          <a:xfrm>
            <a:off x="12811680" y="5054540"/>
            <a:ext cx="3072002" cy="28498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Heatwaves exp var1.csv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C1CF67B-9440-BEFE-7B9D-6991D37F5AAB}"/>
              </a:ext>
            </a:extLst>
          </p:cNvPr>
          <p:cNvCxnSpPr>
            <a:cxnSpLocks/>
            <a:stCxn id="61" idx="1"/>
            <a:endCxn id="33" idx="6"/>
          </p:cNvCxnSpPr>
          <p:nvPr/>
        </p:nvCxnSpPr>
        <p:spPr>
          <a:xfrm flipH="1" flipV="1">
            <a:off x="11418933" y="4488441"/>
            <a:ext cx="1392747" cy="70859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9299B2A-7467-23A9-EC5E-FB80CA50ABDA}"/>
              </a:ext>
            </a:extLst>
          </p:cNvPr>
          <p:cNvCxnSpPr>
            <a:cxnSpLocks/>
            <a:stCxn id="15" idx="1"/>
            <a:endCxn id="33" idx="2"/>
          </p:cNvCxnSpPr>
          <p:nvPr/>
        </p:nvCxnSpPr>
        <p:spPr>
          <a:xfrm flipH="1" flipV="1">
            <a:off x="8465039" y="4488441"/>
            <a:ext cx="902590" cy="504527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7DCD2573-CBDF-995B-02B2-3E6DC107960C}"/>
              </a:ext>
            </a:extLst>
          </p:cNvPr>
          <p:cNvSpPr/>
          <p:nvPr/>
        </p:nvSpPr>
        <p:spPr>
          <a:xfrm>
            <a:off x="5867129" y="4108941"/>
            <a:ext cx="1979294" cy="30386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Heatwaves exp var2.csv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4B959AB-4A7E-5031-8FC2-24E208E27EE5}"/>
              </a:ext>
            </a:extLst>
          </p:cNvPr>
          <p:cNvCxnSpPr>
            <a:cxnSpLocks/>
            <a:stCxn id="33" idx="2"/>
            <a:endCxn id="70" idx="3"/>
          </p:cNvCxnSpPr>
          <p:nvPr/>
        </p:nvCxnSpPr>
        <p:spPr>
          <a:xfrm flipH="1" flipV="1">
            <a:off x="7846423" y="4260871"/>
            <a:ext cx="618616" cy="22757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15AC76B9-19EA-C57E-97F3-01F618EBBBA3}"/>
              </a:ext>
            </a:extLst>
          </p:cNvPr>
          <p:cNvSpPr/>
          <p:nvPr/>
        </p:nvSpPr>
        <p:spPr>
          <a:xfrm>
            <a:off x="12115306" y="10360809"/>
            <a:ext cx="3565528" cy="55016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Step4_cumulative_nutrient_loading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D2C3CAB-629B-09FA-20ED-B91FF5B17C98}"/>
              </a:ext>
            </a:extLst>
          </p:cNvPr>
          <p:cNvCxnSpPr>
            <a:cxnSpLocks/>
            <a:stCxn id="79" idx="2"/>
            <a:endCxn id="15" idx="3"/>
          </p:cNvCxnSpPr>
          <p:nvPr/>
        </p:nvCxnSpPr>
        <p:spPr>
          <a:xfrm flipH="1" flipV="1">
            <a:off x="11676298" y="9533713"/>
            <a:ext cx="439008" cy="1102178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7516DB83-70CC-78B9-2BA3-42184951EC63}"/>
              </a:ext>
            </a:extLst>
          </p:cNvPr>
          <p:cNvSpPr/>
          <p:nvPr/>
        </p:nvSpPr>
        <p:spPr>
          <a:xfrm>
            <a:off x="13148240" y="11738069"/>
            <a:ext cx="2086697" cy="27328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manual_chlorophyll.csv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E89F890-C826-F0EF-C9A6-AC32ED6A2407}"/>
              </a:ext>
            </a:extLst>
          </p:cNvPr>
          <p:cNvCxnSpPr>
            <a:cxnSpLocks/>
            <a:stCxn id="83" idx="0"/>
            <a:endCxn id="79" idx="4"/>
          </p:cNvCxnSpPr>
          <p:nvPr/>
        </p:nvCxnSpPr>
        <p:spPr>
          <a:xfrm flipH="1" flipV="1">
            <a:off x="13898070" y="10910973"/>
            <a:ext cx="293519" cy="82709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6358A439-2EBD-5595-E742-25599E1503BC}"/>
              </a:ext>
            </a:extLst>
          </p:cNvPr>
          <p:cNvCxnSpPr>
            <a:cxnSpLocks/>
            <a:stCxn id="24" idx="1"/>
            <a:endCxn id="33" idx="4"/>
          </p:cNvCxnSpPr>
          <p:nvPr/>
        </p:nvCxnSpPr>
        <p:spPr>
          <a:xfrm flipH="1" flipV="1">
            <a:off x="9941986" y="4763523"/>
            <a:ext cx="2905335" cy="196533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9F57AD9-394F-371B-A661-830CD3E31FC2}"/>
              </a:ext>
            </a:extLst>
          </p:cNvPr>
          <p:cNvSpPr/>
          <p:nvPr/>
        </p:nvSpPr>
        <p:spPr>
          <a:xfrm>
            <a:off x="455857" y="2585131"/>
            <a:ext cx="1979294" cy="30386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allSonde_interpolated.csv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4E668B80-A22F-2189-FF6F-980997918808}"/>
              </a:ext>
            </a:extLst>
          </p:cNvPr>
          <p:cNvCxnSpPr>
            <a:cxnSpLocks/>
            <a:stCxn id="101" idx="2"/>
            <a:endCxn id="34" idx="0"/>
          </p:cNvCxnSpPr>
          <p:nvPr/>
        </p:nvCxnSpPr>
        <p:spPr>
          <a:xfrm>
            <a:off x="1445504" y="2888991"/>
            <a:ext cx="1494485" cy="115778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06206D0C-421A-820D-2EC4-80E25591DF18}"/>
              </a:ext>
            </a:extLst>
          </p:cNvPr>
          <p:cNvSpPr txBox="1"/>
          <p:nvPr/>
        </p:nvSpPr>
        <p:spPr>
          <a:xfrm>
            <a:off x="1076143" y="2047453"/>
            <a:ext cx="4540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196B24"/>
                </a:solidFill>
              </a:rPr>
              <a:t>Created using data cleaning script, but eventually changed to be</a:t>
            </a:r>
          </a:p>
          <a:p>
            <a:r>
              <a:rPr lang="en-US" sz="1200" dirty="0">
                <a:solidFill>
                  <a:srgbClr val="196B24"/>
                </a:solidFill>
              </a:rPr>
              <a:t>Either </a:t>
            </a:r>
            <a:r>
              <a:rPr lang="en-US" sz="1200" dirty="0" err="1">
                <a:solidFill>
                  <a:srgbClr val="196B24"/>
                </a:solidFill>
              </a:rPr>
              <a:t>CombinedData.R</a:t>
            </a:r>
            <a:r>
              <a:rPr lang="en-US" sz="1200" dirty="0">
                <a:solidFill>
                  <a:srgbClr val="196B24"/>
                </a:solidFill>
              </a:rPr>
              <a:t> or full raw data manual and sonde chl…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E249CB4-0AD5-44C4-16DC-E933375B32BC}"/>
              </a:ext>
            </a:extLst>
          </p:cNvPr>
          <p:cNvCxnSpPr>
            <a:cxnSpLocks/>
            <a:endCxn id="52" idx="1"/>
          </p:cNvCxnSpPr>
          <p:nvPr/>
        </p:nvCxnSpPr>
        <p:spPr>
          <a:xfrm flipV="1">
            <a:off x="4466619" y="2794395"/>
            <a:ext cx="3054324" cy="1600236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228CA887-A528-C618-34D5-F743782ABE04}"/>
              </a:ext>
            </a:extLst>
          </p:cNvPr>
          <p:cNvSpPr/>
          <p:nvPr/>
        </p:nvSpPr>
        <p:spPr>
          <a:xfrm>
            <a:off x="11480190" y="2996401"/>
            <a:ext cx="1979294" cy="30386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Heatwaves exp var6.csv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9A9BE88-237F-2933-6249-8FBEBC247D1D}"/>
              </a:ext>
            </a:extLst>
          </p:cNvPr>
          <p:cNvCxnSpPr>
            <a:cxnSpLocks/>
            <a:stCxn id="119" idx="1"/>
            <a:endCxn id="33" idx="0"/>
          </p:cNvCxnSpPr>
          <p:nvPr/>
        </p:nvCxnSpPr>
        <p:spPr>
          <a:xfrm flipH="1">
            <a:off x="9941986" y="3148331"/>
            <a:ext cx="1538204" cy="106502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711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8155</TotalTime>
  <Words>145</Words>
  <Application>Microsoft Office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Szydlowski</dc:creator>
  <cp:lastModifiedBy>Daniel Szydlowski</cp:lastModifiedBy>
  <cp:revision>2</cp:revision>
  <dcterms:created xsi:type="dcterms:W3CDTF">2025-02-06T00:51:09Z</dcterms:created>
  <dcterms:modified xsi:type="dcterms:W3CDTF">2025-02-11T16:46:27Z</dcterms:modified>
</cp:coreProperties>
</file>