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BCDC-616A-48B2-AFA0-D051430D28F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8CFC-727B-4194-BFD9-EA815FEB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685800"/>
            <a:ext cx="5486400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17648" y="838200"/>
            <a:ext cx="5067300" cy="1600200"/>
            <a:chOff x="2095500" y="1143000"/>
            <a:chExt cx="5067300" cy="1828800"/>
          </a:xfrm>
        </p:grpSpPr>
        <p:sp>
          <p:nvSpPr>
            <p:cNvPr id="10" name="Snip Single Corner Rectangle 9"/>
            <p:cNvSpPr/>
            <p:nvPr/>
          </p:nvSpPr>
          <p:spPr>
            <a:xfrm flipH="1">
              <a:off x="2209800" y="1219200"/>
              <a:ext cx="4953000" cy="1752600"/>
            </a:xfrm>
            <a:prstGeom prst="snip1Rect">
              <a:avLst>
                <a:gd name="adj" fmla="val 303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ingle Corner Rectangle 8"/>
            <p:cNvSpPr/>
            <p:nvPr/>
          </p:nvSpPr>
          <p:spPr>
            <a:xfrm flipH="1">
              <a:off x="2095500" y="1143000"/>
              <a:ext cx="4953000" cy="1752600"/>
            </a:xfrm>
            <a:prstGeom prst="snip1Rect">
              <a:avLst>
                <a:gd name="adj" fmla="val 303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17648" y="2667000"/>
            <a:ext cx="5067300" cy="1600200"/>
            <a:chOff x="2095500" y="1143000"/>
            <a:chExt cx="5067300" cy="1828800"/>
          </a:xfrm>
        </p:grpSpPr>
        <p:sp>
          <p:nvSpPr>
            <p:cNvPr id="13" name="Snip Single Corner Rectangle 12"/>
            <p:cNvSpPr/>
            <p:nvPr/>
          </p:nvSpPr>
          <p:spPr>
            <a:xfrm flipH="1">
              <a:off x="2209800" y="1219200"/>
              <a:ext cx="4953000" cy="1752600"/>
            </a:xfrm>
            <a:prstGeom prst="snip1Rect">
              <a:avLst>
                <a:gd name="adj" fmla="val 303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/>
            <p:cNvSpPr/>
            <p:nvPr/>
          </p:nvSpPr>
          <p:spPr>
            <a:xfrm flipH="1">
              <a:off x="2095500" y="1143000"/>
              <a:ext cx="4953000" cy="1752600"/>
            </a:xfrm>
            <a:prstGeom prst="snip1Rect">
              <a:avLst>
                <a:gd name="adj" fmla="val 303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17648" y="4507302"/>
            <a:ext cx="5067300" cy="1600200"/>
            <a:chOff x="2095500" y="1143000"/>
            <a:chExt cx="5067300" cy="1828800"/>
          </a:xfrm>
        </p:grpSpPr>
        <p:sp>
          <p:nvSpPr>
            <p:cNvPr id="16" name="Snip Single Corner Rectangle 15"/>
            <p:cNvSpPr/>
            <p:nvPr/>
          </p:nvSpPr>
          <p:spPr>
            <a:xfrm flipH="1">
              <a:off x="2209800" y="1219200"/>
              <a:ext cx="4953000" cy="1752600"/>
            </a:xfrm>
            <a:prstGeom prst="snip1Rect">
              <a:avLst>
                <a:gd name="adj" fmla="val 3033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Single Corner Rectangle 16"/>
            <p:cNvSpPr/>
            <p:nvPr/>
          </p:nvSpPr>
          <p:spPr>
            <a:xfrm flipH="1">
              <a:off x="2095500" y="1143000"/>
              <a:ext cx="4953000" cy="1752600"/>
            </a:xfrm>
            <a:prstGeom prst="snip1Rect">
              <a:avLst>
                <a:gd name="adj" fmla="val 303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rapezoid 19"/>
          <p:cNvSpPr/>
          <p:nvPr/>
        </p:nvSpPr>
        <p:spPr>
          <a:xfrm rot="18900885">
            <a:off x="1832992" y="1029387"/>
            <a:ext cx="1214375" cy="249535"/>
          </a:xfrm>
          <a:prstGeom prst="trapezoid">
            <a:avLst>
              <a:gd name="adj" fmla="val 101713"/>
            </a:avLst>
          </a:prstGeom>
          <a:solidFill>
            <a:srgbClr val="FFFF00"/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/>
          <p:cNvSpPr/>
          <p:nvPr/>
        </p:nvSpPr>
        <p:spPr>
          <a:xfrm rot="18900885">
            <a:off x="1761802" y="1209414"/>
            <a:ext cx="1700784" cy="249535"/>
          </a:xfrm>
          <a:prstGeom prst="trapezoid">
            <a:avLst>
              <a:gd name="adj" fmla="val 101713"/>
            </a:avLst>
          </a:prstGeom>
          <a:solidFill>
            <a:srgbClr val="00B0F0"/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rapezoid 21"/>
          <p:cNvSpPr/>
          <p:nvPr/>
        </p:nvSpPr>
        <p:spPr>
          <a:xfrm rot="18900885">
            <a:off x="1692211" y="1379609"/>
            <a:ext cx="2176272" cy="249535"/>
          </a:xfrm>
          <a:prstGeom prst="trapezoid">
            <a:avLst>
              <a:gd name="adj" fmla="val 101713"/>
            </a:avLst>
          </a:prstGeom>
          <a:solidFill>
            <a:srgbClr val="FF0000"/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rapezoid 22"/>
          <p:cNvSpPr/>
          <p:nvPr/>
        </p:nvSpPr>
        <p:spPr>
          <a:xfrm rot="18900885">
            <a:off x="1832993" y="2861719"/>
            <a:ext cx="1214375" cy="249535"/>
          </a:xfrm>
          <a:prstGeom prst="trapezoid">
            <a:avLst>
              <a:gd name="adj" fmla="val 101713"/>
            </a:avLst>
          </a:prstGeom>
          <a:solidFill>
            <a:srgbClr val="FFFF00"/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rapezoid 23"/>
          <p:cNvSpPr/>
          <p:nvPr/>
        </p:nvSpPr>
        <p:spPr>
          <a:xfrm rot="18900885">
            <a:off x="1761803" y="3041746"/>
            <a:ext cx="1700784" cy="249535"/>
          </a:xfrm>
          <a:prstGeom prst="trapezoid">
            <a:avLst>
              <a:gd name="adj" fmla="val 101713"/>
            </a:avLst>
          </a:prstGeom>
          <a:solidFill>
            <a:schemeClr val="accent4">
              <a:lumMod val="50000"/>
            </a:schemeClr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rapezoid 24"/>
          <p:cNvSpPr/>
          <p:nvPr/>
        </p:nvSpPr>
        <p:spPr>
          <a:xfrm rot="18900885">
            <a:off x="1842934" y="4708360"/>
            <a:ext cx="1214375" cy="249535"/>
          </a:xfrm>
          <a:prstGeom prst="trapezoid">
            <a:avLst>
              <a:gd name="adj" fmla="val 101713"/>
            </a:avLst>
          </a:prstGeom>
          <a:solidFill>
            <a:srgbClr val="FFFF00"/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rapezoid 25"/>
          <p:cNvSpPr/>
          <p:nvPr/>
        </p:nvSpPr>
        <p:spPr>
          <a:xfrm rot="18900885">
            <a:off x="1770406" y="4885155"/>
            <a:ext cx="1709928" cy="249535"/>
          </a:xfrm>
          <a:prstGeom prst="trapezoid">
            <a:avLst>
              <a:gd name="adj" fmla="val 101713"/>
            </a:avLst>
          </a:prstGeom>
          <a:solidFill>
            <a:srgbClr val="00B050"/>
          </a:solidFill>
          <a:ln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rapezoid 26"/>
          <p:cNvSpPr/>
          <p:nvPr/>
        </p:nvSpPr>
        <p:spPr>
          <a:xfrm rot="18900885">
            <a:off x="1700814" y="5055350"/>
            <a:ext cx="2185416" cy="249535"/>
          </a:xfrm>
          <a:prstGeom prst="trapezoid">
            <a:avLst>
              <a:gd name="adj" fmla="val 101713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t="11306" r="11538" b="25068"/>
          <a:stretch/>
        </p:blipFill>
        <p:spPr>
          <a:xfrm>
            <a:off x="6003848" y="1090231"/>
            <a:ext cx="1066800" cy="1029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1142" r="13239" b="23737"/>
          <a:stretch/>
        </p:blipFill>
        <p:spPr>
          <a:xfrm>
            <a:off x="6031062" y="2914523"/>
            <a:ext cx="1012371" cy="103847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t="11142" r="12668" b="23737"/>
          <a:stretch/>
        </p:blipFill>
        <p:spPr>
          <a:xfrm>
            <a:off x="6021552" y="4749121"/>
            <a:ext cx="1031389" cy="104988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957838" y="1504376"/>
            <a:ext cx="2753142" cy="61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67780" y="3337684"/>
            <a:ext cx="1740668" cy="61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53000" y="3337683"/>
            <a:ext cx="757980" cy="61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57838" y="5183690"/>
            <a:ext cx="696746" cy="61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97402" y="5180117"/>
            <a:ext cx="811046" cy="61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22238" y="5180116"/>
            <a:ext cx="788742" cy="615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7838" y="4803055"/>
            <a:ext cx="348373" cy="979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60075" y="4783777"/>
            <a:ext cx="348373" cy="979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42422" y="4783777"/>
            <a:ext cx="348373" cy="979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69905" y="3337683"/>
            <a:ext cx="348373" cy="797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60075" y="3105359"/>
            <a:ext cx="348373" cy="797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53937" y="1032087"/>
            <a:ext cx="475063" cy="1041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10757" y="1504376"/>
            <a:ext cx="475063" cy="828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 Turner</dc:creator>
  <cp:lastModifiedBy>David K Turner</cp:lastModifiedBy>
  <cp:revision>5</cp:revision>
  <dcterms:created xsi:type="dcterms:W3CDTF">2015-04-22T18:49:31Z</dcterms:created>
  <dcterms:modified xsi:type="dcterms:W3CDTF">2015-04-22T19:30:46Z</dcterms:modified>
</cp:coreProperties>
</file>