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7" d="100"/>
          <a:sy n="107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9D88B-3D49-3241-B90D-46D862750450}" type="datetimeFigureOut">
              <a:rPr lang="en-US" smtClean="0"/>
              <a:t>6/29/17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C02D-1EB4-7049-9650-C55E23A6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6920" y="-1"/>
            <a:ext cx="52533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u="sng" dirty="0" err="1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ChIP-Seq</a:t>
            </a:r>
            <a:r>
              <a:rPr lang="en-US" sz="3500" b="1" u="sng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Galaxy Flavor</a:t>
            </a:r>
            <a:endParaRPr lang="en-US" sz="3500" b="1" u="sng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041" y="921740"/>
            <a:ext cx="4088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Requirements: 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Docker toolbox</a:t>
            </a: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           Galaxy stable image</a:t>
            </a:r>
          </a:p>
          <a:p>
            <a:r>
              <a:rPr lang="en-US" b="1" dirty="0"/>
              <a:t>	</a:t>
            </a:r>
            <a:r>
              <a:rPr lang="en-US" b="1" dirty="0" smtClean="0"/>
              <a:t>   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bgruening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/galaxy-stable)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3580" y="2271217"/>
            <a:ext cx="42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 galaxy-stable image with </a:t>
            </a:r>
            <a:r>
              <a:rPr lang="en-US" b="1" dirty="0" err="1" smtClean="0"/>
              <a:t>Kitematic</a:t>
            </a:r>
            <a:endParaRPr lang="en-US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96425" y="2266476"/>
            <a:ext cx="2420380" cy="4147072"/>
            <a:chOff x="111418" y="2112094"/>
            <a:chExt cx="2420380" cy="4147072"/>
          </a:xfrm>
        </p:grpSpPr>
        <p:sp>
          <p:nvSpPr>
            <p:cNvPr id="4" name="Rounded Rectangle 3"/>
            <p:cNvSpPr/>
            <p:nvPr/>
          </p:nvSpPr>
          <p:spPr>
            <a:xfrm>
              <a:off x="549712" y="2112094"/>
              <a:ext cx="1543793" cy="570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Galaxy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4" idx="2"/>
              <a:endCxn id="9" idx="0"/>
            </p:cNvCxnSpPr>
            <p:nvPr/>
          </p:nvCxnSpPr>
          <p:spPr>
            <a:xfrm flipH="1">
              <a:off x="1321608" y="2682110"/>
              <a:ext cx="1" cy="324248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11418" y="3006358"/>
              <a:ext cx="2420380" cy="570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ChIP-Seq</a:t>
              </a:r>
              <a:r>
                <a:rPr lang="en-US" dirty="0" smtClean="0"/>
                <a:t> data analysis tools installation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49711" y="3900622"/>
              <a:ext cx="1543793" cy="570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tools list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7358" y="4794886"/>
              <a:ext cx="2028498" cy="570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 creation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07358" y="5689150"/>
              <a:ext cx="2028498" cy="5700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Publish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1321607" y="3566399"/>
              <a:ext cx="1" cy="324248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1321607" y="4480613"/>
              <a:ext cx="1" cy="324248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1321607" y="5364902"/>
              <a:ext cx="1" cy="324248"/>
            </a:xfrm>
            <a:prstGeom prst="straightConnector1">
              <a:avLst/>
            </a:prstGeom>
            <a:ln w="444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253580" y="3159029"/>
            <a:ext cx="46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the tools required for </a:t>
            </a:r>
            <a:r>
              <a:rPr lang="en-US" b="1" dirty="0" err="1" smtClean="0"/>
              <a:t>ChIP-Seq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53580" y="4055004"/>
            <a:ext cx="46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a tool list (</a:t>
            </a:r>
            <a:r>
              <a:rPr lang="en-US" b="1" dirty="0" smtClean="0"/>
              <a:t>.</a:t>
            </a:r>
            <a:r>
              <a:rPr lang="en-US" b="1" dirty="0" err="1" smtClean="0"/>
              <a:t>yaml</a:t>
            </a:r>
            <a:r>
              <a:rPr lang="en-US" dirty="0" smtClean="0"/>
              <a:t>) using </a:t>
            </a:r>
            <a:r>
              <a:rPr lang="en-US" b="1" dirty="0" err="1" smtClean="0"/>
              <a:t>webhook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53580" y="4949268"/>
            <a:ext cx="466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b="1" dirty="0" smtClean="0"/>
              <a:t>workflow</a:t>
            </a:r>
            <a:r>
              <a:rPr lang="en-US" dirty="0" smtClean="0"/>
              <a:t> (easy way is using history)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53580" y="5843532"/>
            <a:ext cx="466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 the image using a </a:t>
            </a:r>
            <a:r>
              <a:rPr lang="en-US" b="1" dirty="0" err="1" smtClean="0"/>
              <a:t>Dockerfile</a:t>
            </a:r>
            <a:r>
              <a:rPr lang="en-US" dirty="0" smtClean="0"/>
              <a:t>. Put </a:t>
            </a:r>
            <a:r>
              <a:rPr lang="en-US" i="1" dirty="0" err="1" smtClean="0"/>
              <a:t>dockerfile</a:t>
            </a:r>
            <a:r>
              <a:rPr lang="en-US" i="1" dirty="0" smtClean="0"/>
              <a:t>, workflow and tools list (.</a:t>
            </a:r>
            <a:r>
              <a:rPr lang="en-US" i="1" dirty="0" err="1" smtClean="0"/>
              <a:t>yaml</a:t>
            </a:r>
            <a:r>
              <a:rPr lang="en-US" i="1" dirty="0" smtClean="0"/>
              <a:t>) </a:t>
            </a:r>
            <a:r>
              <a:rPr lang="en-US" dirty="0" smtClean="0"/>
              <a:t>on GitHub.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3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71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Tanwar</dc:creator>
  <cp:lastModifiedBy>Deepak Tanwar</cp:lastModifiedBy>
  <cp:revision>12</cp:revision>
  <dcterms:created xsi:type="dcterms:W3CDTF">2017-06-29T11:56:38Z</dcterms:created>
  <dcterms:modified xsi:type="dcterms:W3CDTF">2017-06-29T12:37:01Z</dcterms:modified>
</cp:coreProperties>
</file>