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9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3"/>
    <p:restoredTop sz="94703"/>
  </p:normalViewPr>
  <p:slideViewPr>
    <p:cSldViewPr snapToGrid="0" snapToObjects="1" showGuides="1">
      <p:cViewPr>
        <p:scale>
          <a:sx n="150" d="100"/>
          <a:sy n="150" d="100"/>
        </p:scale>
        <p:origin x="1776" y="144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13E6-54F6-6344-BCB4-D6DF37AA00CC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1143000"/>
            <a:ext cx="2235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61A9-1AE7-5C49-8AA8-6D60DD976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02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524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32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5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96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36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34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82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473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13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915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AAFF-6794-0B4F-ACA8-6E8C03E06A10}" type="datetimeFigureOut">
              <a:rPr lang="en-CH" smtClean="0"/>
              <a:t>20.02.22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47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FA31FA-5B32-1247-9AF5-2DC55117EA5A}"/>
              </a:ext>
            </a:extLst>
          </p:cNvPr>
          <p:cNvGrpSpPr/>
          <p:nvPr/>
        </p:nvGrpSpPr>
        <p:grpSpPr>
          <a:xfrm>
            <a:off x="1175651" y="3325862"/>
            <a:ext cx="5066150" cy="1263843"/>
            <a:chOff x="1175651" y="3325862"/>
            <a:chExt cx="5066150" cy="1263843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87C76D38-C4AB-0245-B3F2-F13BB3663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057" t="2790" b="82084"/>
            <a:stretch/>
          </p:blipFill>
          <p:spPr>
            <a:xfrm>
              <a:off x="1707407" y="3408990"/>
              <a:ext cx="4531467" cy="103315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6EA776-580E-DE43-AA30-6B5BC6BF5AF9}"/>
                </a:ext>
              </a:extLst>
            </p:cNvPr>
            <p:cNvSpPr/>
            <p:nvPr/>
          </p:nvSpPr>
          <p:spPr>
            <a:xfrm>
              <a:off x="2598056" y="3325862"/>
              <a:ext cx="902525" cy="178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BA250-08A9-6F4F-92DD-41BE518A4A25}"/>
                </a:ext>
              </a:extLst>
            </p:cNvPr>
            <p:cNvSpPr/>
            <p:nvPr/>
          </p:nvSpPr>
          <p:spPr>
            <a:xfrm>
              <a:off x="5339276" y="3337737"/>
              <a:ext cx="902525" cy="271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75E5C1-C9C0-6842-9B6E-B9F6D5E35031}"/>
                </a:ext>
              </a:extLst>
            </p:cNvPr>
            <p:cNvSpPr/>
            <p:nvPr/>
          </p:nvSpPr>
          <p:spPr>
            <a:xfrm>
              <a:off x="3884989" y="4294581"/>
              <a:ext cx="902525" cy="2951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31172-925A-0648-8688-95646F9332F0}"/>
                </a:ext>
              </a:extLst>
            </p:cNvPr>
            <p:cNvSpPr/>
            <p:nvPr/>
          </p:nvSpPr>
          <p:spPr>
            <a:xfrm>
              <a:off x="3918851" y="4226845"/>
              <a:ext cx="902525" cy="2951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1072C9-4216-2144-A4E9-64BFC4BD7C0A}"/>
                </a:ext>
              </a:extLst>
            </p:cNvPr>
            <p:cNvSpPr txBox="1"/>
            <p:nvPr/>
          </p:nvSpPr>
          <p:spPr>
            <a:xfrm>
              <a:off x="3742275" y="360031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2E1376-9FE3-1A41-A44E-88F3D72CBBA7}"/>
                </a:ext>
              </a:extLst>
            </p:cNvPr>
            <p:cNvSpPr/>
            <p:nvPr/>
          </p:nvSpPr>
          <p:spPr>
            <a:xfrm>
              <a:off x="1175651" y="3884662"/>
              <a:ext cx="902525" cy="2216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47DE8-D013-3842-8BEB-477021CA27FC}"/>
                </a:ext>
              </a:extLst>
            </p:cNvPr>
            <p:cNvSpPr txBox="1"/>
            <p:nvPr/>
          </p:nvSpPr>
          <p:spPr>
            <a:xfrm>
              <a:off x="1697187" y="379235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CA058-E345-F847-A4FB-0E1CFD2B33CB}"/>
                </a:ext>
              </a:extLst>
            </p:cNvPr>
            <p:cNvSpPr txBox="1"/>
            <p:nvPr/>
          </p:nvSpPr>
          <p:spPr>
            <a:xfrm>
              <a:off x="5261662" y="3402888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11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2305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cp:lastPrinted>2022-02-20T20:40:34Z</cp:lastPrinted>
  <dcterms:created xsi:type="dcterms:W3CDTF">2021-11-14T11:05:33Z</dcterms:created>
  <dcterms:modified xsi:type="dcterms:W3CDTF">2022-02-20T20:40:50Z</dcterms:modified>
</cp:coreProperties>
</file>