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77" r:id="rId2"/>
    <p:sldId id="278" r:id="rId3"/>
    <p:sldId id="279" r:id="rId4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94664"/>
  </p:normalViewPr>
  <p:slideViewPr>
    <p:cSldViewPr snapToGrid="0" snapToObjects="1" showGuides="1">
      <p:cViewPr varScale="1">
        <p:scale>
          <a:sx n="108" d="100"/>
          <a:sy n="108" d="100"/>
        </p:scale>
        <p:origin x="3096" y="224"/>
      </p:cViewPr>
      <p:guideLst>
        <p:guide orient="horz" pos="328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213E6-54F6-6344-BCB4-D6DF37AA00CC}" type="datetimeFigureOut">
              <a:rPr lang="en-CH" smtClean="0"/>
              <a:t>16.11.21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1143000"/>
            <a:ext cx="2235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561A9-1AE7-5C49-8AA8-6D60DD9767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702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16.11.21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524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16.11.21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320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16.11.21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7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16.11.21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50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16.11.21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964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16.11.21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36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16.11.21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345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16.11.21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825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16.11.21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473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16.11.21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13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AFF-6794-0B4F-ACA8-6E8C03E06A10}" type="datetimeFigureOut">
              <a:rPr lang="en-CH" smtClean="0"/>
              <a:t>16.11.21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915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AAFF-6794-0B4F-ACA8-6E8C03E06A10}" type="datetimeFigureOut">
              <a:rPr lang="en-CH" smtClean="0"/>
              <a:t>16.11.21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4B66-8251-8642-9C04-669B4C0C97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473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97A0B77-1F51-2449-A708-3FB2B793CDA5}"/>
              </a:ext>
            </a:extLst>
          </p:cNvPr>
          <p:cNvGrpSpPr/>
          <p:nvPr/>
        </p:nvGrpSpPr>
        <p:grpSpPr>
          <a:xfrm>
            <a:off x="350837" y="2362200"/>
            <a:ext cx="6858000" cy="5715000"/>
            <a:chOff x="350837" y="2362200"/>
            <a:chExt cx="6858000" cy="5715000"/>
          </a:xfrm>
        </p:grpSpPr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54CBF3C9-1F8D-8343-8E15-39301095C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837" y="2362200"/>
              <a:ext cx="6858000" cy="5715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8F2D20-C2E4-F743-8F06-243C82AD8991}"/>
                </a:ext>
              </a:extLst>
            </p:cNvPr>
            <p:cNvSpPr txBox="1"/>
            <p:nvPr/>
          </p:nvSpPr>
          <p:spPr>
            <a:xfrm>
              <a:off x="581884" y="264820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F9F16B-A234-BA41-BA0C-54DBF880BFAF}"/>
                </a:ext>
              </a:extLst>
            </p:cNvPr>
            <p:cNvSpPr txBox="1"/>
            <p:nvPr/>
          </p:nvSpPr>
          <p:spPr>
            <a:xfrm>
              <a:off x="591779" y="5436923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29F271-4FB8-C04A-8A62-4C6127B8B4C5}"/>
                </a:ext>
              </a:extLst>
            </p:cNvPr>
            <p:cNvSpPr txBox="1"/>
            <p:nvPr/>
          </p:nvSpPr>
          <p:spPr>
            <a:xfrm>
              <a:off x="2848092" y="264622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5162E-2E7F-AE49-A2AD-170EC6696803}"/>
                </a:ext>
              </a:extLst>
            </p:cNvPr>
            <p:cNvSpPr txBox="1"/>
            <p:nvPr/>
          </p:nvSpPr>
          <p:spPr>
            <a:xfrm>
              <a:off x="5054924" y="2644249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6F2BD-5F9E-8747-82F5-2023DE9D185F}"/>
                </a:ext>
              </a:extLst>
            </p:cNvPr>
            <p:cNvSpPr txBox="1"/>
            <p:nvPr/>
          </p:nvSpPr>
          <p:spPr>
            <a:xfrm>
              <a:off x="5064820" y="5444846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374F12-D6AC-9144-95B9-99CC84F0EAFE}"/>
                </a:ext>
              </a:extLst>
            </p:cNvPr>
            <p:cNvSpPr txBox="1"/>
            <p:nvPr/>
          </p:nvSpPr>
          <p:spPr>
            <a:xfrm>
              <a:off x="2830282" y="544286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777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39AC0D-5569-2744-BA0B-521A8A47325C}"/>
              </a:ext>
            </a:extLst>
          </p:cNvPr>
          <p:cNvGrpSpPr/>
          <p:nvPr/>
        </p:nvGrpSpPr>
        <p:grpSpPr>
          <a:xfrm>
            <a:off x="211137" y="3556000"/>
            <a:ext cx="7137400" cy="3327400"/>
            <a:chOff x="211137" y="3556000"/>
            <a:chExt cx="7137400" cy="3327400"/>
          </a:xfrm>
        </p:grpSpPr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BE357487-590D-254C-A4E0-268FBEECA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137" y="3556000"/>
              <a:ext cx="7137400" cy="3327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0C6F67-B8B5-5C4B-BE65-498D74C1095F}"/>
                </a:ext>
              </a:extLst>
            </p:cNvPr>
            <p:cNvSpPr txBox="1"/>
            <p:nvPr/>
          </p:nvSpPr>
          <p:spPr>
            <a:xfrm>
              <a:off x="439383" y="383573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065987-EF1A-AB40-A271-B4E5309D01B5}"/>
                </a:ext>
              </a:extLst>
            </p:cNvPr>
            <p:cNvSpPr txBox="1"/>
            <p:nvPr/>
          </p:nvSpPr>
          <p:spPr>
            <a:xfrm>
              <a:off x="3263730" y="3845633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22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9B52A8-14C0-9C4B-AF78-C90C8B1AF6DA}"/>
              </a:ext>
            </a:extLst>
          </p:cNvPr>
          <p:cNvGrpSpPr/>
          <p:nvPr/>
        </p:nvGrpSpPr>
        <p:grpSpPr>
          <a:xfrm>
            <a:off x="240989" y="1028479"/>
            <a:ext cx="4714506" cy="4191221"/>
            <a:chOff x="240989" y="1028479"/>
            <a:chExt cx="4714506" cy="4191221"/>
          </a:xfrm>
        </p:grpSpPr>
        <p:pic>
          <p:nvPicPr>
            <p:cNvPr id="5" name="Picture 4" descr="Chart, treemap chart&#10;&#10;Description automatically generated">
              <a:extLst>
                <a:ext uri="{FF2B5EF4-FFF2-40B4-BE49-F238E27FC236}">
                  <a16:creationId xmlns:a16="http://schemas.microsoft.com/office/drawing/2014/main" id="{C78019E2-D1FB-6B49-9A86-464926F074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8431"/>
            <a:stretch/>
          </p:blipFill>
          <p:spPr>
            <a:xfrm>
              <a:off x="240989" y="1028479"/>
              <a:ext cx="3538848" cy="4191221"/>
            </a:xfrm>
            <a:prstGeom prst="rect">
              <a:avLst/>
            </a:prstGeom>
          </p:spPr>
        </p:pic>
        <p:pic>
          <p:nvPicPr>
            <p:cNvPr id="6" name="Picture 5" descr="Chart, treemap chart&#10;&#10;Description automatically generated">
              <a:extLst>
                <a:ext uri="{FF2B5EF4-FFF2-40B4-BE49-F238E27FC236}">
                  <a16:creationId xmlns:a16="http://schemas.microsoft.com/office/drawing/2014/main" id="{0B57151A-2F44-8746-867C-DC8AD32336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451" t="4225" b="66224"/>
            <a:stretch/>
          </p:blipFill>
          <p:spPr>
            <a:xfrm>
              <a:off x="3779838" y="1028479"/>
              <a:ext cx="1175657" cy="2192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0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</TotalTime>
  <Words>8</Words>
  <Application>Microsoft Macintosh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2021-11-14T11:05:33Z</dcterms:created>
  <dcterms:modified xsi:type="dcterms:W3CDTF">2021-11-16T15:34:31Z</dcterms:modified>
</cp:coreProperties>
</file>