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1B5493-DA95-4FFF-9A8F-324C30C64705}">
  <a:tblStyle styleId="{5C1B5493-DA95-4FFF-9A8F-324C30C647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8BD37AC-F5F4-4DE0-BF01-A9657DF3CFC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0358438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1ba3276ac_0_40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a1ba3276ac_0_40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1ba3276ac_0_57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a1ba3276ac_0_57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1ba3276ac_0_66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a1ba3276ac_0_66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1ba3276ac_0_77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a1ba3276ac_0_77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1ba3276ac_0_103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a1ba3276ac_0_103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a1ba3276ac_0_95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a1ba3276ac_0_95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1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2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8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카테고리와 아티스트 값을 받아 if와 choose when 을 통해 정렬 및 상품 출력</a:t>
            </a:r>
            <a:endParaRPr/>
          </a:p>
        </p:txBody>
      </p:sp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1ba3276ac_0_16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a1ba3276ac_0_16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7371343" y="3481790"/>
            <a:ext cx="3545840" cy="1599565"/>
          </a:xfrm>
          <a:custGeom>
            <a:rect b="b" l="l" r="r" t="t"/>
            <a:pathLst>
              <a:path extrusionOk="0" h="1599564" w="3545840">
                <a:moveTo>
                  <a:pt x="3545456" y="1599332"/>
                </a:moveTo>
                <a:lnTo>
                  <a:pt x="0" y="1599332"/>
                </a:lnTo>
                <a:lnTo>
                  <a:pt x="0" y="0"/>
                </a:lnTo>
                <a:lnTo>
                  <a:pt x="3545456" y="0"/>
                </a:lnTo>
                <a:lnTo>
                  <a:pt x="3545456" y="1599332"/>
                </a:lnTo>
                <a:close/>
              </a:path>
            </a:pathLst>
          </a:cu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6460869" y="5580646"/>
            <a:ext cx="5366261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>
                <a:solidFill>
                  <a:srgbClr val="6666A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233535" y="3314671"/>
            <a:ext cx="1182092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6460869" y="5580646"/>
            <a:ext cx="5366261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>
                <a:solidFill>
                  <a:srgbClr val="6666A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2803081" y="2828787"/>
            <a:ext cx="5648325" cy="6332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50">
                <a:solidFill>
                  <a:srgbClr val="6666A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9494977" y="2828787"/>
            <a:ext cx="5648325" cy="6332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50">
                <a:solidFill>
                  <a:srgbClr val="6666A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460869" y="5580646"/>
            <a:ext cx="5366261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>
                <a:solidFill>
                  <a:srgbClr val="6666A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460869" y="5580646"/>
            <a:ext cx="5366261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6666A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233535" y="3314671"/>
            <a:ext cx="1182092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5.png"/><Relationship Id="rId4" Type="http://schemas.openxmlformats.org/officeDocument/2006/relationships/image" Target="../media/image6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9.png"/><Relationship Id="rId4" Type="http://schemas.openxmlformats.org/officeDocument/2006/relationships/image" Target="../media/image66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7.png"/><Relationship Id="rId4" Type="http://schemas.openxmlformats.org/officeDocument/2006/relationships/image" Target="../media/image6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4.jpg"/><Relationship Id="rId4" Type="http://schemas.openxmlformats.org/officeDocument/2006/relationships/image" Target="../media/image58.jpg"/><Relationship Id="rId5" Type="http://schemas.openxmlformats.org/officeDocument/2006/relationships/image" Target="../media/image5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0.png"/><Relationship Id="rId4" Type="http://schemas.openxmlformats.org/officeDocument/2006/relationships/image" Target="../media/image5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7.png"/><Relationship Id="rId4" Type="http://schemas.openxmlformats.org/officeDocument/2006/relationships/image" Target="../media/image8.png"/><Relationship Id="rId5" Type="http://schemas.openxmlformats.org/officeDocument/2006/relationships/image" Target="../media/image31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jp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png"/><Relationship Id="rId22" Type="http://schemas.openxmlformats.org/officeDocument/2006/relationships/image" Target="../media/image24.png"/><Relationship Id="rId21" Type="http://schemas.openxmlformats.org/officeDocument/2006/relationships/image" Target="../media/image48.png"/><Relationship Id="rId24" Type="http://schemas.openxmlformats.org/officeDocument/2006/relationships/image" Target="../media/image28.png"/><Relationship Id="rId23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9" Type="http://schemas.openxmlformats.org/officeDocument/2006/relationships/image" Target="../media/image36.png"/><Relationship Id="rId26" Type="http://schemas.openxmlformats.org/officeDocument/2006/relationships/image" Target="../media/image42.png"/><Relationship Id="rId25" Type="http://schemas.openxmlformats.org/officeDocument/2006/relationships/image" Target="../media/image27.png"/><Relationship Id="rId28" Type="http://schemas.openxmlformats.org/officeDocument/2006/relationships/image" Target="../media/image33.png"/><Relationship Id="rId27" Type="http://schemas.openxmlformats.org/officeDocument/2006/relationships/image" Target="../media/image2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29" Type="http://schemas.openxmlformats.org/officeDocument/2006/relationships/image" Target="../media/image30.png"/><Relationship Id="rId7" Type="http://schemas.openxmlformats.org/officeDocument/2006/relationships/image" Target="../media/image39.png"/><Relationship Id="rId8" Type="http://schemas.openxmlformats.org/officeDocument/2006/relationships/image" Target="../media/image12.png"/><Relationship Id="rId31" Type="http://schemas.openxmlformats.org/officeDocument/2006/relationships/image" Target="../media/image34.png"/><Relationship Id="rId30" Type="http://schemas.openxmlformats.org/officeDocument/2006/relationships/image" Target="../media/image38.png"/><Relationship Id="rId11" Type="http://schemas.openxmlformats.org/officeDocument/2006/relationships/image" Target="../media/image23.png"/><Relationship Id="rId33" Type="http://schemas.openxmlformats.org/officeDocument/2006/relationships/image" Target="../media/image35.png"/><Relationship Id="rId10" Type="http://schemas.openxmlformats.org/officeDocument/2006/relationships/image" Target="../media/image9.png"/><Relationship Id="rId32" Type="http://schemas.openxmlformats.org/officeDocument/2006/relationships/image" Target="../media/image37.png"/><Relationship Id="rId13" Type="http://schemas.openxmlformats.org/officeDocument/2006/relationships/image" Target="../media/image15.png"/><Relationship Id="rId12" Type="http://schemas.openxmlformats.org/officeDocument/2006/relationships/image" Target="../media/image13.png"/><Relationship Id="rId15" Type="http://schemas.openxmlformats.org/officeDocument/2006/relationships/image" Target="../media/image20.png"/><Relationship Id="rId14" Type="http://schemas.openxmlformats.org/officeDocument/2006/relationships/image" Target="../media/image17.png"/><Relationship Id="rId17" Type="http://schemas.openxmlformats.org/officeDocument/2006/relationships/image" Target="../media/image19.png"/><Relationship Id="rId16" Type="http://schemas.openxmlformats.org/officeDocument/2006/relationships/image" Target="../media/image16.png"/><Relationship Id="rId19" Type="http://schemas.openxmlformats.org/officeDocument/2006/relationships/image" Target="../media/image32.png"/><Relationship Id="rId1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6.png"/><Relationship Id="rId6" Type="http://schemas.openxmlformats.org/officeDocument/2006/relationships/image" Target="../media/image45.png"/><Relationship Id="rId7" Type="http://schemas.openxmlformats.org/officeDocument/2006/relationships/image" Target="../media/image44.png"/><Relationship Id="rId8" Type="http://schemas.openxmlformats.org/officeDocument/2006/relationships/image" Target="../media/image4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9168931"/>
            <a:ext cx="3945740" cy="1117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15251755" y="0"/>
            <a:ext cx="3036242" cy="7429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7"/>
          <p:cNvGrpSpPr/>
          <p:nvPr/>
        </p:nvGrpSpPr>
        <p:grpSpPr>
          <a:xfrm>
            <a:off x="10261152" y="1315440"/>
            <a:ext cx="7087234" cy="7701915"/>
            <a:chOff x="10261152" y="1315440"/>
            <a:chExt cx="7087234" cy="7701915"/>
          </a:xfrm>
        </p:grpSpPr>
        <p:sp>
          <p:nvSpPr>
            <p:cNvPr id="53" name="Google Shape;53;p7"/>
            <p:cNvSpPr/>
            <p:nvPr/>
          </p:nvSpPr>
          <p:spPr>
            <a:xfrm>
              <a:off x="10261152" y="1315440"/>
              <a:ext cx="7087234" cy="7701915"/>
            </a:xfrm>
            <a:custGeom>
              <a:rect b="b" l="l" r="r" t="t"/>
              <a:pathLst>
                <a:path extrusionOk="0" h="7701915" w="7087234">
                  <a:moveTo>
                    <a:pt x="7087020" y="7701879"/>
                  </a:moveTo>
                  <a:lnTo>
                    <a:pt x="0" y="7701879"/>
                  </a:lnTo>
                  <a:lnTo>
                    <a:pt x="0" y="0"/>
                  </a:lnTo>
                  <a:lnTo>
                    <a:pt x="7087020" y="0"/>
                  </a:lnTo>
                  <a:lnTo>
                    <a:pt x="7087020" y="77018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0692018" y="4433363"/>
              <a:ext cx="6229299" cy="38607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1181207" y="3001733"/>
              <a:ext cx="5357495" cy="955675"/>
            </a:xfrm>
            <a:custGeom>
              <a:rect b="b" l="l" r="r" t="t"/>
              <a:pathLst>
                <a:path extrusionOk="0" h="955675" w="5357494">
                  <a:moveTo>
                    <a:pt x="310845" y="628865"/>
                  </a:moveTo>
                  <a:lnTo>
                    <a:pt x="310489" y="627278"/>
                  </a:lnTo>
                  <a:lnTo>
                    <a:pt x="310121" y="625475"/>
                  </a:lnTo>
                  <a:lnTo>
                    <a:pt x="307759" y="623138"/>
                  </a:lnTo>
                  <a:lnTo>
                    <a:pt x="306285" y="623074"/>
                  </a:lnTo>
                  <a:lnTo>
                    <a:pt x="302945" y="623062"/>
                  </a:lnTo>
                  <a:lnTo>
                    <a:pt x="298970" y="623366"/>
                  </a:lnTo>
                  <a:lnTo>
                    <a:pt x="296176" y="624992"/>
                  </a:lnTo>
                  <a:lnTo>
                    <a:pt x="290309" y="628472"/>
                  </a:lnTo>
                  <a:lnTo>
                    <a:pt x="285102" y="632942"/>
                  </a:lnTo>
                  <a:lnTo>
                    <a:pt x="163029" y="725830"/>
                  </a:lnTo>
                  <a:lnTo>
                    <a:pt x="162318" y="726236"/>
                  </a:lnTo>
                  <a:lnTo>
                    <a:pt x="161455" y="726655"/>
                  </a:lnTo>
                  <a:lnTo>
                    <a:pt x="160655" y="726998"/>
                  </a:lnTo>
                  <a:lnTo>
                    <a:pt x="160299" y="720178"/>
                  </a:lnTo>
                  <a:lnTo>
                    <a:pt x="159156" y="616229"/>
                  </a:lnTo>
                  <a:lnTo>
                    <a:pt x="158826" y="551103"/>
                  </a:lnTo>
                  <a:lnTo>
                    <a:pt x="158927" y="540550"/>
                  </a:lnTo>
                  <a:lnTo>
                    <a:pt x="159194" y="529983"/>
                  </a:lnTo>
                  <a:lnTo>
                    <a:pt x="159486" y="519950"/>
                  </a:lnTo>
                  <a:lnTo>
                    <a:pt x="159727" y="508838"/>
                  </a:lnTo>
                  <a:lnTo>
                    <a:pt x="151599" y="497509"/>
                  </a:lnTo>
                  <a:lnTo>
                    <a:pt x="149479" y="499605"/>
                  </a:lnTo>
                  <a:lnTo>
                    <a:pt x="147955" y="501230"/>
                  </a:lnTo>
                  <a:lnTo>
                    <a:pt x="147116" y="502145"/>
                  </a:lnTo>
                  <a:lnTo>
                    <a:pt x="147129" y="504266"/>
                  </a:lnTo>
                  <a:lnTo>
                    <a:pt x="146227" y="520192"/>
                  </a:lnTo>
                  <a:lnTo>
                    <a:pt x="145224" y="536168"/>
                  </a:lnTo>
                  <a:lnTo>
                    <a:pt x="144449" y="551573"/>
                  </a:lnTo>
                  <a:lnTo>
                    <a:pt x="144145" y="566991"/>
                  </a:lnTo>
                  <a:lnTo>
                    <a:pt x="144348" y="606526"/>
                  </a:lnTo>
                  <a:lnTo>
                    <a:pt x="144614" y="632434"/>
                  </a:lnTo>
                  <a:lnTo>
                    <a:pt x="145757" y="726567"/>
                  </a:lnTo>
                  <a:lnTo>
                    <a:pt x="145707" y="727583"/>
                  </a:lnTo>
                  <a:lnTo>
                    <a:pt x="145630" y="730796"/>
                  </a:lnTo>
                  <a:lnTo>
                    <a:pt x="138226" y="725703"/>
                  </a:lnTo>
                  <a:lnTo>
                    <a:pt x="131533" y="721575"/>
                  </a:lnTo>
                  <a:lnTo>
                    <a:pt x="125552" y="716686"/>
                  </a:lnTo>
                  <a:lnTo>
                    <a:pt x="116941" y="709358"/>
                  </a:lnTo>
                  <a:lnTo>
                    <a:pt x="99936" y="694448"/>
                  </a:lnTo>
                  <a:lnTo>
                    <a:pt x="91300" y="687209"/>
                  </a:lnTo>
                  <a:lnTo>
                    <a:pt x="82677" y="680453"/>
                  </a:lnTo>
                  <a:lnTo>
                    <a:pt x="73901" y="673862"/>
                  </a:lnTo>
                  <a:lnTo>
                    <a:pt x="53251" y="658698"/>
                  </a:lnTo>
                  <a:lnTo>
                    <a:pt x="49961" y="656704"/>
                  </a:lnTo>
                  <a:lnTo>
                    <a:pt x="46596" y="660044"/>
                  </a:lnTo>
                  <a:lnTo>
                    <a:pt x="44297" y="662368"/>
                  </a:lnTo>
                  <a:lnTo>
                    <a:pt x="45656" y="665276"/>
                  </a:lnTo>
                  <a:lnTo>
                    <a:pt x="50317" y="669010"/>
                  </a:lnTo>
                  <a:lnTo>
                    <a:pt x="54190" y="671982"/>
                  </a:lnTo>
                  <a:lnTo>
                    <a:pt x="56057" y="673481"/>
                  </a:lnTo>
                  <a:lnTo>
                    <a:pt x="93218" y="705789"/>
                  </a:lnTo>
                  <a:lnTo>
                    <a:pt x="107683" y="719505"/>
                  </a:lnTo>
                  <a:lnTo>
                    <a:pt x="122936" y="732434"/>
                  </a:lnTo>
                  <a:lnTo>
                    <a:pt x="139877" y="743610"/>
                  </a:lnTo>
                  <a:lnTo>
                    <a:pt x="138328" y="744867"/>
                  </a:lnTo>
                  <a:lnTo>
                    <a:pt x="137121" y="745959"/>
                  </a:lnTo>
                  <a:lnTo>
                    <a:pt x="97536" y="774115"/>
                  </a:lnTo>
                  <a:lnTo>
                    <a:pt x="59296" y="801890"/>
                  </a:lnTo>
                  <a:lnTo>
                    <a:pt x="12192" y="837933"/>
                  </a:lnTo>
                  <a:lnTo>
                    <a:pt x="3098" y="846924"/>
                  </a:lnTo>
                  <a:lnTo>
                    <a:pt x="50" y="850468"/>
                  </a:lnTo>
                  <a:lnTo>
                    <a:pt x="0" y="854544"/>
                  </a:lnTo>
                  <a:lnTo>
                    <a:pt x="5067" y="860082"/>
                  </a:lnTo>
                  <a:lnTo>
                    <a:pt x="9232" y="860348"/>
                  </a:lnTo>
                  <a:lnTo>
                    <a:pt x="16548" y="855167"/>
                  </a:lnTo>
                  <a:lnTo>
                    <a:pt x="19710" y="852284"/>
                  </a:lnTo>
                  <a:lnTo>
                    <a:pt x="23037" y="849680"/>
                  </a:lnTo>
                  <a:lnTo>
                    <a:pt x="60401" y="820572"/>
                  </a:lnTo>
                  <a:lnTo>
                    <a:pt x="127863" y="772350"/>
                  </a:lnTo>
                  <a:lnTo>
                    <a:pt x="144018" y="761009"/>
                  </a:lnTo>
                  <a:lnTo>
                    <a:pt x="144945" y="760437"/>
                  </a:lnTo>
                  <a:lnTo>
                    <a:pt x="145884" y="760018"/>
                  </a:lnTo>
                  <a:lnTo>
                    <a:pt x="146151" y="764857"/>
                  </a:lnTo>
                  <a:lnTo>
                    <a:pt x="145389" y="801852"/>
                  </a:lnTo>
                  <a:lnTo>
                    <a:pt x="143281" y="913498"/>
                  </a:lnTo>
                  <a:lnTo>
                    <a:pt x="143205" y="921181"/>
                  </a:lnTo>
                  <a:lnTo>
                    <a:pt x="143281" y="928890"/>
                  </a:lnTo>
                  <a:lnTo>
                    <a:pt x="143433" y="936612"/>
                  </a:lnTo>
                  <a:lnTo>
                    <a:pt x="149098" y="955509"/>
                  </a:lnTo>
                  <a:lnTo>
                    <a:pt x="153238" y="955421"/>
                  </a:lnTo>
                  <a:lnTo>
                    <a:pt x="155689" y="953008"/>
                  </a:lnTo>
                  <a:lnTo>
                    <a:pt x="157124" y="951103"/>
                  </a:lnTo>
                  <a:lnTo>
                    <a:pt x="158229" y="949718"/>
                  </a:lnTo>
                  <a:lnTo>
                    <a:pt x="158267" y="945781"/>
                  </a:lnTo>
                  <a:lnTo>
                    <a:pt x="158546" y="937526"/>
                  </a:lnTo>
                  <a:lnTo>
                    <a:pt x="159359" y="881811"/>
                  </a:lnTo>
                  <a:lnTo>
                    <a:pt x="160972" y="761022"/>
                  </a:lnTo>
                  <a:lnTo>
                    <a:pt x="161124" y="759117"/>
                  </a:lnTo>
                  <a:lnTo>
                    <a:pt x="161175" y="758317"/>
                  </a:lnTo>
                  <a:lnTo>
                    <a:pt x="162979" y="759815"/>
                  </a:lnTo>
                  <a:lnTo>
                    <a:pt x="164287" y="760831"/>
                  </a:lnTo>
                  <a:lnTo>
                    <a:pt x="165468" y="761923"/>
                  </a:lnTo>
                  <a:lnTo>
                    <a:pt x="182816" y="776922"/>
                  </a:lnTo>
                  <a:lnTo>
                    <a:pt x="200888" y="791006"/>
                  </a:lnTo>
                  <a:lnTo>
                    <a:pt x="219430" y="804468"/>
                  </a:lnTo>
                  <a:lnTo>
                    <a:pt x="238213" y="817613"/>
                  </a:lnTo>
                  <a:lnTo>
                    <a:pt x="240766" y="819429"/>
                  </a:lnTo>
                  <a:lnTo>
                    <a:pt x="243649" y="820724"/>
                  </a:lnTo>
                  <a:lnTo>
                    <a:pt x="250253" y="822223"/>
                  </a:lnTo>
                  <a:lnTo>
                    <a:pt x="253669" y="821143"/>
                  </a:lnTo>
                  <a:lnTo>
                    <a:pt x="257416" y="814222"/>
                  </a:lnTo>
                  <a:lnTo>
                    <a:pt x="256413" y="811072"/>
                  </a:lnTo>
                  <a:lnTo>
                    <a:pt x="253885" y="808380"/>
                  </a:lnTo>
                  <a:lnTo>
                    <a:pt x="252437" y="806919"/>
                  </a:lnTo>
                  <a:lnTo>
                    <a:pt x="250748" y="805497"/>
                  </a:lnTo>
                  <a:lnTo>
                    <a:pt x="248970" y="804291"/>
                  </a:lnTo>
                  <a:lnTo>
                    <a:pt x="237629" y="796391"/>
                  </a:lnTo>
                  <a:lnTo>
                    <a:pt x="210400" y="777341"/>
                  </a:lnTo>
                  <a:lnTo>
                    <a:pt x="197726" y="768210"/>
                  </a:lnTo>
                  <a:lnTo>
                    <a:pt x="189890" y="762266"/>
                  </a:lnTo>
                  <a:lnTo>
                    <a:pt x="183324" y="756996"/>
                  </a:lnTo>
                  <a:lnTo>
                    <a:pt x="182245" y="756132"/>
                  </a:lnTo>
                  <a:lnTo>
                    <a:pt x="166890" y="743534"/>
                  </a:lnTo>
                  <a:lnTo>
                    <a:pt x="168313" y="742365"/>
                  </a:lnTo>
                  <a:lnTo>
                    <a:pt x="169214" y="741502"/>
                  </a:lnTo>
                  <a:lnTo>
                    <a:pt x="170205" y="740714"/>
                  </a:lnTo>
                  <a:lnTo>
                    <a:pt x="186156" y="728395"/>
                  </a:lnTo>
                  <a:lnTo>
                    <a:pt x="190258" y="725246"/>
                  </a:lnTo>
                  <a:lnTo>
                    <a:pt x="199872" y="717829"/>
                  </a:lnTo>
                  <a:lnTo>
                    <a:pt x="279577" y="657326"/>
                  </a:lnTo>
                  <a:lnTo>
                    <a:pt x="309981" y="631825"/>
                  </a:lnTo>
                  <a:lnTo>
                    <a:pt x="310845" y="628865"/>
                  </a:lnTo>
                  <a:close/>
                </a:path>
                <a:path extrusionOk="0" h="955675" w="5357494">
                  <a:moveTo>
                    <a:pt x="5357076" y="193230"/>
                  </a:moveTo>
                  <a:lnTo>
                    <a:pt x="5356669" y="190728"/>
                  </a:lnTo>
                  <a:lnTo>
                    <a:pt x="5356364" y="188531"/>
                  </a:lnTo>
                  <a:lnTo>
                    <a:pt x="5353367" y="185127"/>
                  </a:lnTo>
                  <a:lnTo>
                    <a:pt x="5351373" y="184924"/>
                  </a:lnTo>
                  <a:lnTo>
                    <a:pt x="5346865" y="184632"/>
                  </a:lnTo>
                  <a:lnTo>
                    <a:pt x="5341467" y="184734"/>
                  </a:lnTo>
                  <a:lnTo>
                    <a:pt x="5337568" y="186728"/>
                  </a:lnTo>
                  <a:lnTo>
                    <a:pt x="5331549" y="190195"/>
                  </a:lnTo>
                  <a:lnTo>
                    <a:pt x="5325732" y="193992"/>
                  </a:lnTo>
                  <a:lnTo>
                    <a:pt x="5314264" y="201942"/>
                  </a:lnTo>
                  <a:lnTo>
                    <a:pt x="5231968" y="258089"/>
                  </a:lnTo>
                  <a:lnTo>
                    <a:pt x="5149672" y="314325"/>
                  </a:lnTo>
                  <a:lnTo>
                    <a:pt x="5148669" y="314820"/>
                  </a:lnTo>
                  <a:lnTo>
                    <a:pt x="5147462" y="315315"/>
                  </a:lnTo>
                  <a:lnTo>
                    <a:pt x="5146370" y="315722"/>
                  </a:lnTo>
                  <a:lnTo>
                    <a:pt x="5146370" y="312813"/>
                  </a:lnTo>
                  <a:lnTo>
                    <a:pt x="5146268" y="310515"/>
                  </a:lnTo>
                  <a:lnTo>
                    <a:pt x="5148021" y="266788"/>
                  </a:lnTo>
                  <a:lnTo>
                    <a:pt x="5150917" y="208254"/>
                  </a:lnTo>
                  <a:lnTo>
                    <a:pt x="5153203" y="163563"/>
                  </a:lnTo>
                  <a:lnTo>
                    <a:pt x="5155539" y="118859"/>
                  </a:lnTo>
                  <a:lnTo>
                    <a:pt x="5157965" y="74142"/>
                  </a:lnTo>
                  <a:lnTo>
                    <a:pt x="5161407" y="30695"/>
                  </a:lnTo>
                  <a:lnTo>
                    <a:pt x="5162562" y="16205"/>
                  </a:lnTo>
                  <a:lnTo>
                    <a:pt x="5162867" y="12801"/>
                  </a:lnTo>
                  <a:lnTo>
                    <a:pt x="5162969" y="8902"/>
                  </a:lnTo>
                  <a:lnTo>
                    <a:pt x="5160569" y="3403"/>
                  </a:lnTo>
                  <a:lnTo>
                    <a:pt x="5157470" y="393"/>
                  </a:lnTo>
                  <a:lnTo>
                    <a:pt x="5152466" y="0"/>
                  </a:lnTo>
                  <a:lnTo>
                    <a:pt x="5149469" y="2692"/>
                  </a:lnTo>
                  <a:lnTo>
                    <a:pt x="5147272" y="4800"/>
                  </a:lnTo>
                  <a:lnTo>
                    <a:pt x="5146065" y="5994"/>
                  </a:lnTo>
                  <a:lnTo>
                    <a:pt x="5145964" y="8407"/>
                  </a:lnTo>
                  <a:lnTo>
                    <a:pt x="5145773" y="10299"/>
                  </a:lnTo>
                  <a:lnTo>
                    <a:pt x="5143335" y="31432"/>
                  </a:lnTo>
                  <a:lnTo>
                    <a:pt x="5140795" y="52527"/>
                  </a:lnTo>
                  <a:lnTo>
                    <a:pt x="5138509" y="73634"/>
                  </a:lnTo>
                  <a:lnTo>
                    <a:pt x="5136870" y="94767"/>
                  </a:lnTo>
                  <a:lnTo>
                    <a:pt x="5133975" y="149047"/>
                  </a:lnTo>
                  <a:lnTo>
                    <a:pt x="5131359" y="203339"/>
                  </a:lnTo>
                  <a:lnTo>
                    <a:pt x="5126266" y="313918"/>
                  </a:lnTo>
                  <a:lnTo>
                    <a:pt x="5126063" y="315925"/>
                  </a:lnTo>
                  <a:lnTo>
                    <a:pt x="5125771" y="319722"/>
                  </a:lnTo>
                  <a:lnTo>
                    <a:pt x="5118735" y="314248"/>
                  </a:lnTo>
                  <a:lnTo>
                    <a:pt x="5112055" y="309067"/>
                  </a:lnTo>
                  <a:lnTo>
                    <a:pt x="5105730" y="303961"/>
                  </a:lnTo>
                  <a:lnTo>
                    <a:pt x="5099761" y="298704"/>
                  </a:lnTo>
                  <a:lnTo>
                    <a:pt x="5088725" y="287959"/>
                  </a:lnTo>
                  <a:lnTo>
                    <a:pt x="5077853" y="277025"/>
                  </a:lnTo>
                  <a:lnTo>
                    <a:pt x="5066957" y="266115"/>
                  </a:lnTo>
                  <a:lnTo>
                    <a:pt x="5033442" y="235737"/>
                  </a:lnTo>
                  <a:lnTo>
                    <a:pt x="5002466" y="210248"/>
                  </a:lnTo>
                  <a:lnTo>
                    <a:pt x="4997666" y="214553"/>
                  </a:lnTo>
                  <a:lnTo>
                    <a:pt x="4994364" y="217551"/>
                  </a:lnTo>
                  <a:lnTo>
                    <a:pt x="4995964" y="221653"/>
                  </a:lnTo>
                  <a:lnTo>
                    <a:pt x="5001971" y="227152"/>
                  </a:lnTo>
                  <a:lnTo>
                    <a:pt x="5006962" y="231559"/>
                  </a:lnTo>
                  <a:lnTo>
                    <a:pt x="5009362" y="233768"/>
                  </a:lnTo>
                  <a:lnTo>
                    <a:pt x="5016665" y="240626"/>
                  </a:lnTo>
                  <a:lnTo>
                    <a:pt x="5023980" y="247459"/>
                  </a:lnTo>
                  <a:lnTo>
                    <a:pt x="5031232" y="254355"/>
                  </a:lnTo>
                  <a:lnTo>
                    <a:pt x="5038369" y="261378"/>
                  </a:lnTo>
                  <a:lnTo>
                    <a:pt x="5056975" y="281139"/>
                  </a:lnTo>
                  <a:lnTo>
                    <a:pt x="5075415" y="301142"/>
                  </a:lnTo>
                  <a:lnTo>
                    <a:pt x="5094986" y="320116"/>
                  </a:lnTo>
                  <a:lnTo>
                    <a:pt x="5116969" y="336842"/>
                  </a:lnTo>
                  <a:lnTo>
                    <a:pt x="5114772" y="338442"/>
                  </a:lnTo>
                  <a:lnTo>
                    <a:pt x="5113071" y="339839"/>
                  </a:lnTo>
                  <a:lnTo>
                    <a:pt x="5057254" y="375310"/>
                  </a:lnTo>
                  <a:lnTo>
                    <a:pt x="5003470" y="410286"/>
                  </a:lnTo>
                  <a:lnTo>
                    <a:pt x="4970030" y="432879"/>
                  </a:lnTo>
                  <a:lnTo>
                    <a:pt x="4936960" y="455917"/>
                  </a:lnTo>
                  <a:lnTo>
                    <a:pt x="4923968" y="467525"/>
                  </a:lnTo>
                  <a:lnTo>
                    <a:pt x="4919561" y="472135"/>
                  </a:lnTo>
                  <a:lnTo>
                    <a:pt x="4919167" y="477735"/>
                  </a:lnTo>
                  <a:lnTo>
                    <a:pt x="4925568" y="485749"/>
                  </a:lnTo>
                  <a:lnTo>
                    <a:pt x="4931168" y="486448"/>
                  </a:lnTo>
                  <a:lnTo>
                    <a:pt x="4941468" y="479933"/>
                  </a:lnTo>
                  <a:lnTo>
                    <a:pt x="4945964" y="476237"/>
                  </a:lnTo>
                  <a:lnTo>
                    <a:pt x="4950663" y="472935"/>
                  </a:lnTo>
                  <a:lnTo>
                    <a:pt x="4963807" y="463575"/>
                  </a:lnTo>
                  <a:lnTo>
                    <a:pt x="4976914" y="454202"/>
                  </a:lnTo>
                  <a:lnTo>
                    <a:pt x="4990096" y="444969"/>
                  </a:lnTo>
                  <a:lnTo>
                    <a:pt x="5003470" y="436003"/>
                  </a:lnTo>
                  <a:lnTo>
                    <a:pt x="5032540" y="417233"/>
                  </a:lnTo>
                  <a:lnTo>
                    <a:pt x="5061674" y="398640"/>
                  </a:lnTo>
                  <a:lnTo>
                    <a:pt x="5090833" y="380149"/>
                  </a:lnTo>
                  <a:lnTo>
                    <a:pt x="5119967" y="361657"/>
                  </a:lnTo>
                  <a:lnTo>
                    <a:pt x="5121173" y="361048"/>
                  </a:lnTo>
                  <a:lnTo>
                    <a:pt x="5122469" y="360349"/>
                  </a:lnTo>
                  <a:lnTo>
                    <a:pt x="5123764" y="359854"/>
                  </a:lnTo>
                  <a:lnTo>
                    <a:pt x="5123764" y="362458"/>
                  </a:lnTo>
                  <a:lnTo>
                    <a:pt x="5123866" y="364350"/>
                  </a:lnTo>
                  <a:lnTo>
                    <a:pt x="5123764" y="366255"/>
                  </a:lnTo>
                  <a:lnTo>
                    <a:pt x="5119751" y="417233"/>
                  </a:lnTo>
                  <a:lnTo>
                    <a:pt x="5115788" y="468249"/>
                  </a:lnTo>
                  <a:lnTo>
                    <a:pt x="5107965" y="570306"/>
                  </a:lnTo>
                  <a:lnTo>
                    <a:pt x="5105870" y="615835"/>
                  </a:lnTo>
                  <a:lnTo>
                    <a:pt x="5105971" y="619633"/>
                  </a:lnTo>
                  <a:lnTo>
                    <a:pt x="5107470" y="622236"/>
                  </a:lnTo>
                  <a:lnTo>
                    <a:pt x="5109172" y="625043"/>
                  </a:lnTo>
                  <a:lnTo>
                    <a:pt x="5112461" y="628446"/>
                  </a:lnTo>
                  <a:lnTo>
                    <a:pt x="5118062" y="628650"/>
                  </a:lnTo>
                  <a:lnTo>
                    <a:pt x="5121567" y="625538"/>
                  </a:lnTo>
                  <a:lnTo>
                    <a:pt x="5123662" y="623036"/>
                  </a:lnTo>
                  <a:lnTo>
                    <a:pt x="5125263" y="621245"/>
                  </a:lnTo>
                  <a:lnTo>
                    <a:pt x="5125466" y="618032"/>
                  </a:lnTo>
                  <a:lnTo>
                    <a:pt x="5125669" y="615340"/>
                  </a:lnTo>
                  <a:lnTo>
                    <a:pt x="5126380" y="607225"/>
                  </a:lnTo>
                  <a:lnTo>
                    <a:pt x="5127041" y="599122"/>
                  </a:lnTo>
                  <a:lnTo>
                    <a:pt x="5128272" y="582917"/>
                  </a:lnTo>
                  <a:lnTo>
                    <a:pt x="5132222" y="528104"/>
                  </a:lnTo>
                  <a:lnTo>
                    <a:pt x="5136159" y="473278"/>
                  </a:lnTo>
                  <a:lnTo>
                    <a:pt x="5143970" y="363651"/>
                  </a:lnTo>
                  <a:lnTo>
                    <a:pt x="5144071" y="362458"/>
                  </a:lnTo>
                  <a:lnTo>
                    <a:pt x="5144262" y="361149"/>
                  </a:lnTo>
                  <a:lnTo>
                    <a:pt x="5144567" y="358749"/>
                  </a:lnTo>
                  <a:lnTo>
                    <a:pt x="5146865" y="360959"/>
                  </a:lnTo>
                  <a:lnTo>
                    <a:pt x="5148567" y="362458"/>
                  </a:lnTo>
                  <a:lnTo>
                    <a:pt x="5150066" y="364058"/>
                  </a:lnTo>
                  <a:lnTo>
                    <a:pt x="5172303" y="386054"/>
                  </a:lnTo>
                  <a:lnTo>
                    <a:pt x="5195582" y="406844"/>
                  </a:lnTo>
                  <a:lnTo>
                    <a:pt x="5219547" y="426834"/>
                  </a:lnTo>
                  <a:lnTo>
                    <a:pt x="5243868" y="446417"/>
                  </a:lnTo>
                  <a:lnTo>
                    <a:pt x="5247170" y="449122"/>
                  </a:lnTo>
                  <a:lnTo>
                    <a:pt x="5250967" y="451116"/>
                  </a:lnTo>
                  <a:lnTo>
                    <a:pt x="5255069" y="452323"/>
                  </a:lnTo>
                  <a:lnTo>
                    <a:pt x="5259768" y="453720"/>
                  </a:lnTo>
                  <a:lnTo>
                    <a:pt x="5264467" y="452513"/>
                  </a:lnTo>
                  <a:lnTo>
                    <a:pt x="5270068" y="443318"/>
                  </a:lnTo>
                  <a:lnTo>
                    <a:pt x="5268963" y="438912"/>
                  </a:lnTo>
                  <a:lnTo>
                    <a:pt x="5265763" y="435013"/>
                  </a:lnTo>
                  <a:lnTo>
                    <a:pt x="5263870" y="432803"/>
                  </a:lnTo>
                  <a:lnTo>
                    <a:pt x="5261775" y="430809"/>
                  </a:lnTo>
                  <a:lnTo>
                    <a:pt x="5259463" y="429006"/>
                  </a:lnTo>
                  <a:lnTo>
                    <a:pt x="5242788" y="415620"/>
                  </a:lnTo>
                  <a:lnTo>
                    <a:pt x="5209514" y="388874"/>
                  </a:lnTo>
                  <a:lnTo>
                    <a:pt x="5173192" y="357479"/>
                  </a:lnTo>
                  <a:lnTo>
                    <a:pt x="5163401" y="348246"/>
                  </a:lnTo>
                  <a:lnTo>
                    <a:pt x="5153469" y="338937"/>
                  </a:lnTo>
                  <a:lnTo>
                    <a:pt x="5155463" y="337439"/>
                  </a:lnTo>
                  <a:lnTo>
                    <a:pt x="5156771" y="336334"/>
                  </a:lnTo>
                  <a:lnTo>
                    <a:pt x="5158168" y="335330"/>
                  </a:lnTo>
                  <a:lnTo>
                    <a:pt x="5200066" y="306336"/>
                  </a:lnTo>
                  <a:lnTo>
                    <a:pt x="5238712" y="279996"/>
                  </a:lnTo>
                  <a:lnTo>
                    <a:pt x="5263388" y="263309"/>
                  </a:lnTo>
                  <a:lnTo>
                    <a:pt x="5288038" y="246583"/>
                  </a:lnTo>
                  <a:lnTo>
                    <a:pt x="5323052" y="222262"/>
                  </a:lnTo>
                  <a:lnTo>
                    <a:pt x="5355666" y="197231"/>
                  </a:lnTo>
                  <a:lnTo>
                    <a:pt x="5357076" y="193230"/>
                  </a:lnTo>
                  <a:close/>
                </a:path>
              </a:pathLst>
            </a:custGeom>
            <a:solidFill>
              <a:srgbClr val="003DA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12696398" y="1992616"/>
              <a:ext cx="2218055" cy="1803400"/>
            </a:xfrm>
            <a:custGeom>
              <a:rect b="b" l="l" r="r" t="t"/>
              <a:pathLst>
                <a:path extrusionOk="0" h="1803400" w="2218055">
                  <a:moveTo>
                    <a:pt x="565469" y="12700"/>
                  </a:moveTo>
                  <a:lnTo>
                    <a:pt x="16383" y="12700"/>
                  </a:lnTo>
                  <a:lnTo>
                    <a:pt x="25694" y="0"/>
                  </a:lnTo>
                  <a:lnTo>
                    <a:pt x="561993" y="0"/>
                  </a:lnTo>
                  <a:lnTo>
                    <a:pt x="565469" y="12700"/>
                  </a:lnTo>
                  <a:close/>
                </a:path>
                <a:path extrusionOk="0" h="1803400" w="2218055">
                  <a:moveTo>
                    <a:pt x="551559" y="25400"/>
                  </a:moveTo>
                  <a:lnTo>
                    <a:pt x="12947" y="25400"/>
                  </a:lnTo>
                  <a:lnTo>
                    <a:pt x="12131" y="12700"/>
                  </a:lnTo>
                  <a:lnTo>
                    <a:pt x="561989" y="12700"/>
                  </a:lnTo>
                  <a:lnTo>
                    <a:pt x="551559" y="25400"/>
                  </a:lnTo>
                  <a:close/>
                </a:path>
                <a:path extrusionOk="0" h="1803400" w="2218055">
                  <a:moveTo>
                    <a:pt x="37686" y="38100"/>
                  </a:moveTo>
                  <a:lnTo>
                    <a:pt x="15597" y="38100"/>
                  </a:lnTo>
                  <a:lnTo>
                    <a:pt x="18840" y="25400"/>
                  </a:lnTo>
                  <a:lnTo>
                    <a:pt x="67521" y="25400"/>
                  </a:lnTo>
                  <a:lnTo>
                    <a:pt x="37686" y="38100"/>
                  </a:lnTo>
                  <a:close/>
                </a:path>
                <a:path extrusionOk="0" h="1803400" w="2218055">
                  <a:moveTo>
                    <a:pt x="42052" y="50800"/>
                  </a:moveTo>
                  <a:lnTo>
                    <a:pt x="13249" y="50800"/>
                  </a:lnTo>
                  <a:lnTo>
                    <a:pt x="13300" y="38100"/>
                  </a:lnTo>
                  <a:lnTo>
                    <a:pt x="42101" y="38100"/>
                  </a:lnTo>
                  <a:lnTo>
                    <a:pt x="42052" y="50800"/>
                  </a:lnTo>
                  <a:close/>
                </a:path>
                <a:path extrusionOk="0" h="1803400" w="2218055">
                  <a:moveTo>
                    <a:pt x="41920" y="63500"/>
                  </a:moveTo>
                  <a:lnTo>
                    <a:pt x="13112" y="63500"/>
                  </a:lnTo>
                  <a:lnTo>
                    <a:pt x="13157" y="50800"/>
                  </a:lnTo>
                  <a:lnTo>
                    <a:pt x="41971" y="50800"/>
                  </a:lnTo>
                  <a:lnTo>
                    <a:pt x="41920" y="63500"/>
                  </a:lnTo>
                  <a:close/>
                </a:path>
                <a:path extrusionOk="0" h="1803400" w="2218055">
                  <a:moveTo>
                    <a:pt x="219512" y="63500"/>
                  </a:moveTo>
                  <a:lnTo>
                    <a:pt x="68670" y="63500"/>
                  </a:lnTo>
                  <a:lnTo>
                    <a:pt x="95412" y="50800"/>
                  </a:lnTo>
                  <a:lnTo>
                    <a:pt x="184252" y="50800"/>
                  </a:lnTo>
                  <a:lnTo>
                    <a:pt x="219512" y="63500"/>
                  </a:lnTo>
                  <a:close/>
                </a:path>
                <a:path extrusionOk="0" h="1803400" w="2218055">
                  <a:moveTo>
                    <a:pt x="1071357" y="1460500"/>
                  </a:moveTo>
                  <a:lnTo>
                    <a:pt x="6830" y="1460500"/>
                  </a:lnTo>
                  <a:lnTo>
                    <a:pt x="6947" y="1435100"/>
                  </a:lnTo>
                  <a:lnTo>
                    <a:pt x="7173" y="1409700"/>
                  </a:lnTo>
                  <a:lnTo>
                    <a:pt x="7781" y="1371600"/>
                  </a:lnTo>
                  <a:lnTo>
                    <a:pt x="8109" y="1333500"/>
                  </a:lnTo>
                  <a:lnTo>
                    <a:pt x="7605" y="1295400"/>
                  </a:lnTo>
                  <a:lnTo>
                    <a:pt x="5691" y="1257300"/>
                  </a:lnTo>
                  <a:lnTo>
                    <a:pt x="2993" y="1219200"/>
                  </a:lnTo>
                  <a:lnTo>
                    <a:pt x="700" y="1181100"/>
                  </a:lnTo>
                  <a:lnTo>
                    <a:pt x="0" y="1143000"/>
                  </a:lnTo>
                  <a:lnTo>
                    <a:pt x="282" y="1104900"/>
                  </a:lnTo>
                  <a:lnTo>
                    <a:pt x="516" y="1079500"/>
                  </a:lnTo>
                  <a:lnTo>
                    <a:pt x="1105" y="1041400"/>
                  </a:lnTo>
                  <a:lnTo>
                    <a:pt x="2450" y="1003300"/>
                  </a:lnTo>
                  <a:lnTo>
                    <a:pt x="4966" y="977900"/>
                  </a:lnTo>
                  <a:lnTo>
                    <a:pt x="7992" y="939800"/>
                  </a:lnTo>
                  <a:lnTo>
                    <a:pt x="10302" y="901700"/>
                  </a:lnTo>
                  <a:lnTo>
                    <a:pt x="10676" y="863600"/>
                  </a:lnTo>
                  <a:lnTo>
                    <a:pt x="9152" y="838200"/>
                  </a:lnTo>
                  <a:lnTo>
                    <a:pt x="7122" y="800100"/>
                  </a:lnTo>
                  <a:lnTo>
                    <a:pt x="5316" y="762000"/>
                  </a:lnTo>
                  <a:lnTo>
                    <a:pt x="4462" y="723900"/>
                  </a:lnTo>
                  <a:lnTo>
                    <a:pt x="3619" y="660400"/>
                  </a:lnTo>
                  <a:lnTo>
                    <a:pt x="3240" y="584200"/>
                  </a:lnTo>
                  <a:lnTo>
                    <a:pt x="3396" y="558800"/>
                  </a:lnTo>
                  <a:lnTo>
                    <a:pt x="3464" y="520700"/>
                  </a:lnTo>
                  <a:lnTo>
                    <a:pt x="3846" y="482600"/>
                  </a:lnTo>
                  <a:lnTo>
                    <a:pt x="4946" y="444500"/>
                  </a:lnTo>
                  <a:lnTo>
                    <a:pt x="7310" y="419100"/>
                  </a:lnTo>
                  <a:lnTo>
                    <a:pt x="10521" y="381000"/>
                  </a:lnTo>
                  <a:lnTo>
                    <a:pt x="13339" y="342900"/>
                  </a:lnTo>
                  <a:lnTo>
                    <a:pt x="14524" y="317500"/>
                  </a:lnTo>
                  <a:lnTo>
                    <a:pt x="14053" y="279400"/>
                  </a:lnTo>
                  <a:lnTo>
                    <a:pt x="13095" y="241300"/>
                  </a:lnTo>
                  <a:lnTo>
                    <a:pt x="12204" y="215900"/>
                  </a:lnTo>
                  <a:lnTo>
                    <a:pt x="12114" y="203200"/>
                  </a:lnTo>
                  <a:lnTo>
                    <a:pt x="12024" y="165100"/>
                  </a:lnTo>
                  <a:lnTo>
                    <a:pt x="12113" y="152400"/>
                  </a:lnTo>
                  <a:lnTo>
                    <a:pt x="12339" y="139700"/>
                  </a:lnTo>
                  <a:lnTo>
                    <a:pt x="12843" y="88900"/>
                  </a:lnTo>
                  <a:lnTo>
                    <a:pt x="3585" y="88900"/>
                  </a:lnTo>
                  <a:lnTo>
                    <a:pt x="549" y="76200"/>
                  </a:lnTo>
                  <a:lnTo>
                    <a:pt x="3727" y="63500"/>
                  </a:lnTo>
                  <a:lnTo>
                    <a:pt x="324979" y="63500"/>
                  </a:lnTo>
                  <a:lnTo>
                    <a:pt x="359759" y="50800"/>
                  </a:lnTo>
                  <a:lnTo>
                    <a:pt x="2171526" y="50800"/>
                  </a:lnTo>
                  <a:lnTo>
                    <a:pt x="2181223" y="63500"/>
                  </a:lnTo>
                  <a:lnTo>
                    <a:pt x="2184955" y="76200"/>
                  </a:lnTo>
                  <a:lnTo>
                    <a:pt x="2185257" y="88900"/>
                  </a:lnTo>
                  <a:lnTo>
                    <a:pt x="2184660" y="101600"/>
                  </a:lnTo>
                  <a:lnTo>
                    <a:pt x="2206847" y="101600"/>
                  </a:lnTo>
                  <a:lnTo>
                    <a:pt x="2209996" y="114300"/>
                  </a:lnTo>
                  <a:lnTo>
                    <a:pt x="2211477" y="165100"/>
                  </a:lnTo>
                  <a:lnTo>
                    <a:pt x="2182788" y="165100"/>
                  </a:lnTo>
                  <a:lnTo>
                    <a:pt x="2181852" y="203200"/>
                  </a:lnTo>
                  <a:lnTo>
                    <a:pt x="2181463" y="215900"/>
                  </a:lnTo>
                  <a:lnTo>
                    <a:pt x="2179937" y="254000"/>
                  </a:lnTo>
                  <a:lnTo>
                    <a:pt x="2178112" y="279400"/>
                  </a:lnTo>
                  <a:lnTo>
                    <a:pt x="2176468" y="317500"/>
                  </a:lnTo>
                  <a:lnTo>
                    <a:pt x="2175482" y="355600"/>
                  </a:lnTo>
                  <a:lnTo>
                    <a:pt x="2175403" y="368300"/>
                  </a:lnTo>
                  <a:lnTo>
                    <a:pt x="2175410" y="419100"/>
                  </a:lnTo>
                  <a:lnTo>
                    <a:pt x="2175020" y="457200"/>
                  </a:lnTo>
                  <a:lnTo>
                    <a:pt x="2173437" y="482600"/>
                  </a:lnTo>
                  <a:lnTo>
                    <a:pt x="2170475" y="520700"/>
                  </a:lnTo>
                  <a:lnTo>
                    <a:pt x="2167280" y="558800"/>
                  </a:lnTo>
                  <a:lnTo>
                    <a:pt x="2164939" y="596900"/>
                  </a:lnTo>
                  <a:lnTo>
                    <a:pt x="2164537" y="635000"/>
                  </a:lnTo>
                  <a:lnTo>
                    <a:pt x="2165684" y="660400"/>
                  </a:lnTo>
                  <a:lnTo>
                    <a:pt x="2166620" y="698500"/>
                  </a:lnTo>
                  <a:lnTo>
                    <a:pt x="2166397" y="736600"/>
                  </a:lnTo>
                  <a:lnTo>
                    <a:pt x="2164066" y="774700"/>
                  </a:lnTo>
                  <a:lnTo>
                    <a:pt x="2160487" y="812800"/>
                  </a:lnTo>
                  <a:lnTo>
                    <a:pt x="2157409" y="838200"/>
                  </a:lnTo>
                  <a:lnTo>
                    <a:pt x="2155284" y="876300"/>
                  </a:lnTo>
                  <a:lnTo>
                    <a:pt x="2154562" y="914400"/>
                  </a:lnTo>
                  <a:lnTo>
                    <a:pt x="2154469" y="952500"/>
                  </a:lnTo>
                  <a:lnTo>
                    <a:pt x="2153857" y="977900"/>
                  </a:lnTo>
                  <a:lnTo>
                    <a:pt x="2152613" y="1016000"/>
                  </a:lnTo>
                  <a:lnTo>
                    <a:pt x="2150625" y="1054100"/>
                  </a:lnTo>
                  <a:lnTo>
                    <a:pt x="2148455" y="1092200"/>
                  </a:lnTo>
                  <a:lnTo>
                    <a:pt x="2146816" y="1117600"/>
                  </a:lnTo>
                  <a:lnTo>
                    <a:pt x="2146103" y="1155700"/>
                  </a:lnTo>
                  <a:lnTo>
                    <a:pt x="2146708" y="1193800"/>
                  </a:lnTo>
                  <a:lnTo>
                    <a:pt x="2147651" y="1219200"/>
                  </a:lnTo>
                  <a:lnTo>
                    <a:pt x="2147868" y="1257300"/>
                  </a:lnTo>
                  <a:lnTo>
                    <a:pt x="2147354" y="1282700"/>
                  </a:lnTo>
                  <a:lnTo>
                    <a:pt x="2146103" y="1308100"/>
                  </a:lnTo>
                  <a:lnTo>
                    <a:pt x="2145452" y="1320800"/>
                  </a:lnTo>
                  <a:lnTo>
                    <a:pt x="2142983" y="1371600"/>
                  </a:lnTo>
                  <a:lnTo>
                    <a:pt x="2143828" y="1384300"/>
                  </a:lnTo>
                  <a:lnTo>
                    <a:pt x="2143502" y="1384300"/>
                  </a:lnTo>
                  <a:lnTo>
                    <a:pt x="2144222" y="1397000"/>
                  </a:lnTo>
                  <a:lnTo>
                    <a:pt x="2143386" y="1397000"/>
                  </a:lnTo>
                  <a:lnTo>
                    <a:pt x="2140986" y="1409700"/>
                  </a:lnTo>
                  <a:lnTo>
                    <a:pt x="2130587" y="1409700"/>
                  </a:lnTo>
                  <a:lnTo>
                    <a:pt x="2124041" y="1422400"/>
                  </a:lnTo>
                  <a:lnTo>
                    <a:pt x="2092687" y="1422400"/>
                  </a:lnTo>
                  <a:lnTo>
                    <a:pt x="2067027" y="1435100"/>
                  </a:lnTo>
                  <a:lnTo>
                    <a:pt x="2015399" y="1435100"/>
                  </a:lnTo>
                  <a:lnTo>
                    <a:pt x="1961604" y="1447800"/>
                  </a:lnTo>
                  <a:lnTo>
                    <a:pt x="1089964" y="1447800"/>
                  </a:lnTo>
                  <a:lnTo>
                    <a:pt x="1071357" y="1460500"/>
                  </a:lnTo>
                  <a:close/>
                </a:path>
                <a:path extrusionOk="0" h="1803400" w="2218055">
                  <a:moveTo>
                    <a:pt x="2181373" y="1244600"/>
                  </a:moveTo>
                  <a:lnTo>
                    <a:pt x="2161569" y="1244600"/>
                  </a:lnTo>
                  <a:lnTo>
                    <a:pt x="2157845" y="1231900"/>
                  </a:lnTo>
                  <a:lnTo>
                    <a:pt x="2160568" y="1206500"/>
                  </a:lnTo>
                  <a:lnTo>
                    <a:pt x="2166873" y="1143000"/>
                  </a:lnTo>
                  <a:lnTo>
                    <a:pt x="2169558" y="1104900"/>
                  </a:lnTo>
                  <a:lnTo>
                    <a:pt x="2171753" y="1079500"/>
                  </a:lnTo>
                  <a:lnTo>
                    <a:pt x="2173889" y="1054100"/>
                  </a:lnTo>
                  <a:lnTo>
                    <a:pt x="2175948" y="1016000"/>
                  </a:lnTo>
                  <a:lnTo>
                    <a:pt x="2177911" y="990600"/>
                  </a:lnTo>
                  <a:lnTo>
                    <a:pt x="2181229" y="939800"/>
                  </a:lnTo>
                  <a:lnTo>
                    <a:pt x="2183962" y="876300"/>
                  </a:lnTo>
                  <a:lnTo>
                    <a:pt x="2185496" y="825500"/>
                  </a:lnTo>
                  <a:lnTo>
                    <a:pt x="2185217" y="774700"/>
                  </a:lnTo>
                  <a:lnTo>
                    <a:pt x="2183448" y="711200"/>
                  </a:lnTo>
                  <a:lnTo>
                    <a:pt x="2182973" y="685800"/>
                  </a:lnTo>
                  <a:lnTo>
                    <a:pt x="2183364" y="660400"/>
                  </a:lnTo>
                  <a:lnTo>
                    <a:pt x="2184658" y="635000"/>
                  </a:lnTo>
                  <a:lnTo>
                    <a:pt x="2186351" y="609600"/>
                  </a:lnTo>
                  <a:lnTo>
                    <a:pt x="2188010" y="584200"/>
                  </a:lnTo>
                  <a:lnTo>
                    <a:pt x="2189201" y="558800"/>
                  </a:lnTo>
                  <a:lnTo>
                    <a:pt x="2189467" y="520700"/>
                  </a:lnTo>
                  <a:lnTo>
                    <a:pt x="2188835" y="495300"/>
                  </a:lnTo>
                  <a:lnTo>
                    <a:pt x="2187669" y="469900"/>
                  </a:lnTo>
                  <a:lnTo>
                    <a:pt x="2186331" y="444500"/>
                  </a:lnTo>
                  <a:lnTo>
                    <a:pt x="2185314" y="419100"/>
                  </a:lnTo>
                  <a:lnTo>
                    <a:pt x="2184784" y="393700"/>
                  </a:lnTo>
                  <a:lnTo>
                    <a:pt x="2184582" y="355600"/>
                  </a:lnTo>
                  <a:lnTo>
                    <a:pt x="2184473" y="292100"/>
                  </a:lnTo>
                  <a:lnTo>
                    <a:pt x="2184182" y="254000"/>
                  </a:lnTo>
                  <a:lnTo>
                    <a:pt x="2183636" y="203200"/>
                  </a:lnTo>
                  <a:lnTo>
                    <a:pt x="2182788" y="165100"/>
                  </a:lnTo>
                  <a:lnTo>
                    <a:pt x="2211477" y="165100"/>
                  </a:lnTo>
                  <a:lnTo>
                    <a:pt x="2212429" y="215900"/>
                  </a:lnTo>
                  <a:lnTo>
                    <a:pt x="2212977" y="266700"/>
                  </a:lnTo>
                  <a:lnTo>
                    <a:pt x="2213245" y="317500"/>
                  </a:lnTo>
                  <a:lnTo>
                    <a:pt x="2213357" y="368300"/>
                  </a:lnTo>
                  <a:lnTo>
                    <a:pt x="2214508" y="419100"/>
                  </a:lnTo>
                  <a:lnTo>
                    <a:pt x="2216640" y="469900"/>
                  </a:lnTo>
                  <a:lnTo>
                    <a:pt x="2218009" y="520700"/>
                  </a:lnTo>
                  <a:lnTo>
                    <a:pt x="2216870" y="584200"/>
                  </a:lnTo>
                  <a:lnTo>
                    <a:pt x="2215201" y="609600"/>
                  </a:lnTo>
                  <a:lnTo>
                    <a:pt x="2213491" y="635000"/>
                  </a:lnTo>
                  <a:lnTo>
                    <a:pt x="2212178" y="660400"/>
                  </a:lnTo>
                  <a:lnTo>
                    <a:pt x="2211696" y="685800"/>
                  </a:lnTo>
                  <a:lnTo>
                    <a:pt x="2212163" y="711200"/>
                  </a:lnTo>
                  <a:lnTo>
                    <a:pt x="2213093" y="749300"/>
                  </a:lnTo>
                  <a:lnTo>
                    <a:pt x="2213994" y="774700"/>
                  </a:lnTo>
                  <a:lnTo>
                    <a:pt x="2214374" y="800100"/>
                  </a:lnTo>
                  <a:lnTo>
                    <a:pt x="2213563" y="850900"/>
                  </a:lnTo>
                  <a:lnTo>
                    <a:pt x="2211501" y="901700"/>
                  </a:lnTo>
                  <a:lnTo>
                    <a:pt x="2208485" y="965200"/>
                  </a:lnTo>
                  <a:lnTo>
                    <a:pt x="2202980" y="1041400"/>
                  </a:lnTo>
                  <a:lnTo>
                    <a:pt x="2201213" y="1066800"/>
                  </a:lnTo>
                  <a:lnTo>
                    <a:pt x="2199353" y="1092200"/>
                  </a:lnTo>
                  <a:lnTo>
                    <a:pt x="2197247" y="1130300"/>
                  </a:lnTo>
                  <a:lnTo>
                    <a:pt x="2194647" y="1155700"/>
                  </a:lnTo>
                  <a:lnTo>
                    <a:pt x="2191807" y="1181100"/>
                  </a:lnTo>
                  <a:lnTo>
                    <a:pt x="2189037" y="1206500"/>
                  </a:lnTo>
                  <a:lnTo>
                    <a:pt x="2186647" y="1231900"/>
                  </a:lnTo>
                  <a:lnTo>
                    <a:pt x="2181373" y="1244600"/>
                  </a:lnTo>
                  <a:close/>
                </a:path>
                <a:path extrusionOk="0" h="1803400" w="2218055">
                  <a:moveTo>
                    <a:pt x="1745512" y="1460500"/>
                  </a:moveTo>
                  <a:lnTo>
                    <a:pt x="1114650" y="1460500"/>
                  </a:lnTo>
                  <a:lnTo>
                    <a:pt x="1107293" y="1447800"/>
                  </a:lnTo>
                  <a:lnTo>
                    <a:pt x="1799524" y="1447800"/>
                  </a:lnTo>
                  <a:lnTo>
                    <a:pt x="1745512" y="1460500"/>
                  </a:lnTo>
                  <a:close/>
                </a:path>
                <a:path extrusionOk="0" h="1803400" w="2218055">
                  <a:moveTo>
                    <a:pt x="620737" y="1473200"/>
                  </a:moveTo>
                  <a:lnTo>
                    <a:pt x="569363" y="1473200"/>
                  </a:lnTo>
                  <a:lnTo>
                    <a:pt x="517958" y="1460500"/>
                  </a:lnTo>
                  <a:lnTo>
                    <a:pt x="634212" y="1460500"/>
                  </a:lnTo>
                  <a:lnTo>
                    <a:pt x="620737" y="1473200"/>
                  </a:lnTo>
                  <a:close/>
                </a:path>
                <a:path extrusionOk="0" h="1803400" w="2218055">
                  <a:moveTo>
                    <a:pt x="729394" y="1803400"/>
                  </a:moveTo>
                  <a:lnTo>
                    <a:pt x="709377" y="1803400"/>
                  </a:lnTo>
                  <a:lnTo>
                    <a:pt x="707724" y="1790700"/>
                  </a:lnTo>
                  <a:lnTo>
                    <a:pt x="710603" y="1765300"/>
                  </a:lnTo>
                  <a:lnTo>
                    <a:pt x="711254" y="1727200"/>
                  </a:lnTo>
                  <a:lnTo>
                    <a:pt x="710567" y="1689100"/>
                  </a:lnTo>
                  <a:lnTo>
                    <a:pt x="709430" y="1651000"/>
                  </a:lnTo>
                  <a:lnTo>
                    <a:pt x="709334" y="1625600"/>
                  </a:lnTo>
                  <a:lnTo>
                    <a:pt x="710838" y="1600200"/>
                  </a:lnTo>
                  <a:lnTo>
                    <a:pt x="714201" y="1574800"/>
                  </a:lnTo>
                  <a:lnTo>
                    <a:pt x="719680" y="1549400"/>
                  </a:lnTo>
                  <a:lnTo>
                    <a:pt x="722644" y="1536700"/>
                  </a:lnTo>
                  <a:lnTo>
                    <a:pt x="723947" y="1524000"/>
                  </a:lnTo>
                  <a:lnTo>
                    <a:pt x="722685" y="1511300"/>
                  </a:lnTo>
                  <a:lnTo>
                    <a:pt x="717957" y="1511300"/>
                  </a:lnTo>
                  <a:lnTo>
                    <a:pt x="710088" y="1485900"/>
                  </a:lnTo>
                  <a:lnTo>
                    <a:pt x="699656" y="1473200"/>
                  </a:lnTo>
                  <a:lnTo>
                    <a:pt x="687488" y="1460500"/>
                  </a:lnTo>
                  <a:lnTo>
                    <a:pt x="1053418" y="1460500"/>
                  </a:lnTo>
                  <a:lnTo>
                    <a:pt x="1038091" y="1473200"/>
                  </a:lnTo>
                  <a:lnTo>
                    <a:pt x="1030987" y="1485900"/>
                  </a:lnTo>
                  <a:lnTo>
                    <a:pt x="1026465" y="1485900"/>
                  </a:lnTo>
                  <a:lnTo>
                    <a:pt x="1022039" y="1498600"/>
                  </a:lnTo>
                  <a:lnTo>
                    <a:pt x="1016762" y="1498600"/>
                  </a:lnTo>
                  <a:lnTo>
                    <a:pt x="1011350" y="1511300"/>
                  </a:lnTo>
                  <a:lnTo>
                    <a:pt x="1005658" y="1524000"/>
                  </a:lnTo>
                  <a:lnTo>
                    <a:pt x="999544" y="1524000"/>
                  </a:lnTo>
                  <a:lnTo>
                    <a:pt x="990121" y="1536700"/>
                  </a:lnTo>
                  <a:lnTo>
                    <a:pt x="980337" y="1549400"/>
                  </a:lnTo>
                  <a:lnTo>
                    <a:pt x="970443" y="1562100"/>
                  </a:lnTo>
                  <a:lnTo>
                    <a:pt x="960690" y="1574800"/>
                  </a:lnTo>
                  <a:lnTo>
                    <a:pt x="938129" y="1600200"/>
                  </a:lnTo>
                  <a:lnTo>
                    <a:pt x="926698" y="1612900"/>
                  </a:lnTo>
                  <a:lnTo>
                    <a:pt x="915018" y="1625600"/>
                  </a:lnTo>
                  <a:lnTo>
                    <a:pt x="880360" y="1663700"/>
                  </a:lnTo>
                  <a:lnTo>
                    <a:pt x="845080" y="1701800"/>
                  </a:lnTo>
                  <a:lnTo>
                    <a:pt x="808568" y="1739900"/>
                  </a:lnTo>
                  <a:lnTo>
                    <a:pt x="770210" y="1778000"/>
                  </a:lnTo>
                  <a:lnTo>
                    <a:pt x="729394" y="1803400"/>
                  </a:lnTo>
                  <a:close/>
                </a:path>
                <a:path extrusionOk="0" h="1803400" w="2218055">
                  <a:moveTo>
                    <a:pt x="1251045" y="1473200"/>
                  </a:moveTo>
                  <a:lnTo>
                    <a:pt x="1186010" y="1473200"/>
                  </a:lnTo>
                  <a:lnTo>
                    <a:pt x="1173547" y="1460500"/>
                  </a:lnTo>
                  <a:lnTo>
                    <a:pt x="1283574" y="1460500"/>
                  </a:lnTo>
                  <a:lnTo>
                    <a:pt x="1251045" y="1473200"/>
                  </a:lnTo>
                  <a:close/>
                </a:path>
              </a:pathLst>
            </a:custGeom>
            <a:solidFill>
              <a:srgbClr val="6666A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7"/>
          <p:cNvSpPr txBox="1"/>
          <p:nvPr/>
        </p:nvSpPr>
        <p:spPr>
          <a:xfrm>
            <a:off x="4765650" y="8145750"/>
            <a:ext cx="5149800" cy="6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3495" marR="0" rtl="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1066800" y="8090427"/>
            <a:ext cx="3544570" cy="927100"/>
          </a:xfrm>
          <a:custGeom>
            <a:rect b="b" l="l" r="r" t="t"/>
            <a:pathLst>
              <a:path extrusionOk="0" h="927100" w="3544570">
                <a:moveTo>
                  <a:pt x="3544005" y="926896"/>
                </a:moveTo>
                <a:lnTo>
                  <a:pt x="0" y="926896"/>
                </a:lnTo>
                <a:lnTo>
                  <a:pt x="0" y="0"/>
                </a:lnTo>
                <a:lnTo>
                  <a:pt x="3544005" y="0"/>
                </a:lnTo>
                <a:lnTo>
                  <a:pt x="3544005" y="9268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1066800" y="8090427"/>
            <a:ext cx="3544570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87450" marR="0" rtl="0" algn="l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더조은 아카데미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1028700" y="8183849"/>
            <a:ext cx="1104899" cy="74294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905493" y="1315440"/>
            <a:ext cx="9010015" cy="53226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615300">
            <a:spAutoFit/>
          </a:bodyPr>
          <a:lstStyle/>
          <a:p>
            <a:pPr indent="0" lvl="0" marL="0" marR="2842895" rtl="0" algn="ctr">
              <a:lnSpc>
                <a:spcPct val="1196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0">
                <a:solidFill>
                  <a:srgbClr val="6666AB"/>
                </a:solidFill>
                <a:latin typeface="Arial"/>
                <a:ea typeface="Arial"/>
                <a:cs typeface="Arial"/>
                <a:sym typeface="Arial"/>
              </a:rPr>
              <a:t>VERY</a:t>
            </a:r>
            <a:endParaRPr sz="1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40405" marR="0" rtl="0" algn="ctr">
              <a:lnSpc>
                <a:spcPct val="1196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0">
                <a:solidFill>
                  <a:srgbClr val="6666AB"/>
                </a:solidFill>
                <a:latin typeface="Arial"/>
                <a:ea typeface="Arial"/>
                <a:cs typeface="Arial"/>
                <a:sym typeface="Arial"/>
              </a:rPr>
              <a:t>PERI</a:t>
            </a:r>
            <a:endParaRPr sz="1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1495" marR="0" rtl="0" algn="l">
              <a:lnSpc>
                <a:spcPct val="100000"/>
              </a:lnSpc>
              <a:spcBef>
                <a:spcPts val="207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 팬 커머스샵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5032100" y="8219275"/>
            <a:ext cx="4508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3495" rtl="0" algn="ctr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solidFill>
                  <a:srgbClr val="6666AB"/>
                </a:solidFill>
              </a:rPr>
              <a:t>조장 윤 나연 </a:t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 txBox="1"/>
          <p:nvPr/>
        </p:nvSpPr>
        <p:spPr>
          <a:xfrm>
            <a:off x="605277" y="361200"/>
            <a:ext cx="14400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6666AB"/>
                </a:solidFill>
              </a:rPr>
              <a:t>담당 기능 - 결제 시스템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6"/>
          <p:cNvSpPr/>
          <p:nvPr/>
        </p:nvSpPr>
        <p:spPr>
          <a:xfrm>
            <a:off x="0" y="1275701"/>
            <a:ext cx="2700020" cy="254634"/>
          </a:xfrm>
          <a:custGeom>
            <a:rect b="b" l="l" r="r" t="t"/>
            <a:pathLst>
              <a:path extrusionOk="0" h="254634" w="2700020">
                <a:moveTo>
                  <a:pt x="2502573" y="81292"/>
                </a:moveTo>
                <a:lnTo>
                  <a:pt x="2444153" y="86093"/>
                </a:lnTo>
                <a:lnTo>
                  <a:pt x="2387904" y="88684"/>
                </a:lnTo>
                <a:lnTo>
                  <a:pt x="2285606" y="89090"/>
                </a:lnTo>
                <a:lnTo>
                  <a:pt x="0" y="90170"/>
                </a:lnTo>
                <a:lnTo>
                  <a:pt x="0" y="167005"/>
                </a:lnTo>
                <a:lnTo>
                  <a:pt x="2127783" y="167093"/>
                </a:lnTo>
                <a:lnTo>
                  <a:pt x="2288476" y="165354"/>
                </a:lnTo>
                <a:lnTo>
                  <a:pt x="2342083" y="165684"/>
                </a:lnTo>
                <a:lnTo>
                  <a:pt x="2395664" y="167233"/>
                </a:lnTo>
                <a:lnTo>
                  <a:pt x="2449169" y="170472"/>
                </a:lnTo>
                <a:lnTo>
                  <a:pt x="2502573" y="175895"/>
                </a:lnTo>
                <a:lnTo>
                  <a:pt x="2502573" y="81292"/>
                </a:lnTo>
                <a:close/>
              </a:path>
              <a:path extrusionOk="0" h="254634" w="2700020">
                <a:moveTo>
                  <a:pt x="2699969" y="128587"/>
                </a:moveTo>
                <a:lnTo>
                  <a:pt x="2669629" y="104343"/>
                </a:lnTo>
                <a:lnTo>
                  <a:pt x="2650985" y="75387"/>
                </a:lnTo>
                <a:lnTo>
                  <a:pt x="2644864" y="40881"/>
                </a:lnTo>
                <a:lnTo>
                  <a:pt x="2652077" y="0"/>
                </a:lnTo>
                <a:lnTo>
                  <a:pt x="2521445" y="45821"/>
                </a:lnTo>
                <a:lnTo>
                  <a:pt x="2521077" y="115849"/>
                </a:lnTo>
                <a:lnTo>
                  <a:pt x="2521445" y="150368"/>
                </a:lnTo>
                <a:lnTo>
                  <a:pt x="2522893" y="184759"/>
                </a:lnTo>
                <a:lnTo>
                  <a:pt x="2546121" y="218757"/>
                </a:lnTo>
                <a:lnTo>
                  <a:pt x="2592921" y="237045"/>
                </a:lnTo>
                <a:lnTo>
                  <a:pt x="2641917" y="254228"/>
                </a:lnTo>
                <a:lnTo>
                  <a:pt x="2642819" y="216090"/>
                </a:lnTo>
                <a:lnTo>
                  <a:pt x="2651353" y="181991"/>
                </a:lnTo>
                <a:lnTo>
                  <a:pt x="2669679" y="152590"/>
                </a:lnTo>
                <a:lnTo>
                  <a:pt x="2699969" y="128587"/>
                </a:lnTo>
                <a:close/>
              </a:path>
            </a:pathLst>
          </a:cu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332400" y="1687875"/>
            <a:ext cx="11627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배송주소록  없을 시 추가 가능하도록  설정 (주소 API 연결) + 제품 포인트 적립 예정 금액 표기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282" name="Google Shape;2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8325" y="221950"/>
            <a:ext cx="5040450" cy="23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97225"/>
            <a:ext cx="16124024" cy="722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/>
          <p:nvPr/>
        </p:nvSpPr>
        <p:spPr>
          <a:xfrm>
            <a:off x="605277" y="361200"/>
            <a:ext cx="14400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6666AB"/>
                </a:solidFill>
              </a:rPr>
              <a:t>담당 기능 - 결제 시스템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0" y="1275701"/>
            <a:ext cx="2700020" cy="254634"/>
          </a:xfrm>
          <a:custGeom>
            <a:rect b="b" l="l" r="r" t="t"/>
            <a:pathLst>
              <a:path extrusionOk="0" h="254634" w="2700020">
                <a:moveTo>
                  <a:pt x="2502573" y="81292"/>
                </a:moveTo>
                <a:lnTo>
                  <a:pt x="2444153" y="86093"/>
                </a:lnTo>
                <a:lnTo>
                  <a:pt x="2387904" y="88684"/>
                </a:lnTo>
                <a:lnTo>
                  <a:pt x="2285606" y="89090"/>
                </a:lnTo>
                <a:lnTo>
                  <a:pt x="0" y="90170"/>
                </a:lnTo>
                <a:lnTo>
                  <a:pt x="0" y="167005"/>
                </a:lnTo>
                <a:lnTo>
                  <a:pt x="2127783" y="167093"/>
                </a:lnTo>
                <a:lnTo>
                  <a:pt x="2288476" y="165354"/>
                </a:lnTo>
                <a:lnTo>
                  <a:pt x="2342083" y="165684"/>
                </a:lnTo>
                <a:lnTo>
                  <a:pt x="2395664" y="167233"/>
                </a:lnTo>
                <a:lnTo>
                  <a:pt x="2449169" y="170472"/>
                </a:lnTo>
                <a:lnTo>
                  <a:pt x="2502573" y="175895"/>
                </a:lnTo>
                <a:lnTo>
                  <a:pt x="2502573" y="81292"/>
                </a:lnTo>
                <a:close/>
              </a:path>
              <a:path extrusionOk="0" h="254634" w="2700020">
                <a:moveTo>
                  <a:pt x="2699969" y="128587"/>
                </a:moveTo>
                <a:lnTo>
                  <a:pt x="2669629" y="104343"/>
                </a:lnTo>
                <a:lnTo>
                  <a:pt x="2650985" y="75387"/>
                </a:lnTo>
                <a:lnTo>
                  <a:pt x="2644864" y="40881"/>
                </a:lnTo>
                <a:lnTo>
                  <a:pt x="2652077" y="0"/>
                </a:lnTo>
                <a:lnTo>
                  <a:pt x="2521445" y="45821"/>
                </a:lnTo>
                <a:lnTo>
                  <a:pt x="2521077" y="115849"/>
                </a:lnTo>
                <a:lnTo>
                  <a:pt x="2521445" y="150368"/>
                </a:lnTo>
                <a:lnTo>
                  <a:pt x="2522893" y="184759"/>
                </a:lnTo>
                <a:lnTo>
                  <a:pt x="2546121" y="218757"/>
                </a:lnTo>
                <a:lnTo>
                  <a:pt x="2592921" y="237045"/>
                </a:lnTo>
                <a:lnTo>
                  <a:pt x="2641917" y="254228"/>
                </a:lnTo>
                <a:lnTo>
                  <a:pt x="2642819" y="216090"/>
                </a:lnTo>
                <a:lnTo>
                  <a:pt x="2651353" y="181991"/>
                </a:lnTo>
                <a:lnTo>
                  <a:pt x="2669679" y="152590"/>
                </a:lnTo>
                <a:lnTo>
                  <a:pt x="2699969" y="128587"/>
                </a:lnTo>
                <a:close/>
              </a:path>
            </a:pathLst>
          </a:cu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7"/>
          <p:cNvSpPr txBox="1"/>
          <p:nvPr/>
        </p:nvSpPr>
        <p:spPr>
          <a:xfrm>
            <a:off x="1481201" y="1693025"/>
            <a:ext cx="11627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</a:rPr>
              <a:t>배송주소록  선택 및 취소</a:t>
            </a:r>
            <a:endParaRPr sz="2900">
              <a:solidFill>
                <a:schemeClr val="dk1"/>
              </a:solidFill>
            </a:endParaRPr>
          </a:p>
        </p:txBody>
      </p:sp>
      <p:pic>
        <p:nvPicPr>
          <p:cNvPr id="291" name="Google Shape;2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898" y="2357775"/>
            <a:ext cx="14081426" cy="75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/>
          <p:nvPr/>
        </p:nvSpPr>
        <p:spPr>
          <a:xfrm>
            <a:off x="605277" y="361200"/>
            <a:ext cx="14400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6666AB"/>
                </a:solidFill>
              </a:rPr>
              <a:t>담당 기능 - 결제 시스템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0" y="1275701"/>
            <a:ext cx="2700020" cy="254634"/>
          </a:xfrm>
          <a:custGeom>
            <a:rect b="b" l="l" r="r" t="t"/>
            <a:pathLst>
              <a:path extrusionOk="0" h="254634" w="2700020">
                <a:moveTo>
                  <a:pt x="2502573" y="81292"/>
                </a:moveTo>
                <a:lnTo>
                  <a:pt x="2444153" y="86093"/>
                </a:lnTo>
                <a:lnTo>
                  <a:pt x="2387904" y="88684"/>
                </a:lnTo>
                <a:lnTo>
                  <a:pt x="2285606" y="89090"/>
                </a:lnTo>
                <a:lnTo>
                  <a:pt x="0" y="90170"/>
                </a:lnTo>
                <a:lnTo>
                  <a:pt x="0" y="167005"/>
                </a:lnTo>
                <a:lnTo>
                  <a:pt x="2127783" y="167093"/>
                </a:lnTo>
                <a:lnTo>
                  <a:pt x="2288476" y="165354"/>
                </a:lnTo>
                <a:lnTo>
                  <a:pt x="2342083" y="165684"/>
                </a:lnTo>
                <a:lnTo>
                  <a:pt x="2395664" y="167233"/>
                </a:lnTo>
                <a:lnTo>
                  <a:pt x="2449169" y="170472"/>
                </a:lnTo>
                <a:lnTo>
                  <a:pt x="2502573" y="175895"/>
                </a:lnTo>
                <a:lnTo>
                  <a:pt x="2502573" y="81292"/>
                </a:lnTo>
                <a:close/>
              </a:path>
              <a:path extrusionOk="0" h="254634" w="2700020">
                <a:moveTo>
                  <a:pt x="2699969" y="128587"/>
                </a:moveTo>
                <a:lnTo>
                  <a:pt x="2669629" y="104343"/>
                </a:lnTo>
                <a:lnTo>
                  <a:pt x="2650985" y="75387"/>
                </a:lnTo>
                <a:lnTo>
                  <a:pt x="2644864" y="40881"/>
                </a:lnTo>
                <a:lnTo>
                  <a:pt x="2652077" y="0"/>
                </a:lnTo>
                <a:lnTo>
                  <a:pt x="2521445" y="45821"/>
                </a:lnTo>
                <a:lnTo>
                  <a:pt x="2521077" y="115849"/>
                </a:lnTo>
                <a:lnTo>
                  <a:pt x="2521445" y="150368"/>
                </a:lnTo>
                <a:lnTo>
                  <a:pt x="2522893" y="184759"/>
                </a:lnTo>
                <a:lnTo>
                  <a:pt x="2546121" y="218757"/>
                </a:lnTo>
                <a:lnTo>
                  <a:pt x="2592921" y="237045"/>
                </a:lnTo>
                <a:lnTo>
                  <a:pt x="2641917" y="254228"/>
                </a:lnTo>
                <a:lnTo>
                  <a:pt x="2642819" y="216090"/>
                </a:lnTo>
                <a:lnTo>
                  <a:pt x="2651353" y="181991"/>
                </a:lnTo>
                <a:lnTo>
                  <a:pt x="2669679" y="152590"/>
                </a:lnTo>
                <a:lnTo>
                  <a:pt x="2699969" y="128587"/>
                </a:lnTo>
                <a:close/>
              </a:path>
            </a:pathLst>
          </a:cu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1481201" y="1693025"/>
            <a:ext cx="11627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</a:rPr>
              <a:t>결제 API 연결 </a:t>
            </a:r>
            <a:endParaRPr sz="2900">
              <a:solidFill>
                <a:schemeClr val="dk1"/>
              </a:solidFill>
            </a:endParaRPr>
          </a:p>
        </p:txBody>
      </p:sp>
      <p:pic>
        <p:nvPicPr>
          <p:cNvPr id="299" name="Google Shape;2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25" y="2607525"/>
            <a:ext cx="14935200" cy="67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0674" y="6549750"/>
            <a:ext cx="4658825" cy="31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8"/>
          <p:cNvSpPr txBox="1"/>
          <p:nvPr/>
        </p:nvSpPr>
        <p:spPr>
          <a:xfrm>
            <a:off x="12683300" y="0"/>
            <a:ext cx="5326200" cy="29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결제 시 체크 하는 부분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재고 여부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멤버십 유저인지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키트 상품을 구매 하였는지 (1회만 구매 가능)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멤버십 구독 시 멤버십 구독 정보 업데이트 + 멤버십 게시판 임시 프로필 추가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주문 내역 업로드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재고 업데이트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배송 상태 업데이트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/>
          <p:nvPr/>
        </p:nvSpPr>
        <p:spPr>
          <a:xfrm>
            <a:off x="605277" y="361200"/>
            <a:ext cx="14400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6666AB"/>
                </a:solidFill>
              </a:rPr>
              <a:t>담당 기능 - 장바구니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0" y="1275701"/>
            <a:ext cx="2700020" cy="254634"/>
          </a:xfrm>
          <a:custGeom>
            <a:rect b="b" l="l" r="r" t="t"/>
            <a:pathLst>
              <a:path extrusionOk="0" h="254634" w="2700020">
                <a:moveTo>
                  <a:pt x="2502573" y="81292"/>
                </a:moveTo>
                <a:lnTo>
                  <a:pt x="2444153" y="86093"/>
                </a:lnTo>
                <a:lnTo>
                  <a:pt x="2387904" y="88684"/>
                </a:lnTo>
                <a:lnTo>
                  <a:pt x="2285606" y="89090"/>
                </a:lnTo>
                <a:lnTo>
                  <a:pt x="0" y="90170"/>
                </a:lnTo>
                <a:lnTo>
                  <a:pt x="0" y="167005"/>
                </a:lnTo>
                <a:lnTo>
                  <a:pt x="2127783" y="167093"/>
                </a:lnTo>
                <a:lnTo>
                  <a:pt x="2288476" y="165354"/>
                </a:lnTo>
                <a:lnTo>
                  <a:pt x="2342083" y="165684"/>
                </a:lnTo>
                <a:lnTo>
                  <a:pt x="2395664" y="167233"/>
                </a:lnTo>
                <a:lnTo>
                  <a:pt x="2449169" y="170472"/>
                </a:lnTo>
                <a:lnTo>
                  <a:pt x="2502573" y="175895"/>
                </a:lnTo>
                <a:lnTo>
                  <a:pt x="2502573" y="81292"/>
                </a:lnTo>
                <a:close/>
              </a:path>
              <a:path extrusionOk="0" h="254634" w="2700020">
                <a:moveTo>
                  <a:pt x="2699969" y="128587"/>
                </a:moveTo>
                <a:lnTo>
                  <a:pt x="2669629" y="104343"/>
                </a:lnTo>
                <a:lnTo>
                  <a:pt x="2650985" y="75387"/>
                </a:lnTo>
                <a:lnTo>
                  <a:pt x="2644864" y="40881"/>
                </a:lnTo>
                <a:lnTo>
                  <a:pt x="2652077" y="0"/>
                </a:lnTo>
                <a:lnTo>
                  <a:pt x="2521445" y="45821"/>
                </a:lnTo>
                <a:lnTo>
                  <a:pt x="2521077" y="115849"/>
                </a:lnTo>
                <a:lnTo>
                  <a:pt x="2521445" y="150368"/>
                </a:lnTo>
                <a:lnTo>
                  <a:pt x="2522893" y="184759"/>
                </a:lnTo>
                <a:lnTo>
                  <a:pt x="2546121" y="218757"/>
                </a:lnTo>
                <a:lnTo>
                  <a:pt x="2592921" y="237045"/>
                </a:lnTo>
                <a:lnTo>
                  <a:pt x="2641917" y="254228"/>
                </a:lnTo>
                <a:lnTo>
                  <a:pt x="2642819" y="216090"/>
                </a:lnTo>
                <a:lnTo>
                  <a:pt x="2651353" y="181991"/>
                </a:lnTo>
                <a:lnTo>
                  <a:pt x="2669679" y="152590"/>
                </a:lnTo>
                <a:lnTo>
                  <a:pt x="2699969" y="128587"/>
                </a:lnTo>
                <a:close/>
              </a:path>
            </a:pathLst>
          </a:cu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900" y="122350"/>
            <a:ext cx="10694824" cy="987244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9"/>
          <p:cNvSpPr txBox="1"/>
          <p:nvPr/>
        </p:nvSpPr>
        <p:spPr>
          <a:xfrm>
            <a:off x="924250" y="2440550"/>
            <a:ext cx="5527500" cy="3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</a:rPr>
              <a:t>장바구니 수량 업데이트 가능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-"/>
            </a:pPr>
            <a:r>
              <a:rPr lang="en-US" sz="2900">
                <a:solidFill>
                  <a:schemeClr val="dk1"/>
                </a:solidFill>
              </a:rPr>
              <a:t>수량 업데이트 시 재고 체크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-"/>
            </a:pPr>
            <a:r>
              <a:rPr lang="en-US" sz="2900">
                <a:solidFill>
                  <a:schemeClr val="dk1"/>
                </a:solidFill>
              </a:rPr>
              <a:t>재고 없을 시 추가 불가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</a:rPr>
              <a:t>장바구니  전체 결제 가능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-"/>
            </a:pPr>
            <a:r>
              <a:rPr lang="en-US" sz="2900">
                <a:solidFill>
                  <a:schemeClr val="dk1"/>
                </a:solidFill>
              </a:rPr>
              <a:t>묶음 배송 가능 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/>
        </p:nvSpPr>
        <p:spPr>
          <a:xfrm>
            <a:off x="605277" y="361200"/>
            <a:ext cx="14400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6666AB"/>
                </a:solidFill>
              </a:rPr>
              <a:t>담당 기능 - 멤버십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0" y="1275701"/>
            <a:ext cx="2700020" cy="254634"/>
          </a:xfrm>
          <a:custGeom>
            <a:rect b="b" l="l" r="r" t="t"/>
            <a:pathLst>
              <a:path extrusionOk="0" h="254634" w="2700020">
                <a:moveTo>
                  <a:pt x="2502573" y="81292"/>
                </a:moveTo>
                <a:lnTo>
                  <a:pt x="2444153" y="86093"/>
                </a:lnTo>
                <a:lnTo>
                  <a:pt x="2387904" y="88684"/>
                </a:lnTo>
                <a:lnTo>
                  <a:pt x="2285606" y="89090"/>
                </a:lnTo>
                <a:lnTo>
                  <a:pt x="0" y="90170"/>
                </a:lnTo>
                <a:lnTo>
                  <a:pt x="0" y="167005"/>
                </a:lnTo>
                <a:lnTo>
                  <a:pt x="2127783" y="167093"/>
                </a:lnTo>
                <a:lnTo>
                  <a:pt x="2288476" y="165354"/>
                </a:lnTo>
                <a:lnTo>
                  <a:pt x="2342083" y="165684"/>
                </a:lnTo>
                <a:lnTo>
                  <a:pt x="2395664" y="167233"/>
                </a:lnTo>
                <a:lnTo>
                  <a:pt x="2449169" y="170472"/>
                </a:lnTo>
                <a:lnTo>
                  <a:pt x="2502573" y="175895"/>
                </a:lnTo>
                <a:lnTo>
                  <a:pt x="2502573" y="81292"/>
                </a:lnTo>
                <a:close/>
              </a:path>
              <a:path extrusionOk="0" h="254634" w="2700020">
                <a:moveTo>
                  <a:pt x="2699969" y="128587"/>
                </a:moveTo>
                <a:lnTo>
                  <a:pt x="2669629" y="104343"/>
                </a:lnTo>
                <a:lnTo>
                  <a:pt x="2650985" y="75387"/>
                </a:lnTo>
                <a:lnTo>
                  <a:pt x="2644864" y="40881"/>
                </a:lnTo>
                <a:lnTo>
                  <a:pt x="2652077" y="0"/>
                </a:lnTo>
                <a:lnTo>
                  <a:pt x="2521445" y="45821"/>
                </a:lnTo>
                <a:lnTo>
                  <a:pt x="2521077" y="115849"/>
                </a:lnTo>
                <a:lnTo>
                  <a:pt x="2521445" y="150368"/>
                </a:lnTo>
                <a:lnTo>
                  <a:pt x="2522893" y="184759"/>
                </a:lnTo>
                <a:lnTo>
                  <a:pt x="2546121" y="218757"/>
                </a:lnTo>
                <a:lnTo>
                  <a:pt x="2592921" y="237045"/>
                </a:lnTo>
                <a:lnTo>
                  <a:pt x="2641917" y="254228"/>
                </a:lnTo>
                <a:lnTo>
                  <a:pt x="2642819" y="216090"/>
                </a:lnTo>
                <a:lnTo>
                  <a:pt x="2651353" y="181991"/>
                </a:lnTo>
                <a:lnTo>
                  <a:pt x="2669679" y="152590"/>
                </a:lnTo>
                <a:lnTo>
                  <a:pt x="2699969" y="128587"/>
                </a:lnTo>
                <a:close/>
              </a:path>
            </a:pathLst>
          </a:cu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00" y="1693025"/>
            <a:ext cx="9935344" cy="368258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 txBox="1"/>
          <p:nvPr/>
        </p:nvSpPr>
        <p:spPr>
          <a:xfrm>
            <a:off x="2258601" y="5581949"/>
            <a:ext cx="35784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8" name="Google Shape;3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400" y="5290072"/>
            <a:ext cx="4812002" cy="28571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20"/>
          <p:cNvCxnSpPr>
            <a:stCxn id="318" idx="3"/>
          </p:cNvCxnSpPr>
          <p:nvPr/>
        </p:nvCxnSpPr>
        <p:spPr>
          <a:xfrm flipH="1" rot="10800000">
            <a:off x="5099402" y="4897338"/>
            <a:ext cx="1211700" cy="18213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20"/>
          <p:cNvSpPr txBox="1"/>
          <p:nvPr/>
        </p:nvSpPr>
        <p:spPr>
          <a:xfrm>
            <a:off x="5099402" y="7133810"/>
            <a:ext cx="52122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Malgun Gothic"/>
                <a:ea typeface="Malgun Gothic"/>
                <a:cs typeface="Malgun Gothic"/>
                <a:sym typeface="Malgun Gothic"/>
              </a:rPr>
              <a:t>원하는 아티스트의 </a:t>
            </a:r>
            <a:r>
              <a:rPr lang="en-US" sz="2300">
                <a:latin typeface="Malgun Gothic"/>
                <a:ea typeface="Malgun Gothic"/>
                <a:cs typeface="Malgun Gothic"/>
                <a:sym typeface="Malgun Gothic"/>
              </a:rPr>
              <a:t>멤버십 상품을 구매하면 이용할 수 있는 유료 페이지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13802400" y="5205567"/>
            <a:ext cx="41664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Malgun Gothic"/>
                <a:ea typeface="Malgun Gothic"/>
                <a:cs typeface="Malgun Gothic"/>
                <a:sym typeface="Malgun Gothic"/>
              </a:rPr>
              <a:t>멤버십 페이지의 마이페이지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-"/>
            </a:pPr>
            <a:r>
              <a:rPr lang="en-US" sz="2300">
                <a:latin typeface="Malgun Gothic"/>
                <a:ea typeface="Malgun Gothic"/>
                <a:cs typeface="Malgun Gothic"/>
                <a:sym typeface="Malgun Gothic"/>
              </a:rPr>
              <a:t>구독 내역 쓴 피드, 댓글 확인 가능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Char char="-"/>
            </a:pPr>
            <a:r>
              <a:rPr lang="en-US" sz="2300">
                <a:latin typeface="Malgun Gothic"/>
                <a:ea typeface="Malgun Gothic"/>
                <a:cs typeface="Malgun Gothic"/>
                <a:sym typeface="Malgun Gothic"/>
              </a:rPr>
              <a:t>멤버십 게시판 별 멀티 프로필 설정 가능 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2" name="Google Shape;322;p20"/>
          <p:cNvCxnSpPr/>
          <p:nvPr/>
        </p:nvCxnSpPr>
        <p:spPr>
          <a:xfrm>
            <a:off x="7944899" y="4919625"/>
            <a:ext cx="1600800" cy="19926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3" name="Google Shape;3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27750" y="5205575"/>
            <a:ext cx="3074650" cy="47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75144" y="1265400"/>
            <a:ext cx="7689819" cy="3787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/>
        </p:nvSpPr>
        <p:spPr>
          <a:xfrm>
            <a:off x="605277" y="361200"/>
            <a:ext cx="14400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6666AB"/>
                </a:solidFill>
              </a:rPr>
              <a:t>담당 기능 - 멤버십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0" y="1275701"/>
            <a:ext cx="2700020" cy="254634"/>
          </a:xfrm>
          <a:custGeom>
            <a:rect b="b" l="l" r="r" t="t"/>
            <a:pathLst>
              <a:path extrusionOk="0" h="254634" w="2700020">
                <a:moveTo>
                  <a:pt x="2502573" y="81292"/>
                </a:moveTo>
                <a:lnTo>
                  <a:pt x="2444153" y="86093"/>
                </a:lnTo>
                <a:lnTo>
                  <a:pt x="2387904" y="88684"/>
                </a:lnTo>
                <a:lnTo>
                  <a:pt x="2285606" y="89090"/>
                </a:lnTo>
                <a:lnTo>
                  <a:pt x="0" y="90170"/>
                </a:lnTo>
                <a:lnTo>
                  <a:pt x="0" y="167005"/>
                </a:lnTo>
                <a:lnTo>
                  <a:pt x="2127783" y="167093"/>
                </a:lnTo>
                <a:lnTo>
                  <a:pt x="2288476" y="165354"/>
                </a:lnTo>
                <a:lnTo>
                  <a:pt x="2342083" y="165684"/>
                </a:lnTo>
                <a:lnTo>
                  <a:pt x="2395664" y="167233"/>
                </a:lnTo>
                <a:lnTo>
                  <a:pt x="2449169" y="170472"/>
                </a:lnTo>
                <a:lnTo>
                  <a:pt x="2502573" y="175895"/>
                </a:lnTo>
                <a:lnTo>
                  <a:pt x="2502573" y="81292"/>
                </a:lnTo>
                <a:close/>
              </a:path>
              <a:path extrusionOk="0" h="254634" w="2700020">
                <a:moveTo>
                  <a:pt x="2699969" y="128587"/>
                </a:moveTo>
                <a:lnTo>
                  <a:pt x="2669629" y="104343"/>
                </a:lnTo>
                <a:lnTo>
                  <a:pt x="2650985" y="75387"/>
                </a:lnTo>
                <a:lnTo>
                  <a:pt x="2644864" y="40881"/>
                </a:lnTo>
                <a:lnTo>
                  <a:pt x="2652077" y="0"/>
                </a:lnTo>
                <a:lnTo>
                  <a:pt x="2521445" y="45821"/>
                </a:lnTo>
                <a:lnTo>
                  <a:pt x="2521077" y="115849"/>
                </a:lnTo>
                <a:lnTo>
                  <a:pt x="2521445" y="150368"/>
                </a:lnTo>
                <a:lnTo>
                  <a:pt x="2522893" y="184759"/>
                </a:lnTo>
                <a:lnTo>
                  <a:pt x="2546121" y="218757"/>
                </a:lnTo>
                <a:lnTo>
                  <a:pt x="2592921" y="237045"/>
                </a:lnTo>
                <a:lnTo>
                  <a:pt x="2641917" y="254228"/>
                </a:lnTo>
                <a:lnTo>
                  <a:pt x="2642819" y="216090"/>
                </a:lnTo>
                <a:lnTo>
                  <a:pt x="2651353" y="181991"/>
                </a:lnTo>
                <a:lnTo>
                  <a:pt x="2669679" y="152590"/>
                </a:lnTo>
                <a:lnTo>
                  <a:pt x="2699969" y="128587"/>
                </a:lnTo>
                <a:close/>
              </a:path>
            </a:pathLst>
          </a:cu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75" y="2134091"/>
            <a:ext cx="9175908" cy="7330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0671" y="3120760"/>
            <a:ext cx="8674203" cy="5877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21"/>
          <p:cNvCxnSpPr/>
          <p:nvPr/>
        </p:nvCxnSpPr>
        <p:spPr>
          <a:xfrm flipH="1" rot="10800000">
            <a:off x="9535975" y="7094603"/>
            <a:ext cx="2242200" cy="13500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21"/>
          <p:cNvSpPr txBox="1"/>
          <p:nvPr/>
        </p:nvSpPr>
        <p:spPr>
          <a:xfrm>
            <a:off x="8329725" y="288950"/>
            <a:ext cx="9555900" cy="22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신고 기능 (누적 5회 시 차단)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아티스트  최신 피드 3개 상단 노출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알림 기능 (구독한 아티스트 댓글 + 피드 + 좋아요, 내 피드에 게시글 + 댓글 등 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좋아요 기능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삭제 기능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검색 기능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/>
          <p:nvPr/>
        </p:nvSpPr>
        <p:spPr>
          <a:xfrm>
            <a:off x="0" y="1177810"/>
            <a:ext cx="3512820" cy="254635"/>
          </a:xfrm>
          <a:custGeom>
            <a:rect b="b" l="l" r="r" t="t"/>
            <a:pathLst>
              <a:path extrusionOk="0" h="254634" w="3512820">
                <a:moveTo>
                  <a:pt x="3315233" y="81292"/>
                </a:moveTo>
                <a:lnTo>
                  <a:pt x="3256800" y="86093"/>
                </a:lnTo>
                <a:lnTo>
                  <a:pt x="3200565" y="88684"/>
                </a:lnTo>
                <a:lnTo>
                  <a:pt x="3047149" y="89242"/>
                </a:lnTo>
                <a:lnTo>
                  <a:pt x="0" y="90157"/>
                </a:lnTo>
                <a:lnTo>
                  <a:pt x="0" y="164071"/>
                </a:lnTo>
                <a:lnTo>
                  <a:pt x="211874" y="164134"/>
                </a:lnTo>
                <a:lnTo>
                  <a:pt x="628535" y="166928"/>
                </a:lnTo>
                <a:lnTo>
                  <a:pt x="2940443" y="167093"/>
                </a:lnTo>
                <a:lnTo>
                  <a:pt x="3101136" y="165354"/>
                </a:lnTo>
                <a:lnTo>
                  <a:pt x="3154743" y="165671"/>
                </a:lnTo>
                <a:lnTo>
                  <a:pt x="3208312" y="167220"/>
                </a:lnTo>
                <a:lnTo>
                  <a:pt x="3261817" y="170472"/>
                </a:lnTo>
                <a:lnTo>
                  <a:pt x="3315233" y="175882"/>
                </a:lnTo>
                <a:lnTo>
                  <a:pt x="3315233" y="81292"/>
                </a:lnTo>
                <a:close/>
              </a:path>
              <a:path extrusionOk="0" h="254634" w="3512820">
                <a:moveTo>
                  <a:pt x="3512629" y="128587"/>
                </a:moveTo>
                <a:lnTo>
                  <a:pt x="3482289" y="104330"/>
                </a:lnTo>
                <a:lnTo>
                  <a:pt x="3463645" y="75374"/>
                </a:lnTo>
                <a:lnTo>
                  <a:pt x="3457524" y="40868"/>
                </a:lnTo>
                <a:lnTo>
                  <a:pt x="3464737" y="0"/>
                </a:lnTo>
                <a:lnTo>
                  <a:pt x="3334093" y="45821"/>
                </a:lnTo>
                <a:lnTo>
                  <a:pt x="3333737" y="115836"/>
                </a:lnTo>
                <a:lnTo>
                  <a:pt x="3334093" y="150368"/>
                </a:lnTo>
                <a:lnTo>
                  <a:pt x="3335553" y="184746"/>
                </a:lnTo>
                <a:lnTo>
                  <a:pt x="3358769" y="218744"/>
                </a:lnTo>
                <a:lnTo>
                  <a:pt x="3405581" y="237032"/>
                </a:lnTo>
                <a:lnTo>
                  <a:pt x="3454577" y="254215"/>
                </a:lnTo>
                <a:lnTo>
                  <a:pt x="3455479" y="216090"/>
                </a:lnTo>
                <a:lnTo>
                  <a:pt x="3464001" y="181978"/>
                </a:lnTo>
                <a:lnTo>
                  <a:pt x="3482327" y="152577"/>
                </a:lnTo>
                <a:lnTo>
                  <a:pt x="3512629" y="128587"/>
                </a:lnTo>
                <a:close/>
              </a:path>
            </a:pathLst>
          </a:cu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" name="Google Shape;340;p22"/>
          <p:cNvGrpSpPr/>
          <p:nvPr/>
        </p:nvGrpSpPr>
        <p:grpSpPr>
          <a:xfrm>
            <a:off x="7614939" y="232673"/>
            <a:ext cx="9995336" cy="9826183"/>
            <a:chOff x="7614939" y="232673"/>
            <a:chExt cx="9995336" cy="9826183"/>
          </a:xfrm>
        </p:grpSpPr>
        <p:sp>
          <p:nvSpPr>
            <p:cNvPr id="341" name="Google Shape;341;p22"/>
            <p:cNvSpPr/>
            <p:nvPr/>
          </p:nvSpPr>
          <p:spPr>
            <a:xfrm>
              <a:off x="7614939" y="4200997"/>
              <a:ext cx="9868164" cy="585785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7990026" y="232673"/>
              <a:ext cx="9620249" cy="40100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p22"/>
          <p:cNvSpPr/>
          <p:nvPr/>
        </p:nvSpPr>
        <p:spPr>
          <a:xfrm>
            <a:off x="421947" y="2281341"/>
            <a:ext cx="7033341" cy="50980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2"/>
          <p:cNvSpPr txBox="1"/>
          <p:nvPr>
            <p:ph type="title"/>
          </p:nvPr>
        </p:nvSpPr>
        <p:spPr>
          <a:xfrm>
            <a:off x="605306" y="361207"/>
            <a:ext cx="2907514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DB설계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605306" y="361207"/>
            <a:ext cx="2595094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DB설계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3"/>
          <p:cNvSpPr/>
          <p:nvPr/>
        </p:nvSpPr>
        <p:spPr>
          <a:xfrm>
            <a:off x="4135714" y="1325321"/>
            <a:ext cx="4230735" cy="79286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9885166" y="1325368"/>
            <a:ext cx="2752560" cy="515455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0" y="1177810"/>
            <a:ext cx="3512820" cy="254635"/>
          </a:xfrm>
          <a:custGeom>
            <a:rect b="b" l="l" r="r" t="t"/>
            <a:pathLst>
              <a:path extrusionOk="0" h="254634" w="3512820">
                <a:moveTo>
                  <a:pt x="3315233" y="81292"/>
                </a:moveTo>
                <a:lnTo>
                  <a:pt x="3256800" y="86093"/>
                </a:lnTo>
                <a:lnTo>
                  <a:pt x="3200565" y="88684"/>
                </a:lnTo>
                <a:lnTo>
                  <a:pt x="3047149" y="89242"/>
                </a:lnTo>
                <a:lnTo>
                  <a:pt x="0" y="90157"/>
                </a:lnTo>
                <a:lnTo>
                  <a:pt x="0" y="164071"/>
                </a:lnTo>
                <a:lnTo>
                  <a:pt x="211874" y="164134"/>
                </a:lnTo>
                <a:lnTo>
                  <a:pt x="628535" y="166928"/>
                </a:lnTo>
                <a:lnTo>
                  <a:pt x="2940443" y="167093"/>
                </a:lnTo>
                <a:lnTo>
                  <a:pt x="3101136" y="165354"/>
                </a:lnTo>
                <a:lnTo>
                  <a:pt x="3154743" y="165671"/>
                </a:lnTo>
                <a:lnTo>
                  <a:pt x="3208312" y="167220"/>
                </a:lnTo>
                <a:lnTo>
                  <a:pt x="3261817" y="170472"/>
                </a:lnTo>
                <a:lnTo>
                  <a:pt x="3315233" y="175882"/>
                </a:lnTo>
                <a:lnTo>
                  <a:pt x="3315233" y="81292"/>
                </a:lnTo>
                <a:close/>
              </a:path>
              <a:path extrusionOk="0" h="254634" w="3512820">
                <a:moveTo>
                  <a:pt x="3512629" y="128587"/>
                </a:moveTo>
                <a:lnTo>
                  <a:pt x="3482289" y="104330"/>
                </a:lnTo>
                <a:lnTo>
                  <a:pt x="3463645" y="75374"/>
                </a:lnTo>
                <a:lnTo>
                  <a:pt x="3457524" y="40868"/>
                </a:lnTo>
                <a:lnTo>
                  <a:pt x="3464737" y="0"/>
                </a:lnTo>
                <a:lnTo>
                  <a:pt x="3334093" y="45821"/>
                </a:lnTo>
                <a:lnTo>
                  <a:pt x="3333737" y="115836"/>
                </a:lnTo>
                <a:lnTo>
                  <a:pt x="3334093" y="150368"/>
                </a:lnTo>
                <a:lnTo>
                  <a:pt x="3335553" y="184746"/>
                </a:lnTo>
                <a:lnTo>
                  <a:pt x="3358769" y="218744"/>
                </a:lnTo>
                <a:lnTo>
                  <a:pt x="3405581" y="237032"/>
                </a:lnTo>
                <a:lnTo>
                  <a:pt x="3454577" y="254215"/>
                </a:lnTo>
                <a:lnTo>
                  <a:pt x="3455479" y="216090"/>
                </a:lnTo>
                <a:lnTo>
                  <a:pt x="3464001" y="181978"/>
                </a:lnTo>
                <a:lnTo>
                  <a:pt x="3482327" y="152577"/>
                </a:lnTo>
                <a:lnTo>
                  <a:pt x="3512629" y="128587"/>
                </a:lnTo>
                <a:close/>
              </a:path>
            </a:pathLst>
          </a:cu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/>
          <p:nvPr/>
        </p:nvSpPr>
        <p:spPr>
          <a:xfrm>
            <a:off x="-93" y="325872"/>
            <a:ext cx="2523522" cy="10360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8" name="Google Shape;358;p24"/>
          <p:cNvGraphicFramePr/>
          <p:nvPr/>
        </p:nvGraphicFramePr>
        <p:xfrm>
          <a:off x="2057400" y="1104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{A8BD37AC-F5F4-4DE0-BF01-A9657DF3CFC5}</a:tableStyleId>
              </a:tblPr>
              <a:tblGrid>
                <a:gridCol w="4978400"/>
                <a:gridCol w="4978400"/>
                <a:gridCol w="4978400"/>
              </a:tblGrid>
              <a:tr h="121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AB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6666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어려웠던 점</a:t>
                      </a:r>
                      <a:endParaRPr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6666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개선할 점</a:t>
                      </a:r>
                      <a:endParaRPr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6666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발전한 점</a:t>
                      </a:r>
                      <a:endParaRPr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23575">
                <a:tc>
                  <a:txBody>
                    <a:bodyPr/>
                    <a:lstStyle/>
                    <a:p>
                      <a:pPr indent="17144" lvl="0" marL="726440" marR="6127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7144" lvl="0" marL="720000" marR="612775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서비스 구축 시간 분배 미숙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7144" lvl="0" marL="720000" marR="612775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 기능의 난이도를 고려하지 못한 시간 분배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7144" lvl="0" marL="720000" marR="612775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7144" lvl="0" marL="720000" marR="612775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프로그래밍 최적화 미숙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7144" lvl="0" marL="720000" marR="612775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유지보수 및 오류 수정에 난항을 겪음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7144" lvl="0" marL="720000" marR="612775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7144" lvl="0" marL="719999" marR="612775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실무에서 사용하는 기술에 대한 정보 부족</a:t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7144" lvl="0" marL="719999" marR="612775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실제로 사용되는 프로그래밍 방식에 대한 정보 부족으로 구상에 어려움을 겪음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4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8000" lvl="0" marL="720000" marR="0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데이터베이스 및 페이지 설계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8000" lvl="0" marL="720000" marR="0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테이블 추가가 잦았으며, 이로 인한 시간 소요가 컸음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8000" lvl="0" marL="720000" marR="0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8000" lvl="0" marL="720000" marR="0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업무 우선 순위 부여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8000" lvl="0" marL="720000" marR="0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업무의 중요도를 파악하여 우선 순위를 나눌 필요가 있음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8000" lvl="0" marL="720000" marR="0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8000" lvl="0" marL="720000" marR="0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편의성 기능 추가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8000" lvl="0" marL="720000" marR="0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필요한 편의성 기능 추가 필요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8000" lvl="0" marL="720000" marR="0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(스크롤 바 조절 버튼 등)</a:t>
                      </a:r>
                      <a:endParaRPr/>
                    </a:p>
                    <a:p>
                      <a:pPr indent="18000" lvl="0" marL="720000" marR="0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8000" lvl="0" marL="720000" marR="0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미디어 쿼리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8000" lvl="0" marL="720000" marR="0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반응형 웹 구현 필요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674370" marR="0" rtl="0" algn="l">
                        <a:lnSpc>
                          <a:spcPct val="100000"/>
                        </a:lnSpc>
                        <a:spcBef>
                          <a:spcPts val="14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17144" lvl="0" marL="720000" marR="71945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7144" lvl="0" marL="720000" marR="719455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전체적인 프로그래밍 이해도 상승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7144" lvl="0" marL="720000" marR="719455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다양한 기능을 구현하며 프로그래밍에 대한 이해도 상승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7144" lvl="0" marL="720000" marR="719455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7144" lvl="0" marL="720000" marR="719455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데이터베이스 쿼리 실력 상승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7144" lvl="0" marL="720000" marR="719455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다양한 테이블 간의 연결로 쿼리 작성 실력 상승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7144" lvl="0" marL="720000" marR="719455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7144" lvl="0" marL="720000" marR="719455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팀원과의 협업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17144" lvl="0" marL="720000" marR="719455" rtl="0" algn="l">
                        <a:lnSpc>
                          <a:spcPct val="100000"/>
                        </a:lnSpc>
                        <a:spcBef>
                          <a:spcPts val="13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다양한 사람들과 맞춰나가며 작업하는 경험을 쌓음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1219294" y="4536978"/>
            <a:ext cx="15795625" cy="3535045"/>
          </a:xfrm>
          <a:custGeom>
            <a:rect b="b" l="l" r="r" t="t"/>
            <a:pathLst>
              <a:path extrusionOk="0" h="3535045" w="15795625">
                <a:moveTo>
                  <a:pt x="15795017" y="3535016"/>
                </a:moveTo>
                <a:lnTo>
                  <a:pt x="0" y="3535016"/>
                </a:lnTo>
                <a:lnTo>
                  <a:pt x="0" y="0"/>
                </a:lnTo>
                <a:lnTo>
                  <a:pt x="15795017" y="0"/>
                </a:lnTo>
                <a:lnTo>
                  <a:pt x="15795017" y="35350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1219294" y="657203"/>
            <a:ext cx="15795625" cy="3535045"/>
          </a:xfrm>
          <a:custGeom>
            <a:rect b="b" l="l" r="r" t="t"/>
            <a:pathLst>
              <a:path extrusionOk="0" h="3535045" w="15795625">
                <a:moveTo>
                  <a:pt x="15795017" y="3535016"/>
                </a:moveTo>
                <a:lnTo>
                  <a:pt x="0" y="3535016"/>
                </a:lnTo>
                <a:lnTo>
                  <a:pt x="0" y="0"/>
                </a:lnTo>
                <a:lnTo>
                  <a:pt x="15795017" y="0"/>
                </a:lnTo>
                <a:lnTo>
                  <a:pt x="15795017" y="35350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5"/>
          <p:cNvSpPr/>
          <p:nvPr/>
        </p:nvSpPr>
        <p:spPr>
          <a:xfrm>
            <a:off x="14989567" y="7417106"/>
            <a:ext cx="3298825" cy="1828800"/>
          </a:xfrm>
          <a:custGeom>
            <a:rect b="b" l="l" r="r" t="t"/>
            <a:pathLst>
              <a:path extrusionOk="0" h="1828800" w="3298825">
                <a:moveTo>
                  <a:pt x="3021309" y="1816099"/>
                </a:moveTo>
                <a:lnTo>
                  <a:pt x="3298432" y="1816099"/>
                </a:lnTo>
                <a:lnTo>
                  <a:pt x="3298432" y="1714499"/>
                </a:lnTo>
                <a:lnTo>
                  <a:pt x="3210903" y="1714499"/>
                </a:lnTo>
                <a:lnTo>
                  <a:pt x="3163366" y="1701799"/>
                </a:lnTo>
                <a:lnTo>
                  <a:pt x="3116133" y="1701799"/>
                </a:lnTo>
                <a:lnTo>
                  <a:pt x="2978088" y="1663699"/>
                </a:lnTo>
                <a:lnTo>
                  <a:pt x="2933899" y="1638299"/>
                </a:lnTo>
                <a:lnTo>
                  <a:pt x="2890927" y="1625599"/>
                </a:lnTo>
                <a:lnTo>
                  <a:pt x="2849356" y="1600199"/>
                </a:lnTo>
                <a:lnTo>
                  <a:pt x="2809367" y="1574799"/>
                </a:lnTo>
                <a:lnTo>
                  <a:pt x="2767858" y="1549399"/>
                </a:lnTo>
                <a:lnTo>
                  <a:pt x="2728337" y="1511299"/>
                </a:lnTo>
                <a:lnTo>
                  <a:pt x="2690585" y="1473199"/>
                </a:lnTo>
                <a:lnTo>
                  <a:pt x="2654378" y="1447799"/>
                </a:lnTo>
                <a:lnTo>
                  <a:pt x="2619497" y="1409699"/>
                </a:lnTo>
                <a:lnTo>
                  <a:pt x="2585718" y="1371599"/>
                </a:lnTo>
                <a:lnTo>
                  <a:pt x="2589584" y="1358899"/>
                </a:lnTo>
                <a:lnTo>
                  <a:pt x="2593269" y="1358899"/>
                </a:lnTo>
                <a:lnTo>
                  <a:pt x="2596928" y="1346199"/>
                </a:lnTo>
                <a:lnTo>
                  <a:pt x="2620405" y="1308099"/>
                </a:lnTo>
                <a:lnTo>
                  <a:pt x="2640703" y="1269999"/>
                </a:lnTo>
                <a:lnTo>
                  <a:pt x="2658004" y="1219199"/>
                </a:lnTo>
                <a:lnTo>
                  <a:pt x="2672488" y="1168399"/>
                </a:lnTo>
                <a:lnTo>
                  <a:pt x="2684337" y="1130299"/>
                </a:lnTo>
                <a:lnTo>
                  <a:pt x="2693731" y="1079499"/>
                </a:lnTo>
                <a:lnTo>
                  <a:pt x="2700850" y="1028699"/>
                </a:lnTo>
                <a:lnTo>
                  <a:pt x="2705876" y="977899"/>
                </a:lnTo>
                <a:lnTo>
                  <a:pt x="2708988" y="927099"/>
                </a:lnTo>
                <a:lnTo>
                  <a:pt x="2710369" y="888999"/>
                </a:lnTo>
                <a:lnTo>
                  <a:pt x="2710198" y="838199"/>
                </a:lnTo>
                <a:lnTo>
                  <a:pt x="2708656" y="787399"/>
                </a:lnTo>
                <a:lnTo>
                  <a:pt x="2705925" y="736599"/>
                </a:lnTo>
                <a:lnTo>
                  <a:pt x="2702183" y="685799"/>
                </a:lnTo>
                <a:lnTo>
                  <a:pt x="2697614" y="647699"/>
                </a:lnTo>
                <a:lnTo>
                  <a:pt x="2691727" y="596899"/>
                </a:lnTo>
                <a:lnTo>
                  <a:pt x="2684466" y="546099"/>
                </a:lnTo>
                <a:lnTo>
                  <a:pt x="2675662" y="495299"/>
                </a:lnTo>
                <a:lnTo>
                  <a:pt x="2665145" y="444499"/>
                </a:lnTo>
                <a:lnTo>
                  <a:pt x="2652746" y="393699"/>
                </a:lnTo>
                <a:lnTo>
                  <a:pt x="2638296" y="355599"/>
                </a:lnTo>
                <a:lnTo>
                  <a:pt x="2621626" y="304799"/>
                </a:lnTo>
                <a:lnTo>
                  <a:pt x="2602566" y="253999"/>
                </a:lnTo>
                <a:lnTo>
                  <a:pt x="2582388" y="215899"/>
                </a:lnTo>
                <a:lnTo>
                  <a:pt x="2559228" y="177799"/>
                </a:lnTo>
                <a:lnTo>
                  <a:pt x="2532945" y="139699"/>
                </a:lnTo>
                <a:lnTo>
                  <a:pt x="2503395" y="101599"/>
                </a:lnTo>
                <a:lnTo>
                  <a:pt x="2470434" y="63499"/>
                </a:lnTo>
                <a:lnTo>
                  <a:pt x="2433919" y="38099"/>
                </a:lnTo>
                <a:lnTo>
                  <a:pt x="2393707" y="12699"/>
                </a:lnTo>
                <a:lnTo>
                  <a:pt x="2349656" y="0"/>
                </a:lnTo>
                <a:lnTo>
                  <a:pt x="2260488" y="0"/>
                </a:lnTo>
                <a:lnTo>
                  <a:pt x="2223003" y="25399"/>
                </a:lnTo>
                <a:lnTo>
                  <a:pt x="2207031" y="38099"/>
                </a:lnTo>
                <a:lnTo>
                  <a:pt x="2324864" y="38099"/>
                </a:lnTo>
                <a:lnTo>
                  <a:pt x="2346383" y="50799"/>
                </a:lnTo>
                <a:lnTo>
                  <a:pt x="2366998" y="50799"/>
                </a:lnTo>
                <a:lnTo>
                  <a:pt x="2385524" y="63499"/>
                </a:lnTo>
                <a:lnTo>
                  <a:pt x="2419116" y="88899"/>
                </a:lnTo>
                <a:lnTo>
                  <a:pt x="2448906" y="114299"/>
                </a:lnTo>
                <a:lnTo>
                  <a:pt x="2474781" y="152399"/>
                </a:lnTo>
                <a:lnTo>
                  <a:pt x="2497840" y="177799"/>
                </a:lnTo>
                <a:lnTo>
                  <a:pt x="2518357" y="215899"/>
                </a:lnTo>
                <a:lnTo>
                  <a:pt x="2536610" y="253999"/>
                </a:lnTo>
                <a:lnTo>
                  <a:pt x="2549678" y="279399"/>
                </a:lnTo>
                <a:lnTo>
                  <a:pt x="2561597" y="317499"/>
                </a:lnTo>
                <a:lnTo>
                  <a:pt x="2572459" y="342899"/>
                </a:lnTo>
                <a:lnTo>
                  <a:pt x="2582356" y="368299"/>
                </a:lnTo>
                <a:lnTo>
                  <a:pt x="2516987" y="368299"/>
                </a:lnTo>
                <a:lnTo>
                  <a:pt x="2524183" y="380999"/>
                </a:lnTo>
                <a:lnTo>
                  <a:pt x="2543450" y="431799"/>
                </a:lnTo>
                <a:lnTo>
                  <a:pt x="2560782" y="482599"/>
                </a:lnTo>
                <a:lnTo>
                  <a:pt x="2576564" y="533399"/>
                </a:lnTo>
                <a:lnTo>
                  <a:pt x="2591611" y="584199"/>
                </a:lnTo>
                <a:lnTo>
                  <a:pt x="2605119" y="634999"/>
                </a:lnTo>
                <a:lnTo>
                  <a:pt x="2616902" y="698499"/>
                </a:lnTo>
                <a:lnTo>
                  <a:pt x="2626773" y="749299"/>
                </a:lnTo>
                <a:lnTo>
                  <a:pt x="2634547" y="800099"/>
                </a:lnTo>
                <a:lnTo>
                  <a:pt x="2640037" y="850899"/>
                </a:lnTo>
                <a:lnTo>
                  <a:pt x="2642267" y="901699"/>
                </a:lnTo>
                <a:lnTo>
                  <a:pt x="2642331" y="927099"/>
                </a:lnTo>
                <a:lnTo>
                  <a:pt x="2641743" y="952499"/>
                </a:lnTo>
                <a:lnTo>
                  <a:pt x="2641252" y="965199"/>
                </a:lnTo>
                <a:lnTo>
                  <a:pt x="2640864" y="965199"/>
                </a:lnTo>
                <a:lnTo>
                  <a:pt x="2640244" y="977899"/>
                </a:lnTo>
                <a:lnTo>
                  <a:pt x="2634844" y="1028699"/>
                </a:lnTo>
                <a:lnTo>
                  <a:pt x="2626827" y="1079499"/>
                </a:lnTo>
                <a:lnTo>
                  <a:pt x="2616016" y="1130299"/>
                </a:lnTo>
                <a:lnTo>
                  <a:pt x="2602234" y="1181099"/>
                </a:lnTo>
                <a:lnTo>
                  <a:pt x="2585304" y="1219199"/>
                </a:lnTo>
                <a:lnTo>
                  <a:pt x="2565049" y="1269999"/>
                </a:lnTo>
                <a:lnTo>
                  <a:pt x="2541291" y="1320799"/>
                </a:lnTo>
                <a:lnTo>
                  <a:pt x="2417257" y="1320799"/>
                </a:lnTo>
                <a:lnTo>
                  <a:pt x="2444781" y="1358899"/>
                </a:lnTo>
                <a:lnTo>
                  <a:pt x="2473913" y="1409699"/>
                </a:lnTo>
                <a:lnTo>
                  <a:pt x="2555035" y="1409699"/>
                </a:lnTo>
                <a:lnTo>
                  <a:pt x="2587723" y="1447799"/>
                </a:lnTo>
                <a:lnTo>
                  <a:pt x="2621549" y="1485899"/>
                </a:lnTo>
                <a:lnTo>
                  <a:pt x="2656599" y="1511299"/>
                </a:lnTo>
                <a:lnTo>
                  <a:pt x="2692962" y="1549399"/>
                </a:lnTo>
                <a:lnTo>
                  <a:pt x="2730727" y="1574799"/>
                </a:lnTo>
                <a:lnTo>
                  <a:pt x="2771135" y="1600199"/>
                </a:lnTo>
                <a:lnTo>
                  <a:pt x="2812972" y="1625599"/>
                </a:lnTo>
                <a:lnTo>
                  <a:pt x="2856106" y="1650999"/>
                </a:lnTo>
                <a:lnTo>
                  <a:pt x="2900404" y="1676399"/>
                </a:lnTo>
                <a:lnTo>
                  <a:pt x="2945734" y="1701799"/>
                </a:lnTo>
                <a:lnTo>
                  <a:pt x="3086585" y="1739899"/>
                </a:lnTo>
                <a:lnTo>
                  <a:pt x="3142497" y="1752599"/>
                </a:lnTo>
                <a:lnTo>
                  <a:pt x="3199073" y="1752599"/>
                </a:lnTo>
                <a:lnTo>
                  <a:pt x="3255983" y="1765299"/>
                </a:lnTo>
                <a:lnTo>
                  <a:pt x="3262663" y="1765299"/>
                </a:lnTo>
                <a:lnTo>
                  <a:pt x="3211995" y="1777999"/>
                </a:lnTo>
                <a:lnTo>
                  <a:pt x="2897958" y="1777999"/>
                </a:lnTo>
                <a:lnTo>
                  <a:pt x="2922067" y="1790699"/>
                </a:lnTo>
                <a:lnTo>
                  <a:pt x="3021309" y="1816099"/>
                </a:lnTo>
                <a:close/>
              </a:path>
              <a:path extrusionOk="0" h="1828800" w="3298825">
                <a:moveTo>
                  <a:pt x="1442840" y="1168399"/>
                </a:moveTo>
                <a:lnTo>
                  <a:pt x="1513528" y="1168399"/>
                </a:lnTo>
                <a:lnTo>
                  <a:pt x="1529975" y="1117599"/>
                </a:lnTo>
                <a:lnTo>
                  <a:pt x="1543150" y="1066799"/>
                </a:lnTo>
                <a:lnTo>
                  <a:pt x="1553308" y="1028699"/>
                </a:lnTo>
                <a:lnTo>
                  <a:pt x="1560705" y="977899"/>
                </a:lnTo>
                <a:lnTo>
                  <a:pt x="1565597" y="927099"/>
                </a:lnTo>
                <a:lnTo>
                  <a:pt x="1568821" y="876299"/>
                </a:lnTo>
                <a:lnTo>
                  <a:pt x="1569825" y="825499"/>
                </a:lnTo>
                <a:lnTo>
                  <a:pt x="1569015" y="761999"/>
                </a:lnTo>
                <a:lnTo>
                  <a:pt x="1566799" y="711199"/>
                </a:lnTo>
                <a:lnTo>
                  <a:pt x="1563712" y="673099"/>
                </a:lnTo>
                <a:lnTo>
                  <a:pt x="1558634" y="634999"/>
                </a:lnTo>
                <a:lnTo>
                  <a:pt x="1551646" y="596899"/>
                </a:lnTo>
                <a:lnTo>
                  <a:pt x="1542827" y="558799"/>
                </a:lnTo>
                <a:lnTo>
                  <a:pt x="1532793" y="507999"/>
                </a:lnTo>
                <a:lnTo>
                  <a:pt x="1521075" y="457199"/>
                </a:lnTo>
                <a:lnTo>
                  <a:pt x="1507655" y="406399"/>
                </a:lnTo>
                <a:lnTo>
                  <a:pt x="1492517" y="368299"/>
                </a:lnTo>
                <a:lnTo>
                  <a:pt x="1475641" y="317499"/>
                </a:lnTo>
                <a:lnTo>
                  <a:pt x="1457011" y="266699"/>
                </a:lnTo>
                <a:lnTo>
                  <a:pt x="1436607" y="228599"/>
                </a:lnTo>
                <a:lnTo>
                  <a:pt x="1417144" y="190499"/>
                </a:lnTo>
                <a:lnTo>
                  <a:pt x="1393002" y="152399"/>
                </a:lnTo>
                <a:lnTo>
                  <a:pt x="1364634" y="114299"/>
                </a:lnTo>
                <a:lnTo>
                  <a:pt x="1332494" y="76199"/>
                </a:lnTo>
                <a:lnTo>
                  <a:pt x="1297036" y="50799"/>
                </a:lnTo>
                <a:lnTo>
                  <a:pt x="1258714" y="25399"/>
                </a:lnTo>
                <a:lnTo>
                  <a:pt x="1217982" y="12699"/>
                </a:lnTo>
                <a:lnTo>
                  <a:pt x="1175292" y="0"/>
                </a:lnTo>
                <a:lnTo>
                  <a:pt x="1131099" y="0"/>
                </a:lnTo>
                <a:lnTo>
                  <a:pt x="1088044" y="25399"/>
                </a:lnTo>
                <a:lnTo>
                  <a:pt x="1051748" y="50799"/>
                </a:lnTo>
                <a:lnTo>
                  <a:pt x="1211666" y="50799"/>
                </a:lnTo>
                <a:lnTo>
                  <a:pt x="1246361" y="76199"/>
                </a:lnTo>
                <a:lnTo>
                  <a:pt x="1279247" y="101599"/>
                </a:lnTo>
                <a:lnTo>
                  <a:pt x="1309399" y="126999"/>
                </a:lnTo>
                <a:lnTo>
                  <a:pt x="1335891" y="165099"/>
                </a:lnTo>
                <a:lnTo>
                  <a:pt x="1357799" y="190499"/>
                </a:lnTo>
                <a:lnTo>
                  <a:pt x="1269963" y="190499"/>
                </a:lnTo>
                <a:lnTo>
                  <a:pt x="1304380" y="215899"/>
                </a:lnTo>
                <a:lnTo>
                  <a:pt x="1335184" y="253999"/>
                </a:lnTo>
                <a:lnTo>
                  <a:pt x="1360651" y="292099"/>
                </a:lnTo>
                <a:lnTo>
                  <a:pt x="1379056" y="317499"/>
                </a:lnTo>
                <a:lnTo>
                  <a:pt x="1404266" y="355599"/>
                </a:lnTo>
                <a:lnTo>
                  <a:pt x="1426425" y="406399"/>
                </a:lnTo>
                <a:lnTo>
                  <a:pt x="1446121" y="457199"/>
                </a:lnTo>
                <a:lnTo>
                  <a:pt x="1463941" y="507999"/>
                </a:lnTo>
                <a:lnTo>
                  <a:pt x="1468650" y="520699"/>
                </a:lnTo>
                <a:lnTo>
                  <a:pt x="1472999" y="533399"/>
                </a:lnTo>
                <a:lnTo>
                  <a:pt x="1477048" y="546099"/>
                </a:lnTo>
                <a:lnTo>
                  <a:pt x="1480854" y="558799"/>
                </a:lnTo>
                <a:lnTo>
                  <a:pt x="1486290" y="596899"/>
                </a:lnTo>
                <a:lnTo>
                  <a:pt x="1491039" y="622299"/>
                </a:lnTo>
                <a:lnTo>
                  <a:pt x="1495105" y="660399"/>
                </a:lnTo>
                <a:lnTo>
                  <a:pt x="1498490" y="685799"/>
                </a:lnTo>
                <a:lnTo>
                  <a:pt x="1502325" y="736599"/>
                </a:lnTo>
                <a:lnTo>
                  <a:pt x="1504775" y="787399"/>
                </a:lnTo>
                <a:lnTo>
                  <a:pt x="1505594" y="838199"/>
                </a:lnTo>
                <a:lnTo>
                  <a:pt x="1504533" y="876299"/>
                </a:lnTo>
                <a:lnTo>
                  <a:pt x="1501346" y="927099"/>
                </a:lnTo>
                <a:lnTo>
                  <a:pt x="1495786" y="977899"/>
                </a:lnTo>
                <a:lnTo>
                  <a:pt x="1487603" y="1028699"/>
                </a:lnTo>
                <a:lnTo>
                  <a:pt x="1486168" y="1028699"/>
                </a:lnTo>
                <a:lnTo>
                  <a:pt x="1483155" y="1041399"/>
                </a:lnTo>
                <a:lnTo>
                  <a:pt x="1480647" y="1054099"/>
                </a:lnTo>
                <a:lnTo>
                  <a:pt x="1476031" y="1066799"/>
                </a:lnTo>
                <a:lnTo>
                  <a:pt x="1473458" y="1079499"/>
                </a:lnTo>
                <a:lnTo>
                  <a:pt x="1467950" y="1104899"/>
                </a:lnTo>
                <a:lnTo>
                  <a:pt x="1465183" y="1104899"/>
                </a:lnTo>
                <a:lnTo>
                  <a:pt x="1458938" y="1130299"/>
                </a:lnTo>
                <a:lnTo>
                  <a:pt x="1455615" y="1130299"/>
                </a:lnTo>
                <a:lnTo>
                  <a:pt x="1453636" y="1142999"/>
                </a:lnTo>
                <a:lnTo>
                  <a:pt x="1451632" y="1142999"/>
                </a:lnTo>
                <a:lnTo>
                  <a:pt x="1449085" y="1155699"/>
                </a:lnTo>
                <a:lnTo>
                  <a:pt x="1445348" y="1155699"/>
                </a:lnTo>
                <a:lnTo>
                  <a:pt x="1442840" y="1168399"/>
                </a:lnTo>
                <a:close/>
              </a:path>
              <a:path extrusionOk="0" h="1828800" w="3298825">
                <a:moveTo>
                  <a:pt x="2127971" y="228599"/>
                </a:moveTo>
                <a:lnTo>
                  <a:pt x="2191419" y="228599"/>
                </a:lnTo>
                <a:lnTo>
                  <a:pt x="2193972" y="203199"/>
                </a:lnTo>
                <a:lnTo>
                  <a:pt x="2198898" y="177799"/>
                </a:lnTo>
                <a:lnTo>
                  <a:pt x="2206865" y="139699"/>
                </a:lnTo>
                <a:lnTo>
                  <a:pt x="2233518" y="88899"/>
                </a:lnTo>
                <a:lnTo>
                  <a:pt x="2276864" y="50799"/>
                </a:lnTo>
                <a:lnTo>
                  <a:pt x="2303625" y="38099"/>
                </a:lnTo>
                <a:lnTo>
                  <a:pt x="2207031" y="38099"/>
                </a:lnTo>
                <a:lnTo>
                  <a:pt x="2165262" y="88899"/>
                </a:lnTo>
                <a:lnTo>
                  <a:pt x="2146220" y="126999"/>
                </a:lnTo>
                <a:lnTo>
                  <a:pt x="2134540" y="165099"/>
                </a:lnTo>
                <a:lnTo>
                  <a:pt x="2128554" y="215899"/>
                </a:lnTo>
                <a:lnTo>
                  <a:pt x="2127971" y="228599"/>
                </a:lnTo>
                <a:close/>
              </a:path>
              <a:path extrusionOk="0" h="1828800" w="3298825">
                <a:moveTo>
                  <a:pt x="965373" y="279399"/>
                </a:moveTo>
                <a:lnTo>
                  <a:pt x="1029094" y="279399"/>
                </a:lnTo>
                <a:lnTo>
                  <a:pt x="1029494" y="266699"/>
                </a:lnTo>
                <a:lnTo>
                  <a:pt x="1030091" y="266699"/>
                </a:lnTo>
                <a:lnTo>
                  <a:pt x="1041274" y="203199"/>
                </a:lnTo>
                <a:lnTo>
                  <a:pt x="1055950" y="152399"/>
                </a:lnTo>
                <a:lnTo>
                  <a:pt x="1077171" y="114299"/>
                </a:lnTo>
                <a:lnTo>
                  <a:pt x="1105976" y="76199"/>
                </a:lnTo>
                <a:lnTo>
                  <a:pt x="1140548" y="50799"/>
                </a:lnTo>
                <a:lnTo>
                  <a:pt x="1051748" y="50799"/>
                </a:lnTo>
                <a:lnTo>
                  <a:pt x="1022026" y="88899"/>
                </a:lnTo>
                <a:lnTo>
                  <a:pt x="998698" y="126999"/>
                </a:lnTo>
                <a:lnTo>
                  <a:pt x="981578" y="165099"/>
                </a:lnTo>
                <a:lnTo>
                  <a:pt x="970485" y="215899"/>
                </a:lnTo>
                <a:lnTo>
                  <a:pt x="965236" y="266699"/>
                </a:lnTo>
                <a:lnTo>
                  <a:pt x="965373" y="279399"/>
                </a:lnTo>
                <a:close/>
              </a:path>
              <a:path extrusionOk="0" h="1828800" w="3298825">
                <a:moveTo>
                  <a:pt x="2516987" y="368299"/>
                </a:moveTo>
                <a:lnTo>
                  <a:pt x="2582356" y="368299"/>
                </a:lnTo>
                <a:lnTo>
                  <a:pt x="2567794" y="342899"/>
                </a:lnTo>
                <a:lnTo>
                  <a:pt x="2552153" y="304799"/>
                </a:lnTo>
                <a:lnTo>
                  <a:pt x="2535323" y="279399"/>
                </a:lnTo>
                <a:lnTo>
                  <a:pt x="2517189" y="241299"/>
                </a:lnTo>
                <a:lnTo>
                  <a:pt x="2490371" y="203199"/>
                </a:lnTo>
                <a:lnTo>
                  <a:pt x="2458414" y="165099"/>
                </a:lnTo>
                <a:lnTo>
                  <a:pt x="2421127" y="126999"/>
                </a:lnTo>
                <a:lnTo>
                  <a:pt x="2378318" y="114299"/>
                </a:lnTo>
                <a:lnTo>
                  <a:pt x="2329796" y="101599"/>
                </a:lnTo>
                <a:lnTo>
                  <a:pt x="2300287" y="101599"/>
                </a:lnTo>
                <a:lnTo>
                  <a:pt x="2271746" y="114299"/>
                </a:lnTo>
                <a:lnTo>
                  <a:pt x="2245882" y="126999"/>
                </a:lnTo>
                <a:lnTo>
                  <a:pt x="2224403" y="152399"/>
                </a:lnTo>
                <a:lnTo>
                  <a:pt x="2368183" y="152399"/>
                </a:lnTo>
                <a:lnTo>
                  <a:pt x="2375723" y="165099"/>
                </a:lnTo>
                <a:lnTo>
                  <a:pt x="2397839" y="177799"/>
                </a:lnTo>
                <a:lnTo>
                  <a:pt x="2417459" y="203199"/>
                </a:lnTo>
                <a:lnTo>
                  <a:pt x="2435011" y="215899"/>
                </a:lnTo>
                <a:lnTo>
                  <a:pt x="2450923" y="241299"/>
                </a:lnTo>
                <a:lnTo>
                  <a:pt x="2478304" y="292099"/>
                </a:lnTo>
                <a:lnTo>
                  <a:pt x="2502596" y="342899"/>
                </a:lnTo>
                <a:lnTo>
                  <a:pt x="2516987" y="368299"/>
                </a:lnTo>
                <a:close/>
              </a:path>
              <a:path extrusionOk="0" h="1828800" w="3298825">
                <a:moveTo>
                  <a:pt x="1269963" y="190499"/>
                </a:moveTo>
                <a:lnTo>
                  <a:pt x="1357799" y="190499"/>
                </a:lnTo>
                <a:lnTo>
                  <a:pt x="1322400" y="165099"/>
                </a:lnTo>
                <a:lnTo>
                  <a:pt x="1283800" y="139699"/>
                </a:lnTo>
                <a:lnTo>
                  <a:pt x="1242365" y="114299"/>
                </a:lnTo>
                <a:lnTo>
                  <a:pt x="1198458" y="101599"/>
                </a:lnTo>
                <a:lnTo>
                  <a:pt x="1152446" y="101599"/>
                </a:lnTo>
                <a:lnTo>
                  <a:pt x="1110557" y="126999"/>
                </a:lnTo>
                <a:lnTo>
                  <a:pt x="1078576" y="152399"/>
                </a:lnTo>
                <a:lnTo>
                  <a:pt x="1197192" y="152399"/>
                </a:lnTo>
                <a:lnTo>
                  <a:pt x="1233659" y="165099"/>
                </a:lnTo>
                <a:lnTo>
                  <a:pt x="1269963" y="190499"/>
                </a:lnTo>
                <a:close/>
              </a:path>
              <a:path extrusionOk="0" h="1828800" w="3298825">
                <a:moveTo>
                  <a:pt x="2417257" y="1320799"/>
                </a:moveTo>
                <a:lnTo>
                  <a:pt x="2541291" y="1320799"/>
                </a:lnTo>
                <a:lnTo>
                  <a:pt x="2509286" y="1269999"/>
                </a:lnTo>
                <a:lnTo>
                  <a:pt x="2478493" y="1231899"/>
                </a:lnTo>
                <a:lnTo>
                  <a:pt x="2449010" y="1193799"/>
                </a:lnTo>
                <a:lnTo>
                  <a:pt x="2420936" y="1142999"/>
                </a:lnTo>
                <a:lnTo>
                  <a:pt x="2394371" y="1104899"/>
                </a:lnTo>
                <a:lnTo>
                  <a:pt x="2369413" y="1054099"/>
                </a:lnTo>
                <a:lnTo>
                  <a:pt x="2359676" y="1041399"/>
                </a:lnTo>
                <a:lnTo>
                  <a:pt x="2350281" y="1015999"/>
                </a:lnTo>
                <a:lnTo>
                  <a:pt x="2341195" y="1003299"/>
                </a:lnTo>
                <a:lnTo>
                  <a:pt x="2332381" y="977899"/>
                </a:lnTo>
                <a:lnTo>
                  <a:pt x="2317642" y="939799"/>
                </a:lnTo>
                <a:lnTo>
                  <a:pt x="2304463" y="876299"/>
                </a:lnTo>
                <a:lnTo>
                  <a:pt x="2292794" y="825499"/>
                </a:lnTo>
                <a:lnTo>
                  <a:pt x="2282585" y="774699"/>
                </a:lnTo>
                <a:lnTo>
                  <a:pt x="2273788" y="723899"/>
                </a:lnTo>
                <a:lnTo>
                  <a:pt x="2266352" y="673099"/>
                </a:lnTo>
                <a:lnTo>
                  <a:pt x="2260230" y="622299"/>
                </a:lnTo>
                <a:lnTo>
                  <a:pt x="2255370" y="571499"/>
                </a:lnTo>
                <a:lnTo>
                  <a:pt x="2251724" y="520699"/>
                </a:lnTo>
                <a:lnTo>
                  <a:pt x="2249242" y="469899"/>
                </a:lnTo>
                <a:lnTo>
                  <a:pt x="2247182" y="406399"/>
                </a:lnTo>
                <a:lnTo>
                  <a:pt x="2246244" y="355599"/>
                </a:lnTo>
                <a:lnTo>
                  <a:pt x="2248324" y="292099"/>
                </a:lnTo>
                <a:lnTo>
                  <a:pt x="2255319" y="241299"/>
                </a:lnTo>
                <a:lnTo>
                  <a:pt x="2273309" y="190499"/>
                </a:lnTo>
                <a:lnTo>
                  <a:pt x="2313943" y="152399"/>
                </a:lnTo>
                <a:lnTo>
                  <a:pt x="2224403" y="152399"/>
                </a:lnTo>
                <a:lnTo>
                  <a:pt x="2211949" y="165099"/>
                </a:lnTo>
                <a:lnTo>
                  <a:pt x="2202650" y="190499"/>
                </a:lnTo>
                <a:lnTo>
                  <a:pt x="2195982" y="215899"/>
                </a:lnTo>
                <a:lnTo>
                  <a:pt x="2191419" y="228599"/>
                </a:lnTo>
                <a:lnTo>
                  <a:pt x="2127971" y="228599"/>
                </a:lnTo>
                <a:lnTo>
                  <a:pt x="2126223" y="266699"/>
                </a:lnTo>
                <a:lnTo>
                  <a:pt x="2126576" y="304799"/>
                </a:lnTo>
                <a:lnTo>
                  <a:pt x="2128642" y="355599"/>
                </a:lnTo>
                <a:lnTo>
                  <a:pt x="2131450" y="406399"/>
                </a:lnTo>
                <a:lnTo>
                  <a:pt x="2134775" y="444499"/>
                </a:lnTo>
                <a:lnTo>
                  <a:pt x="2139129" y="495299"/>
                </a:lnTo>
                <a:lnTo>
                  <a:pt x="2144558" y="533399"/>
                </a:lnTo>
                <a:lnTo>
                  <a:pt x="2151104" y="584199"/>
                </a:lnTo>
                <a:lnTo>
                  <a:pt x="2158810" y="622299"/>
                </a:lnTo>
                <a:lnTo>
                  <a:pt x="2169421" y="685799"/>
                </a:lnTo>
                <a:lnTo>
                  <a:pt x="2181780" y="736599"/>
                </a:lnTo>
                <a:lnTo>
                  <a:pt x="2195869" y="787399"/>
                </a:lnTo>
                <a:lnTo>
                  <a:pt x="2211668" y="838199"/>
                </a:lnTo>
                <a:lnTo>
                  <a:pt x="2229159" y="888999"/>
                </a:lnTo>
                <a:lnTo>
                  <a:pt x="2248323" y="939799"/>
                </a:lnTo>
                <a:lnTo>
                  <a:pt x="2269141" y="977899"/>
                </a:lnTo>
                <a:lnTo>
                  <a:pt x="2285565" y="1028699"/>
                </a:lnTo>
                <a:lnTo>
                  <a:pt x="2303558" y="1079499"/>
                </a:lnTo>
                <a:lnTo>
                  <a:pt x="2323127" y="1130299"/>
                </a:lnTo>
                <a:lnTo>
                  <a:pt x="2344275" y="1181099"/>
                </a:lnTo>
                <a:lnTo>
                  <a:pt x="2367009" y="1219199"/>
                </a:lnTo>
                <a:lnTo>
                  <a:pt x="2391335" y="1269999"/>
                </a:lnTo>
                <a:lnTo>
                  <a:pt x="2417257" y="1320799"/>
                </a:lnTo>
                <a:close/>
              </a:path>
              <a:path extrusionOk="0" h="1828800" w="3298825">
                <a:moveTo>
                  <a:pt x="1811034" y="1625599"/>
                </a:moveTo>
                <a:lnTo>
                  <a:pt x="1980260" y="1625599"/>
                </a:lnTo>
                <a:lnTo>
                  <a:pt x="1823347" y="1587499"/>
                </a:lnTo>
                <a:lnTo>
                  <a:pt x="1773614" y="1562099"/>
                </a:lnTo>
                <a:lnTo>
                  <a:pt x="1725294" y="1536699"/>
                </a:lnTo>
                <a:lnTo>
                  <a:pt x="1856080" y="1536699"/>
                </a:lnTo>
                <a:lnTo>
                  <a:pt x="1809628" y="1511299"/>
                </a:lnTo>
                <a:lnTo>
                  <a:pt x="1719541" y="1485899"/>
                </a:lnTo>
                <a:lnTo>
                  <a:pt x="1676096" y="1460499"/>
                </a:lnTo>
                <a:lnTo>
                  <a:pt x="1633844" y="1435099"/>
                </a:lnTo>
                <a:lnTo>
                  <a:pt x="1592880" y="1409699"/>
                </a:lnTo>
                <a:lnTo>
                  <a:pt x="1553299" y="1384299"/>
                </a:lnTo>
                <a:lnTo>
                  <a:pt x="1515197" y="1346199"/>
                </a:lnTo>
                <a:lnTo>
                  <a:pt x="1478669" y="1320799"/>
                </a:lnTo>
                <a:lnTo>
                  <a:pt x="1443809" y="1282699"/>
                </a:lnTo>
                <a:lnTo>
                  <a:pt x="1450399" y="1269999"/>
                </a:lnTo>
                <a:lnTo>
                  <a:pt x="1456794" y="1269999"/>
                </a:lnTo>
                <a:lnTo>
                  <a:pt x="1463010" y="1257299"/>
                </a:lnTo>
                <a:lnTo>
                  <a:pt x="1474324" y="1244599"/>
                </a:lnTo>
                <a:lnTo>
                  <a:pt x="1476820" y="1231899"/>
                </a:lnTo>
                <a:lnTo>
                  <a:pt x="1400675" y="1231899"/>
                </a:lnTo>
                <a:lnTo>
                  <a:pt x="1369462" y="1193799"/>
                </a:lnTo>
                <a:lnTo>
                  <a:pt x="1340273" y="1155699"/>
                </a:lnTo>
                <a:lnTo>
                  <a:pt x="1312930" y="1117599"/>
                </a:lnTo>
                <a:lnTo>
                  <a:pt x="1287258" y="1079499"/>
                </a:lnTo>
                <a:lnTo>
                  <a:pt x="1263082" y="1028699"/>
                </a:lnTo>
                <a:lnTo>
                  <a:pt x="1240225" y="990599"/>
                </a:lnTo>
                <a:lnTo>
                  <a:pt x="1218512" y="939799"/>
                </a:lnTo>
                <a:lnTo>
                  <a:pt x="1197765" y="901699"/>
                </a:lnTo>
                <a:lnTo>
                  <a:pt x="1192682" y="888999"/>
                </a:lnTo>
                <a:lnTo>
                  <a:pt x="1187664" y="876299"/>
                </a:lnTo>
                <a:lnTo>
                  <a:pt x="1182699" y="863599"/>
                </a:lnTo>
                <a:lnTo>
                  <a:pt x="1177776" y="850899"/>
                </a:lnTo>
                <a:lnTo>
                  <a:pt x="1160599" y="812799"/>
                </a:lnTo>
                <a:lnTo>
                  <a:pt x="1145552" y="761999"/>
                </a:lnTo>
                <a:lnTo>
                  <a:pt x="1132466" y="711199"/>
                </a:lnTo>
                <a:lnTo>
                  <a:pt x="1121171" y="673099"/>
                </a:lnTo>
                <a:lnTo>
                  <a:pt x="1111499" y="622299"/>
                </a:lnTo>
                <a:lnTo>
                  <a:pt x="1103279" y="571499"/>
                </a:lnTo>
                <a:lnTo>
                  <a:pt x="1096343" y="520699"/>
                </a:lnTo>
                <a:lnTo>
                  <a:pt x="1091008" y="482599"/>
                </a:lnTo>
                <a:lnTo>
                  <a:pt x="1087132" y="431799"/>
                </a:lnTo>
                <a:lnTo>
                  <a:pt x="1085508" y="393699"/>
                </a:lnTo>
                <a:lnTo>
                  <a:pt x="1086930" y="342899"/>
                </a:lnTo>
                <a:lnTo>
                  <a:pt x="1090866" y="304799"/>
                </a:lnTo>
                <a:lnTo>
                  <a:pt x="1098172" y="266699"/>
                </a:lnTo>
                <a:lnTo>
                  <a:pt x="1110793" y="228599"/>
                </a:lnTo>
                <a:lnTo>
                  <a:pt x="1130672" y="190499"/>
                </a:lnTo>
                <a:lnTo>
                  <a:pt x="1162288" y="152399"/>
                </a:lnTo>
                <a:lnTo>
                  <a:pt x="1078576" y="152399"/>
                </a:lnTo>
                <a:lnTo>
                  <a:pt x="1055206" y="190499"/>
                </a:lnTo>
                <a:lnTo>
                  <a:pt x="1039145" y="228599"/>
                </a:lnTo>
                <a:lnTo>
                  <a:pt x="1029094" y="279399"/>
                </a:lnTo>
                <a:lnTo>
                  <a:pt x="965373" y="279399"/>
                </a:lnTo>
                <a:lnTo>
                  <a:pt x="970609" y="355599"/>
                </a:lnTo>
                <a:lnTo>
                  <a:pt x="977730" y="406399"/>
                </a:lnTo>
                <a:lnTo>
                  <a:pt x="986831" y="457199"/>
                </a:lnTo>
                <a:lnTo>
                  <a:pt x="997728" y="507999"/>
                </a:lnTo>
                <a:lnTo>
                  <a:pt x="1010239" y="558799"/>
                </a:lnTo>
                <a:lnTo>
                  <a:pt x="1024184" y="609599"/>
                </a:lnTo>
                <a:lnTo>
                  <a:pt x="1039379" y="647699"/>
                </a:lnTo>
                <a:lnTo>
                  <a:pt x="1055644" y="698499"/>
                </a:lnTo>
                <a:lnTo>
                  <a:pt x="1072796" y="749299"/>
                </a:lnTo>
                <a:lnTo>
                  <a:pt x="1090654" y="800099"/>
                </a:lnTo>
                <a:lnTo>
                  <a:pt x="1094243" y="800099"/>
                </a:lnTo>
                <a:lnTo>
                  <a:pt x="1097880" y="812799"/>
                </a:lnTo>
                <a:lnTo>
                  <a:pt x="1105213" y="825499"/>
                </a:lnTo>
                <a:lnTo>
                  <a:pt x="1122776" y="876299"/>
                </a:lnTo>
                <a:lnTo>
                  <a:pt x="1141624" y="914399"/>
                </a:lnTo>
                <a:lnTo>
                  <a:pt x="1161722" y="965199"/>
                </a:lnTo>
                <a:lnTo>
                  <a:pt x="1183034" y="1003299"/>
                </a:lnTo>
                <a:lnTo>
                  <a:pt x="1205523" y="1054099"/>
                </a:lnTo>
                <a:lnTo>
                  <a:pt x="1229154" y="1092199"/>
                </a:lnTo>
                <a:lnTo>
                  <a:pt x="1253889" y="1130299"/>
                </a:lnTo>
                <a:lnTo>
                  <a:pt x="1279694" y="1168399"/>
                </a:lnTo>
                <a:lnTo>
                  <a:pt x="1306532" y="1206499"/>
                </a:lnTo>
                <a:lnTo>
                  <a:pt x="1319564" y="1231899"/>
                </a:lnTo>
                <a:lnTo>
                  <a:pt x="1332938" y="1244599"/>
                </a:lnTo>
                <a:lnTo>
                  <a:pt x="1346618" y="1269999"/>
                </a:lnTo>
                <a:lnTo>
                  <a:pt x="1360566" y="1282699"/>
                </a:lnTo>
                <a:lnTo>
                  <a:pt x="1321349" y="1320799"/>
                </a:lnTo>
                <a:lnTo>
                  <a:pt x="1306921" y="1333499"/>
                </a:lnTo>
                <a:lnTo>
                  <a:pt x="1401722" y="1333499"/>
                </a:lnTo>
                <a:lnTo>
                  <a:pt x="1438561" y="1371599"/>
                </a:lnTo>
                <a:lnTo>
                  <a:pt x="1477084" y="1409699"/>
                </a:lnTo>
                <a:lnTo>
                  <a:pt x="1517276" y="1447799"/>
                </a:lnTo>
                <a:lnTo>
                  <a:pt x="1559117" y="1485899"/>
                </a:lnTo>
                <a:lnTo>
                  <a:pt x="1602589" y="1511299"/>
                </a:lnTo>
                <a:lnTo>
                  <a:pt x="1641071" y="1536699"/>
                </a:lnTo>
                <a:lnTo>
                  <a:pt x="1681360" y="1562099"/>
                </a:lnTo>
                <a:lnTo>
                  <a:pt x="1723253" y="1587499"/>
                </a:lnTo>
                <a:lnTo>
                  <a:pt x="1766546" y="1612899"/>
                </a:lnTo>
                <a:lnTo>
                  <a:pt x="1811034" y="1625599"/>
                </a:lnTo>
                <a:close/>
              </a:path>
              <a:path extrusionOk="0" h="1828800" w="3298825">
                <a:moveTo>
                  <a:pt x="475293" y="1485899"/>
                </a:moveTo>
                <a:lnTo>
                  <a:pt x="687495" y="1485899"/>
                </a:lnTo>
                <a:lnTo>
                  <a:pt x="639841" y="1473199"/>
                </a:lnTo>
                <a:lnTo>
                  <a:pt x="592686" y="1473199"/>
                </a:lnTo>
                <a:lnTo>
                  <a:pt x="454660" y="1435099"/>
                </a:lnTo>
                <a:lnTo>
                  <a:pt x="365969" y="1384299"/>
                </a:lnTo>
                <a:lnTo>
                  <a:pt x="319860" y="1371599"/>
                </a:lnTo>
                <a:lnTo>
                  <a:pt x="274886" y="1333499"/>
                </a:lnTo>
                <a:lnTo>
                  <a:pt x="231602" y="1308099"/>
                </a:lnTo>
                <a:lnTo>
                  <a:pt x="190564" y="1269999"/>
                </a:lnTo>
                <a:lnTo>
                  <a:pt x="152331" y="1231899"/>
                </a:lnTo>
                <a:lnTo>
                  <a:pt x="117458" y="1193799"/>
                </a:lnTo>
                <a:lnTo>
                  <a:pt x="86502" y="1155699"/>
                </a:lnTo>
                <a:lnTo>
                  <a:pt x="60020" y="1104899"/>
                </a:lnTo>
                <a:lnTo>
                  <a:pt x="42749" y="1092199"/>
                </a:lnTo>
                <a:lnTo>
                  <a:pt x="594" y="1092199"/>
                </a:lnTo>
                <a:lnTo>
                  <a:pt x="0" y="1117599"/>
                </a:lnTo>
                <a:lnTo>
                  <a:pt x="23766" y="1155699"/>
                </a:lnTo>
                <a:lnTo>
                  <a:pt x="50882" y="1193799"/>
                </a:lnTo>
                <a:lnTo>
                  <a:pt x="81018" y="1231899"/>
                </a:lnTo>
                <a:lnTo>
                  <a:pt x="113843" y="1269999"/>
                </a:lnTo>
                <a:lnTo>
                  <a:pt x="149027" y="1308099"/>
                </a:lnTo>
                <a:lnTo>
                  <a:pt x="186239" y="1333499"/>
                </a:lnTo>
                <a:lnTo>
                  <a:pt x="225148" y="1358899"/>
                </a:lnTo>
                <a:lnTo>
                  <a:pt x="265424" y="1384299"/>
                </a:lnTo>
                <a:lnTo>
                  <a:pt x="306737" y="1409699"/>
                </a:lnTo>
                <a:lnTo>
                  <a:pt x="353587" y="1435099"/>
                </a:lnTo>
                <a:lnTo>
                  <a:pt x="401509" y="1460499"/>
                </a:lnTo>
                <a:lnTo>
                  <a:pt x="450406" y="1473199"/>
                </a:lnTo>
                <a:lnTo>
                  <a:pt x="475293" y="1485899"/>
                </a:lnTo>
                <a:close/>
              </a:path>
              <a:path extrusionOk="0" h="1828800" w="3298825">
                <a:moveTo>
                  <a:pt x="1430828" y="1193799"/>
                </a:moveTo>
                <a:lnTo>
                  <a:pt x="1502460" y="1193799"/>
                </a:lnTo>
                <a:lnTo>
                  <a:pt x="1502783" y="1181099"/>
                </a:lnTo>
                <a:lnTo>
                  <a:pt x="1506339" y="1181099"/>
                </a:lnTo>
                <a:lnTo>
                  <a:pt x="1509351" y="1168399"/>
                </a:lnTo>
                <a:lnTo>
                  <a:pt x="1437965" y="1168399"/>
                </a:lnTo>
                <a:lnTo>
                  <a:pt x="1433853" y="1181099"/>
                </a:lnTo>
                <a:lnTo>
                  <a:pt x="1430828" y="1193799"/>
                </a:lnTo>
                <a:close/>
              </a:path>
              <a:path extrusionOk="0" h="1828800" w="3298825">
                <a:moveTo>
                  <a:pt x="1407047" y="1231899"/>
                </a:moveTo>
                <a:lnTo>
                  <a:pt x="1480797" y="1231899"/>
                </a:lnTo>
                <a:lnTo>
                  <a:pt x="1484099" y="1219199"/>
                </a:lnTo>
                <a:lnTo>
                  <a:pt x="1487333" y="1219199"/>
                </a:lnTo>
                <a:lnTo>
                  <a:pt x="1491004" y="1206499"/>
                </a:lnTo>
                <a:lnTo>
                  <a:pt x="1491443" y="1206499"/>
                </a:lnTo>
                <a:lnTo>
                  <a:pt x="1498309" y="1193799"/>
                </a:lnTo>
                <a:lnTo>
                  <a:pt x="1424932" y="1193799"/>
                </a:lnTo>
                <a:lnTo>
                  <a:pt x="1419185" y="1206499"/>
                </a:lnTo>
                <a:lnTo>
                  <a:pt x="1413220" y="1219199"/>
                </a:lnTo>
                <a:lnTo>
                  <a:pt x="1407047" y="1231899"/>
                </a:lnTo>
                <a:close/>
              </a:path>
              <a:path extrusionOk="0" h="1828800" w="3298825">
                <a:moveTo>
                  <a:pt x="438927" y="1562099"/>
                </a:moveTo>
                <a:lnTo>
                  <a:pt x="631654" y="1562099"/>
                </a:lnTo>
                <a:lnTo>
                  <a:pt x="393716" y="1498599"/>
                </a:lnTo>
                <a:lnTo>
                  <a:pt x="348626" y="1473199"/>
                </a:lnTo>
                <a:lnTo>
                  <a:pt x="304493" y="1447799"/>
                </a:lnTo>
                <a:lnTo>
                  <a:pt x="261585" y="1422399"/>
                </a:lnTo>
                <a:lnTo>
                  <a:pt x="220167" y="1396999"/>
                </a:lnTo>
                <a:lnTo>
                  <a:pt x="180506" y="1371599"/>
                </a:lnTo>
                <a:lnTo>
                  <a:pt x="142867" y="1333499"/>
                </a:lnTo>
                <a:lnTo>
                  <a:pt x="107517" y="1295399"/>
                </a:lnTo>
                <a:lnTo>
                  <a:pt x="74722" y="1257299"/>
                </a:lnTo>
                <a:lnTo>
                  <a:pt x="54992" y="1244599"/>
                </a:lnTo>
                <a:lnTo>
                  <a:pt x="31877" y="1244599"/>
                </a:lnTo>
                <a:lnTo>
                  <a:pt x="17011" y="1257299"/>
                </a:lnTo>
                <a:lnTo>
                  <a:pt x="22032" y="1282699"/>
                </a:lnTo>
                <a:lnTo>
                  <a:pt x="55885" y="1320799"/>
                </a:lnTo>
                <a:lnTo>
                  <a:pt x="92320" y="1358899"/>
                </a:lnTo>
                <a:lnTo>
                  <a:pt x="131069" y="1384299"/>
                </a:lnTo>
                <a:lnTo>
                  <a:pt x="171863" y="1422399"/>
                </a:lnTo>
                <a:lnTo>
                  <a:pt x="214433" y="1447799"/>
                </a:lnTo>
                <a:lnTo>
                  <a:pt x="258511" y="1473199"/>
                </a:lnTo>
                <a:lnTo>
                  <a:pt x="303829" y="1498599"/>
                </a:lnTo>
                <a:lnTo>
                  <a:pt x="350117" y="1523999"/>
                </a:lnTo>
                <a:lnTo>
                  <a:pt x="394099" y="1549399"/>
                </a:lnTo>
                <a:lnTo>
                  <a:pt x="438927" y="1562099"/>
                </a:lnTo>
                <a:close/>
              </a:path>
              <a:path extrusionOk="0" h="1828800" w="3298825">
                <a:moveTo>
                  <a:pt x="624711" y="1612899"/>
                </a:moveTo>
                <a:lnTo>
                  <a:pt x="817326" y="1612899"/>
                </a:lnTo>
                <a:lnTo>
                  <a:pt x="866251" y="1600199"/>
                </a:lnTo>
                <a:lnTo>
                  <a:pt x="914744" y="1600199"/>
                </a:lnTo>
                <a:lnTo>
                  <a:pt x="1010012" y="1574799"/>
                </a:lnTo>
                <a:lnTo>
                  <a:pt x="1056572" y="1549399"/>
                </a:lnTo>
                <a:lnTo>
                  <a:pt x="1102275" y="1536699"/>
                </a:lnTo>
                <a:lnTo>
                  <a:pt x="1147013" y="1511299"/>
                </a:lnTo>
                <a:lnTo>
                  <a:pt x="1190680" y="1498599"/>
                </a:lnTo>
                <a:lnTo>
                  <a:pt x="1236033" y="1460499"/>
                </a:lnTo>
                <a:lnTo>
                  <a:pt x="1280356" y="1435099"/>
                </a:lnTo>
                <a:lnTo>
                  <a:pt x="1323107" y="1409699"/>
                </a:lnTo>
                <a:lnTo>
                  <a:pt x="1363743" y="1371599"/>
                </a:lnTo>
                <a:lnTo>
                  <a:pt x="1401722" y="1333499"/>
                </a:lnTo>
                <a:lnTo>
                  <a:pt x="1306921" y="1333499"/>
                </a:lnTo>
                <a:lnTo>
                  <a:pt x="1278064" y="1358899"/>
                </a:lnTo>
                <a:lnTo>
                  <a:pt x="1231040" y="1384299"/>
                </a:lnTo>
                <a:lnTo>
                  <a:pt x="1180607" y="1409699"/>
                </a:lnTo>
                <a:lnTo>
                  <a:pt x="1133474" y="1422399"/>
                </a:lnTo>
                <a:lnTo>
                  <a:pt x="1085246" y="1447799"/>
                </a:lnTo>
                <a:lnTo>
                  <a:pt x="1036123" y="1460499"/>
                </a:lnTo>
                <a:lnTo>
                  <a:pt x="986306" y="1460499"/>
                </a:lnTo>
                <a:lnTo>
                  <a:pt x="935995" y="1473199"/>
                </a:lnTo>
                <a:lnTo>
                  <a:pt x="885392" y="1473199"/>
                </a:lnTo>
                <a:lnTo>
                  <a:pt x="834697" y="1485899"/>
                </a:lnTo>
                <a:lnTo>
                  <a:pt x="475293" y="1485899"/>
                </a:lnTo>
                <a:lnTo>
                  <a:pt x="500179" y="1498599"/>
                </a:lnTo>
                <a:lnTo>
                  <a:pt x="550729" y="1511299"/>
                </a:lnTo>
                <a:lnTo>
                  <a:pt x="1032417" y="1511299"/>
                </a:lnTo>
                <a:lnTo>
                  <a:pt x="831773" y="1562099"/>
                </a:lnTo>
                <a:lnTo>
                  <a:pt x="438927" y="1562099"/>
                </a:lnTo>
                <a:lnTo>
                  <a:pt x="624711" y="1612899"/>
                </a:lnTo>
                <a:close/>
              </a:path>
              <a:path extrusionOk="0" h="1828800" w="3298825">
                <a:moveTo>
                  <a:pt x="2897958" y="1777999"/>
                </a:moveTo>
                <a:lnTo>
                  <a:pt x="3110181" y="1777999"/>
                </a:lnTo>
                <a:lnTo>
                  <a:pt x="3059445" y="1765299"/>
                </a:lnTo>
                <a:lnTo>
                  <a:pt x="3009097" y="1765299"/>
                </a:lnTo>
                <a:lnTo>
                  <a:pt x="2959342" y="1752599"/>
                </a:lnTo>
                <a:lnTo>
                  <a:pt x="2907635" y="1727199"/>
                </a:lnTo>
                <a:lnTo>
                  <a:pt x="2858899" y="1714499"/>
                </a:lnTo>
                <a:lnTo>
                  <a:pt x="2812882" y="1676399"/>
                </a:lnTo>
                <a:lnTo>
                  <a:pt x="2769336" y="1650999"/>
                </a:lnTo>
                <a:lnTo>
                  <a:pt x="2728009" y="1612899"/>
                </a:lnTo>
                <a:lnTo>
                  <a:pt x="2688652" y="1587499"/>
                </a:lnTo>
                <a:lnTo>
                  <a:pt x="2651014" y="1536699"/>
                </a:lnTo>
                <a:lnTo>
                  <a:pt x="2624767" y="1511299"/>
                </a:lnTo>
                <a:lnTo>
                  <a:pt x="2599291" y="1485899"/>
                </a:lnTo>
                <a:lnTo>
                  <a:pt x="2574596" y="1447799"/>
                </a:lnTo>
                <a:lnTo>
                  <a:pt x="2550691" y="1422399"/>
                </a:lnTo>
                <a:lnTo>
                  <a:pt x="2552178" y="1422399"/>
                </a:lnTo>
                <a:lnTo>
                  <a:pt x="2553574" y="1409699"/>
                </a:lnTo>
                <a:lnTo>
                  <a:pt x="2473913" y="1409699"/>
                </a:lnTo>
                <a:lnTo>
                  <a:pt x="2449318" y="1435099"/>
                </a:lnTo>
                <a:lnTo>
                  <a:pt x="2422765" y="1447799"/>
                </a:lnTo>
                <a:lnTo>
                  <a:pt x="2408453" y="1460499"/>
                </a:lnTo>
                <a:lnTo>
                  <a:pt x="2515780" y="1460499"/>
                </a:lnTo>
                <a:lnTo>
                  <a:pt x="2526664" y="1473199"/>
                </a:lnTo>
                <a:lnTo>
                  <a:pt x="2537695" y="1485899"/>
                </a:lnTo>
                <a:lnTo>
                  <a:pt x="2548907" y="1511299"/>
                </a:lnTo>
                <a:lnTo>
                  <a:pt x="2560337" y="1523999"/>
                </a:lnTo>
                <a:lnTo>
                  <a:pt x="2593794" y="1562099"/>
                </a:lnTo>
                <a:lnTo>
                  <a:pt x="2628427" y="1600199"/>
                </a:lnTo>
                <a:lnTo>
                  <a:pt x="2664467" y="1625599"/>
                </a:lnTo>
                <a:lnTo>
                  <a:pt x="2702144" y="1663699"/>
                </a:lnTo>
                <a:lnTo>
                  <a:pt x="2741690" y="1689099"/>
                </a:lnTo>
                <a:lnTo>
                  <a:pt x="2783335" y="1727199"/>
                </a:lnTo>
                <a:lnTo>
                  <a:pt x="2827311" y="1752599"/>
                </a:lnTo>
                <a:lnTo>
                  <a:pt x="2873849" y="1765299"/>
                </a:lnTo>
                <a:lnTo>
                  <a:pt x="2897958" y="1777999"/>
                </a:lnTo>
                <a:close/>
              </a:path>
              <a:path extrusionOk="0" h="1828800" w="3298825">
                <a:moveTo>
                  <a:pt x="1996869" y="1676399"/>
                </a:moveTo>
                <a:lnTo>
                  <a:pt x="2138809" y="1676399"/>
                </a:lnTo>
                <a:lnTo>
                  <a:pt x="2279995" y="1638299"/>
                </a:lnTo>
                <a:lnTo>
                  <a:pt x="2324560" y="1612899"/>
                </a:lnTo>
                <a:lnTo>
                  <a:pt x="2367181" y="1587499"/>
                </a:lnTo>
                <a:lnTo>
                  <a:pt x="2407736" y="1562099"/>
                </a:lnTo>
                <a:lnTo>
                  <a:pt x="2446102" y="1536699"/>
                </a:lnTo>
                <a:lnTo>
                  <a:pt x="2482157" y="1498599"/>
                </a:lnTo>
                <a:lnTo>
                  <a:pt x="2515780" y="1460499"/>
                </a:lnTo>
                <a:lnTo>
                  <a:pt x="2408453" y="1460499"/>
                </a:lnTo>
                <a:lnTo>
                  <a:pt x="2394141" y="1473199"/>
                </a:lnTo>
                <a:lnTo>
                  <a:pt x="2363336" y="1498599"/>
                </a:lnTo>
                <a:lnTo>
                  <a:pt x="2321160" y="1511299"/>
                </a:lnTo>
                <a:lnTo>
                  <a:pt x="2277345" y="1536699"/>
                </a:lnTo>
                <a:lnTo>
                  <a:pt x="2232206" y="1549399"/>
                </a:lnTo>
                <a:lnTo>
                  <a:pt x="2186062" y="1549399"/>
                </a:lnTo>
                <a:lnTo>
                  <a:pt x="2139228" y="1562099"/>
                </a:lnTo>
                <a:lnTo>
                  <a:pt x="1795996" y="1562099"/>
                </a:lnTo>
                <a:lnTo>
                  <a:pt x="1819868" y="1574799"/>
                </a:lnTo>
                <a:lnTo>
                  <a:pt x="1868379" y="1587499"/>
                </a:lnTo>
                <a:lnTo>
                  <a:pt x="1917513" y="1587499"/>
                </a:lnTo>
                <a:lnTo>
                  <a:pt x="1967122" y="1600199"/>
                </a:lnTo>
                <a:lnTo>
                  <a:pt x="2221316" y="1600199"/>
                </a:lnTo>
                <a:lnTo>
                  <a:pt x="2211143" y="1612899"/>
                </a:lnTo>
                <a:lnTo>
                  <a:pt x="2200871" y="1612899"/>
                </a:lnTo>
                <a:lnTo>
                  <a:pt x="2146692" y="1625599"/>
                </a:lnTo>
                <a:lnTo>
                  <a:pt x="1811034" y="1625599"/>
                </a:lnTo>
                <a:lnTo>
                  <a:pt x="1856515" y="1638299"/>
                </a:lnTo>
                <a:lnTo>
                  <a:pt x="1902783" y="1663699"/>
                </a:lnTo>
                <a:lnTo>
                  <a:pt x="1949636" y="1663699"/>
                </a:lnTo>
                <a:lnTo>
                  <a:pt x="1996869" y="1676399"/>
                </a:lnTo>
                <a:close/>
              </a:path>
              <a:path extrusionOk="0" h="1828800" w="3298825">
                <a:moveTo>
                  <a:pt x="653766" y="1523999"/>
                </a:moveTo>
                <a:lnTo>
                  <a:pt x="923481" y="1523999"/>
                </a:lnTo>
                <a:lnTo>
                  <a:pt x="978169" y="1511299"/>
                </a:lnTo>
                <a:lnTo>
                  <a:pt x="601957" y="1511299"/>
                </a:lnTo>
                <a:lnTo>
                  <a:pt x="653766" y="1523999"/>
                </a:lnTo>
                <a:close/>
              </a:path>
              <a:path extrusionOk="0" h="1828800" w="3298825">
                <a:moveTo>
                  <a:pt x="758729" y="1536699"/>
                </a:moveTo>
                <a:lnTo>
                  <a:pt x="813567" y="1536699"/>
                </a:lnTo>
                <a:lnTo>
                  <a:pt x="868549" y="1523999"/>
                </a:lnTo>
                <a:lnTo>
                  <a:pt x="706056" y="1523999"/>
                </a:lnTo>
                <a:lnTo>
                  <a:pt x="758729" y="1536699"/>
                </a:lnTo>
                <a:close/>
              </a:path>
              <a:path extrusionOk="0" h="1828800" w="3298825">
                <a:moveTo>
                  <a:pt x="1795996" y="1562099"/>
                </a:moveTo>
                <a:lnTo>
                  <a:pt x="1997751" y="1562099"/>
                </a:lnTo>
                <a:lnTo>
                  <a:pt x="1903343" y="1536699"/>
                </a:lnTo>
                <a:lnTo>
                  <a:pt x="1725294" y="1536699"/>
                </a:lnTo>
                <a:lnTo>
                  <a:pt x="1772124" y="1549399"/>
                </a:lnTo>
                <a:lnTo>
                  <a:pt x="1795996" y="1562099"/>
                </a:lnTo>
                <a:close/>
              </a:path>
              <a:path extrusionOk="0" h="1828800" w="3298825">
                <a:moveTo>
                  <a:pt x="2017061" y="1612899"/>
                </a:moveTo>
                <a:lnTo>
                  <a:pt x="2167395" y="1612899"/>
                </a:lnTo>
                <a:lnTo>
                  <a:pt x="2186084" y="1600199"/>
                </a:lnTo>
                <a:lnTo>
                  <a:pt x="1967122" y="1600199"/>
                </a:lnTo>
                <a:lnTo>
                  <a:pt x="2017061" y="1612899"/>
                </a:lnTo>
                <a:close/>
              </a:path>
              <a:path extrusionOk="0" h="1828800" w="3298825">
                <a:moveTo>
                  <a:pt x="3122987" y="1828799"/>
                </a:moveTo>
                <a:lnTo>
                  <a:pt x="3225540" y="1828799"/>
                </a:lnTo>
                <a:lnTo>
                  <a:pt x="3276656" y="1816099"/>
                </a:lnTo>
                <a:lnTo>
                  <a:pt x="3071941" y="1816099"/>
                </a:lnTo>
                <a:lnTo>
                  <a:pt x="3122987" y="1828799"/>
                </a:lnTo>
                <a:close/>
              </a:path>
            </a:pathLst>
          </a:cu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0" y="7417106"/>
            <a:ext cx="3298825" cy="1828800"/>
          </a:xfrm>
          <a:custGeom>
            <a:rect b="b" l="l" r="r" t="t"/>
            <a:pathLst>
              <a:path extrusionOk="0" h="1828800" w="3298825">
                <a:moveTo>
                  <a:pt x="277099" y="1816099"/>
                </a:moveTo>
                <a:lnTo>
                  <a:pt x="0" y="1816099"/>
                </a:lnTo>
                <a:lnTo>
                  <a:pt x="0" y="1714499"/>
                </a:lnTo>
                <a:lnTo>
                  <a:pt x="87505" y="1714499"/>
                </a:lnTo>
                <a:lnTo>
                  <a:pt x="135042" y="1701799"/>
                </a:lnTo>
                <a:lnTo>
                  <a:pt x="182275" y="1701799"/>
                </a:lnTo>
                <a:lnTo>
                  <a:pt x="320320" y="1663699"/>
                </a:lnTo>
                <a:lnTo>
                  <a:pt x="364509" y="1638299"/>
                </a:lnTo>
                <a:lnTo>
                  <a:pt x="407480" y="1625599"/>
                </a:lnTo>
                <a:lnTo>
                  <a:pt x="449052" y="1600199"/>
                </a:lnTo>
                <a:lnTo>
                  <a:pt x="489040" y="1574799"/>
                </a:lnTo>
                <a:lnTo>
                  <a:pt x="530550" y="1549399"/>
                </a:lnTo>
                <a:lnTo>
                  <a:pt x="570071" y="1511299"/>
                </a:lnTo>
                <a:lnTo>
                  <a:pt x="607823" y="1473199"/>
                </a:lnTo>
                <a:lnTo>
                  <a:pt x="644029" y="1447799"/>
                </a:lnTo>
                <a:lnTo>
                  <a:pt x="678911" y="1409699"/>
                </a:lnTo>
                <a:lnTo>
                  <a:pt x="712690" y="1371599"/>
                </a:lnTo>
                <a:lnTo>
                  <a:pt x="708824" y="1358899"/>
                </a:lnTo>
                <a:lnTo>
                  <a:pt x="705139" y="1358899"/>
                </a:lnTo>
                <a:lnTo>
                  <a:pt x="701480" y="1346199"/>
                </a:lnTo>
                <a:lnTo>
                  <a:pt x="678003" y="1308099"/>
                </a:lnTo>
                <a:lnTo>
                  <a:pt x="657705" y="1269999"/>
                </a:lnTo>
                <a:lnTo>
                  <a:pt x="640404" y="1219199"/>
                </a:lnTo>
                <a:lnTo>
                  <a:pt x="625919" y="1168399"/>
                </a:lnTo>
                <a:lnTo>
                  <a:pt x="614071" y="1130299"/>
                </a:lnTo>
                <a:lnTo>
                  <a:pt x="604677" y="1079499"/>
                </a:lnTo>
                <a:lnTo>
                  <a:pt x="597558" y="1028699"/>
                </a:lnTo>
                <a:lnTo>
                  <a:pt x="592532" y="977899"/>
                </a:lnTo>
                <a:lnTo>
                  <a:pt x="589419" y="927099"/>
                </a:lnTo>
                <a:lnTo>
                  <a:pt x="588039" y="888999"/>
                </a:lnTo>
                <a:lnTo>
                  <a:pt x="588210" y="838199"/>
                </a:lnTo>
                <a:lnTo>
                  <a:pt x="589752" y="787399"/>
                </a:lnTo>
                <a:lnTo>
                  <a:pt x="592483" y="736599"/>
                </a:lnTo>
                <a:lnTo>
                  <a:pt x="596224" y="685799"/>
                </a:lnTo>
                <a:lnTo>
                  <a:pt x="600794" y="647699"/>
                </a:lnTo>
                <a:lnTo>
                  <a:pt x="606681" y="596899"/>
                </a:lnTo>
                <a:lnTo>
                  <a:pt x="613942" y="546099"/>
                </a:lnTo>
                <a:lnTo>
                  <a:pt x="622746" y="495299"/>
                </a:lnTo>
                <a:lnTo>
                  <a:pt x="633263" y="444499"/>
                </a:lnTo>
                <a:lnTo>
                  <a:pt x="645662" y="393699"/>
                </a:lnTo>
                <a:lnTo>
                  <a:pt x="660112" y="355599"/>
                </a:lnTo>
                <a:lnTo>
                  <a:pt x="676782" y="304799"/>
                </a:lnTo>
                <a:lnTo>
                  <a:pt x="695842" y="253999"/>
                </a:lnTo>
                <a:lnTo>
                  <a:pt x="716020" y="215899"/>
                </a:lnTo>
                <a:lnTo>
                  <a:pt x="739179" y="177799"/>
                </a:lnTo>
                <a:lnTo>
                  <a:pt x="765463" y="139699"/>
                </a:lnTo>
                <a:lnTo>
                  <a:pt x="795013" y="101599"/>
                </a:lnTo>
                <a:lnTo>
                  <a:pt x="827974" y="63499"/>
                </a:lnTo>
                <a:lnTo>
                  <a:pt x="864489" y="38099"/>
                </a:lnTo>
                <a:lnTo>
                  <a:pt x="904700" y="12699"/>
                </a:lnTo>
                <a:lnTo>
                  <a:pt x="948752" y="0"/>
                </a:lnTo>
                <a:lnTo>
                  <a:pt x="1037919" y="0"/>
                </a:lnTo>
                <a:lnTo>
                  <a:pt x="1075405" y="25399"/>
                </a:lnTo>
                <a:lnTo>
                  <a:pt x="1091377" y="38099"/>
                </a:lnTo>
                <a:lnTo>
                  <a:pt x="973544" y="38099"/>
                </a:lnTo>
                <a:lnTo>
                  <a:pt x="952025" y="50799"/>
                </a:lnTo>
                <a:lnTo>
                  <a:pt x="931410" y="50799"/>
                </a:lnTo>
                <a:lnTo>
                  <a:pt x="912884" y="63499"/>
                </a:lnTo>
                <a:lnTo>
                  <a:pt x="879292" y="88899"/>
                </a:lnTo>
                <a:lnTo>
                  <a:pt x="849502" y="114299"/>
                </a:lnTo>
                <a:lnTo>
                  <a:pt x="823626" y="152399"/>
                </a:lnTo>
                <a:lnTo>
                  <a:pt x="800568" y="177799"/>
                </a:lnTo>
                <a:lnTo>
                  <a:pt x="780051" y="215899"/>
                </a:lnTo>
                <a:lnTo>
                  <a:pt x="761798" y="253999"/>
                </a:lnTo>
                <a:lnTo>
                  <a:pt x="748730" y="279399"/>
                </a:lnTo>
                <a:lnTo>
                  <a:pt x="736811" y="317499"/>
                </a:lnTo>
                <a:lnTo>
                  <a:pt x="725949" y="342899"/>
                </a:lnTo>
                <a:lnTo>
                  <a:pt x="716052" y="368299"/>
                </a:lnTo>
                <a:lnTo>
                  <a:pt x="781421" y="368299"/>
                </a:lnTo>
                <a:lnTo>
                  <a:pt x="774225" y="380999"/>
                </a:lnTo>
                <a:lnTo>
                  <a:pt x="754958" y="431799"/>
                </a:lnTo>
                <a:lnTo>
                  <a:pt x="737626" y="482599"/>
                </a:lnTo>
                <a:lnTo>
                  <a:pt x="721844" y="533399"/>
                </a:lnTo>
                <a:lnTo>
                  <a:pt x="706797" y="584199"/>
                </a:lnTo>
                <a:lnTo>
                  <a:pt x="693289" y="634999"/>
                </a:lnTo>
                <a:lnTo>
                  <a:pt x="681506" y="698499"/>
                </a:lnTo>
                <a:lnTo>
                  <a:pt x="671635" y="749299"/>
                </a:lnTo>
                <a:lnTo>
                  <a:pt x="663861" y="800099"/>
                </a:lnTo>
                <a:lnTo>
                  <a:pt x="658371" y="850899"/>
                </a:lnTo>
                <a:lnTo>
                  <a:pt x="656141" y="901699"/>
                </a:lnTo>
                <a:lnTo>
                  <a:pt x="656076" y="927099"/>
                </a:lnTo>
                <a:lnTo>
                  <a:pt x="656664" y="952499"/>
                </a:lnTo>
                <a:lnTo>
                  <a:pt x="657156" y="965199"/>
                </a:lnTo>
                <a:lnTo>
                  <a:pt x="657544" y="965199"/>
                </a:lnTo>
                <a:lnTo>
                  <a:pt x="658164" y="977899"/>
                </a:lnTo>
                <a:lnTo>
                  <a:pt x="663564" y="1028699"/>
                </a:lnTo>
                <a:lnTo>
                  <a:pt x="671581" y="1079499"/>
                </a:lnTo>
                <a:lnTo>
                  <a:pt x="682392" y="1130299"/>
                </a:lnTo>
                <a:lnTo>
                  <a:pt x="696174" y="1181099"/>
                </a:lnTo>
                <a:lnTo>
                  <a:pt x="713104" y="1219199"/>
                </a:lnTo>
                <a:lnTo>
                  <a:pt x="733359" y="1269999"/>
                </a:lnTo>
                <a:lnTo>
                  <a:pt x="757117" y="1320799"/>
                </a:lnTo>
                <a:lnTo>
                  <a:pt x="881151" y="1320799"/>
                </a:lnTo>
                <a:lnTo>
                  <a:pt x="853627" y="1358899"/>
                </a:lnTo>
                <a:lnTo>
                  <a:pt x="824495" y="1409699"/>
                </a:lnTo>
                <a:lnTo>
                  <a:pt x="743373" y="1409699"/>
                </a:lnTo>
                <a:lnTo>
                  <a:pt x="710684" y="1447799"/>
                </a:lnTo>
                <a:lnTo>
                  <a:pt x="676859" y="1485899"/>
                </a:lnTo>
                <a:lnTo>
                  <a:pt x="641809" y="1511299"/>
                </a:lnTo>
                <a:lnTo>
                  <a:pt x="605445" y="1549399"/>
                </a:lnTo>
                <a:lnTo>
                  <a:pt x="567680" y="1574799"/>
                </a:lnTo>
                <a:lnTo>
                  <a:pt x="527273" y="1600199"/>
                </a:lnTo>
                <a:lnTo>
                  <a:pt x="485436" y="1625599"/>
                </a:lnTo>
                <a:lnTo>
                  <a:pt x="442302" y="1650999"/>
                </a:lnTo>
                <a:lnTo>
                  <a:pt x="398004" y="1676399"/>
                </a:lnTo>
                <a:lnTo>
                  <a:pt x="352674" y="1701799"/>
                </a:lnTo>
                <a:lnTo>
                  <a:pt x="211822" y="1739899"/>
                </a:lnTo>
                <a:lnTo>
                  <a:pt x="155911" y="1752599"/>
                </a:lnTo>
                <a:lnTo>
                  <a:pt x="99335" y="1752599"/>
                </a:lnTo>
                <a:lnTo>
                  <a:pt x="42425" y="1765299"/>
                </a:lnTo>
                <a:lnTo>
                  <a:pt x="35744" y="1765299"/>
                </a:lnTo>
                <a:lnTo>
                  <a:pt x="86412" y="1777999"/>
                </a:lnTo>
                <a:lnTo>
                  <a:pt x="400450" y="1777999"/>
                </a:lnTo>
                <a:lnTo>
                  <a:pt x="376340" y="1790699"/>
                </a:lnTo>
                <a:lnTo>
                  <a:pt x="277099" y="1816099"/>
                </a:lnTo>
                <a:close/>
              </a:path>
              <a:path extrusionOk="0" h="1828800" w="3298825">
                <a:moveTo>
                  <a:pt x="1855568" y="1168399"/>
                </a:moveTo>
                <a:lnTo>
                  <a:pt x="1784880" y="1168399"/>
                </a:lnTo>
                <a:lnTo>
                  <a:pt x="1768432" y="1117599"/>
                </a:lnTo>
                <a:lnTo>
                  <a:pt x="1755257" y="1066799"/>
                </a:lnTo>
                <a:lnTo>
                  <a:pt x="1745099" y="1028699"/>
                </a:lnTo>
                <a:lnTo>
                  <a:pt x="1737702" y="977899"/>
                </a:lnTo>
                <a:lnTo>
                  <a:pt x="1732811" y="927099"/>
                </a:lnTo>
                <a:lnTo>
                  <a:pt x="1729587" y="876299"/>
                </a:lnTo>
                <a:lnTo>
                  <a:pt x="1728583" y="825499"/>
                </a:lnTo>
                <a:lnTo>
                  <a:pt x="1729393" y="761999"/>
                </a:lnTo>
                <a:lnTo>
                  <a:pt x="1731609" y="711199"/>
                </a:lnTo>
                <a:lnTo>
                  <a:pt x="1734696" y="673099"/>
                </a:lnTo>
                <a:lnTo>
                  <a:pt x="1739774" y="634999"/>
                </a:lnTo>
                <a:lnTo>
                  <a:pt x="1746762" y="596899"/>
                </a:lnTo>
                <a:lnTo>
                  <a:pt x="1755581" y="558799"/>
                </a:lnTo>
                <a:lnTo>
                  <a:pt x="1765615" y="507999"/>
                </a:lnTo>
                <a:lnTo>
                  <a:pt x="1777333" y="457199"/>
                </a:lnTo>
                <a:lnTo>
                  <a:pt x="1790753" y="406399"/>
                </a:lnTo>
                <a:lnTo>
                  <a:pt x="1805891" y="368299"/>
                </a:lnTo>
                <a:lnTo>
                  <a:pt x="1822767" y="317499"/>
                </a:lnTo>
                <a:lnTo>
                  <a:pt x="1841397" y="266699"/>
                </a:lnTo>
                <a:lnTo>
                  <a:pt x="1861800" y="228599"/>
                </a:lnTo>
                <a:lnTo>
                  <a:pt x="1881264" y="190499"/>
                </a:lnTo>
                <a:lnTo>
                  <a:pt x="1905406" y="152399"/>
                </a:lnTo>
                <a:lnTo>
                  <a:pt x="1933774" y="114299"/>
                </a:lnTo>
                <a:lnTo>
                  <a:pt x="1965914" y="76199"/>
                </a:lnTo>
                <a:lnTo>
                  <a:pt x="2001371" y="50799"/>
                </a:lnTo>
                <a:lnTo>
                  <a:pt x="2039693" y="25399"/>
                </a:lnTo>
                <a:lnTo>
                  <a:pt x="2080426" y="12699"/>
                </a:lnTo>
                <a:lnTo>
                  <a:pt x="2123116" y="0"/>
                </a:lnTo>
                <a:lnTo>
                  <a:pt x="2167309" y="0"/>
                </a:lnTo>
                <a:lnTo>
                  <a:pt x="2210364" y="25399"/>
                </a:lnTo>
                <a:lnTo>
                  <a:pt x="2246660" y="50799"/>
                </a:lnTo>
                <a:lnTo>
                  <a:pt x="2086742" y="50799"/>
                </a:lnTo>
                <a:lnTo>
                  <a:pt x="2052047" y="76199"/>
                </a:lnTo>
                <a:lnTo>
                  <a:pt x="2019161" y="101599"/>
                </a:lnTo>
                <a:lnTo>
                  <a:pt x="1989009" y="126999"/>
                </a:lnTo>
                <a:lnTo>
                  <a:pt x="1962517" y="165099"/>
                </a:lnTo>
                <a:lnTo>
                  <a:pt x="1940608" y="190499"/>
                </a:lnTo>
                <a:lnTo>
                  <a:pt x="2028445" y="190499"/>
                </a:lnTo>
                <a:lnTo>
                  <a:pt x="1994028" y="215899"/>
                </a:lnTo>
                <a:lnTo>
                  <a:pt x="1963224" y="253999"/>
                </a:lnTo>
                <a:lnTo>
                  <a:pt x="1937757" y="292099"/>
                </a:lnTo>
                <a:lnTo>
                  <a:pt x="1919352" y="317499"/>
                </a:lnTo>
                <a:lnTo>
                  <a:pt x="1894142" y="355599"/>
                </a:lnTo>
                <a:lnTo>
                  <a:pt x="1871983" y="406399"/>
                </a:lnTo>
                <a:lnTo>
                  <a:pt x="1852286" y="457199"/>
                </a:lnTo>
                <a:lnTo>
                  <a:pt x="1834466" y="507999"/>
                </a:lnTo>
                <a:lnTo>
                  <a:pt x="1829758" y="520699"/>
                </a:lnTo>
                <a:lnTo>
                  <a:pt x="1825409" y="533399"/>
                </a:lnTo>
                <a:lnTo>
                  <a:pt x="1821360" y="546099"/>
                </a:lnTo>
                <a:lnTo>
                  <a:pt x="1817554" y="558799"/>
                </a:lnTo>
                <a:lnTo>
                  <a:pt x="1812118" y="596899"/>
                </a:lnTo>
                <a:lnTo>
                  <a:pt x="1807368" y="622299"/>
                </a:lnTo>
                <a:lnTo>
                  <a:pt x="1803302" y="660399"/>
                </a:lnTo>
                <a:lnTo>
                  <a:pt x="1799918" y="685799"/>
                </a:lnTo>
                <a:lnTo>
                  <a:pt x="1796083" y="736599"/>
                </a:lnTo>
                <a:lnTo>
                  <a:pt x="1793633" y="787399"/>
                </a:lnTo>
                <a:lnTo>
                  <a:pt x="1792814" y="838199"/>
                </a:lnTo>
                <a:lnTo>
                  <a:pt x="1793874" y="876299"/>
                </a:lnTo>
                <a:lnTo>
                  <a:pt x="1797061" y="927099"/>
                </a:lnTo>
                <a:lnTo>
                  <a:pt x="1802622" y="977899"/>
                </a:lnTo>
                <a:lnTo>
                  <a:pt x="1810805" y="1028699"/>
                </a:lnTo>
                <a:lnTo>
                  <a:pt x="1812240" y="1028699"/>
                </a:lnTo>
                <a:lnTo>
                  <a:pt x="1815253" y="1041399"/>
                </a:lnTo>
                <a:lnTo>
                  <a:pt x="1817761" y="1054099"/>
                </a:lnTo>
                <a:lnTo>
                  <a:pt x="1822377" y="1066799"/>
                </a:lnTo>
                <a:lnTo>
                  <a:pt x="1824950" y="1079499"/>
                </a:lnTo>
                <a:lnTo>
                  <a:pt x="1830458" y="1104899"/>
                </a:lnTo>
                <a:lnTo>
                  <a:pt x="1833225" y="1104899"/>
                </a:lnTo>
                <a:lnTo>
                  <a:pt x="1839470" y="1130299"/>
                </a:lnTo>
                <a:lnTo>
                  <a:pt x="1842793" y="1130299"/>
                </a:lnTo>
                <a:lnTo>
                  <a:pt x="1844772" y="1142999"/>
                </a:lnTo>
                <a:lnTo>
                  <a:pt x="1846776" y="1142999"/>
                </a:lnTo>
                <a:lnTo>
                  <a:pt x="1849323" y="1155699"/>
                </a:lnTo>
                <a:lnTo>
                  <a:pt x="1853060" y="1155699"/>
                </a:lnTo>
                <a:lnTo>
                  <a:pt x="1855568" y="1168399"/>
                </a:lnTo>
                <a:close/>
              </a:path>
              <a:path extrusionOk="0" h="1828800" w="3298825">
                <a:moveTo>
                  <a:pt x="1170437" y="228599"/>
                </a:moveTo>
                <a:lnTo>
                  <a:pt x="1106989" y="228599"/>
                </a:lnTo>
                <a:lnTo>
                  <a:pt x="1104436" y="203199"/>
                </a:lnTo>
                <a:lnTo>
                  <a:pt x="1099510" y="177799"/>
                </a:lnTo>
                <a:lnTo>
                  <a:pt x="1091542" y="139699"/>
                </a:lnTo>
                <a:lnTo>
                  <a:pt x="1064890" y="88899"/>
                </a:lnTo>
                <a:lnTo>
                  <a:pt x="1021544" y="50799"/>
                </a:lnTo>
                <a:lnTo>
                  <a:pt x="994783" y="38099"/>
                </a:lnTo>
                <a:lnTo>
                  <a:pt x="1091377" y="38099"/>
                </a:lnTo>
                <a:lnTo>
                  <a:pt x="1133146" y="88899"/>
                </a:lnTo>
                <a:lnTo>
                  <a:pt x="1152188" y="126999"/>
                </a:lnTo>
                <a:lnTo>
                  <a:pt x="1163867" y="165099"/>
                </a:lnTo>
                <a:lnTo>
                  <a:pt x="1169854" y="215899"/>
                </a:lnTo>
                <a:lnTo>
                  <a:pt x="1170437" y="228599"/>
                </a:lnTo>
                <a:close/>
              </a:path>
              <a:path extrusionOk="0" h="1828800" w="3298825">
                <a:moveTo>
                  <a:pt x="2333035" y="279399"/>
                </a:moveTo>
                <a:lnTo>
                  <a:pt x="2269314" y="279399"/>
                </a:lnTo>
                <a:lnTo>
                  <a:pt x="2268914" y="266699"/>
                </a:lnTo>
                <a:lnTo>
                  <a:pt x="2268316" y="266699"/>
                </a:lnTo>
                <a:lnTo>
                  <a:pt x="2257134" y="203199"/>
                </a:lnTo>
                <a:lnTo>
                  <a:pt x="2242458" y="152399"/>
                </a:lnTo>
                <a:lnTo>
                  <a:pt x="2221237" y="114299"/>
                </a:lnTo>
                <a:lnTo>
                  <a:pt x="2192432" y="76199"/>
                </a:lnTo>
                <a:lnTo>
                  <a:pt x="2157860" y="50799"/>
                </a:lnTo>
                <a:lnTo>
                  <a:pt x="2246660" y="50799"/>
                </a:lnTo>
                <a:lnTo>
                  <a:pt x="2276381" y="88899"/>
                </a:lnTo>
                <a:lnTo>
                  <a:pt x="2299710" y="126999"/>
                </a:lnTo>
                <a:lnTo>
                  <a:pt x="2316830" y="165099"/>
                </a:lnTo>
                <a:lnTo>
                  <a:pt x="2327923" y="215899"/>
                </a:lnTo>
                <a:lnTo>
                  <a:pt x="2333172" y="266699"/>
                </a:lnTo>
                <a:lnTo>
                  <a:pt x="2333035" y="279399"/>
                </a:lnTo>
                <a:close/>
              </a:path>
              <a:path extrusionOk="0" h="1828800" w="3298825">
                <a:moveTo>
                  <a:pt x="781421" y="368299"/>
                </a:moveTo>
                <a:lnTo>
                  <a:pt x="716052" y="368299"/>
                </a:lnTo>
                <a:lnTo>
                  <a:pt x="730614" y="342899"/>
                </a:lnTo>
                <a:lnTo>
                  <a:pt x="746254" y="304799"/>
                </a:lnTo>
                <a:lnTo>
                  <a:pt x="763085" y="279399"/>
                </a:lnTo>
                <a:lnTo>
                  <a:pt x="781219" y="241299"/>
                </a:lnTo>
                <a:lnTo>
                  <a:pt x="808037" y="203199"/>
                </a:lnTo>
                <a:lnTo>
                  <a:pt x="839994" y="165099"/>
                </a:lnTo>
                <a:lnTo>
                  <a:pt x="877281" y="126999"/>
                </a:lnTo>
                <a:lnTo>
                  <a:pt x="920090" y="114299"/>
                </a:lnTo>
                <a:lnTo>
                  <a:pt x="968612" y="101599"/>
                </a:lnTo>
                <a:lnTo>
                  <a:pt x="998120" y="101599"/>
                </a:lnTo>
                <a:lnTo>
                  <a:pt x="1026661" y="114299"/>
                </a:lnTo>
                <a:lnTo>
                  <a:pt x="1052526" y="126999"/>
                </a:lnTo>
                <a:lnTo>
                  <a:pt x="1074004" y="152399"/>
                </a:lnTo>
                <a:lnTo>
                  <a:pt x="930224" y="152399"/>
                </a:lnTo>
                <a:lnTo>
                  <a:pt x="922685" y="165099"/>
                </a:lnTo>
                <a:lnTo>
                  <a:pt x="900569" y="177799"/>
                </a:lnTo>
                <a:lnTo>
                  <a:pt x="880949" y="203199"/>
                </a:lnTo>
                <a:lnTo>
                  <a:pt x="863397" y="215899"/>
                </a:lnTo>
                <a:lnTo>
                  <a:pt x="847485" y="241299"/>
                </a:lnTo>
                <a:lnTo>
                  <a:pt x="820104" y="292099"/>
                </a:lnTo>
                <a:lnTo>
                  <a:pt x="795812" y="342899"/>
                </a:lnTo>
                <a:lnTo>
                  <a:pt x="781421" y="368299"/>
                </a:lnTo>
                <a:close/>
              </a:path>
              <a:path extrusionOk="0" h="1828800" w="3298825">
                <a:moveTo>
                  <a:pt x="2028445" y="190499"/>
                </a:moveTo>
                <a:lnTo>
                  <a:pt x="1940608" y="190499"/>
                </a:lnTo>
                <a:lnTo>
                  <a:pt x="1976008" y="165099"/>
                </a:lnTo>
                <a:lnTo>
                  <a:pt x="2014608" y="139699"/>
                </a:lnTo>
                <a:lnTo>
                  <a:pt x="2056043" y="114299"/>
                </a:lnTo>
                <a:lnTo>
                  <a:pt x="2099950" y="101599"/>
                </a:lnTo>
                <a:lnTo>
                  <a:pt x="2145962" y="101599"/>
                </a:lnTo>
                <a:lnTo>
                  <a:pt x="2187851" y="126999"/>
                </a:lnTo>
                <a:lnTo>
                  <a:pt x="2219831" y="152399"/>
                </a:lnTo>
                <a:lnTo>
                  <a:pt x="2101215" y="152399"/>
                </a:lnTo>
                <a:lnTo>
                  <a:pt x="2064749" y="165099"/>
                </a:lnTo>
                <a:lnTo>
                  <a:pt x="2028445" y="190499"/>
                </a:lnTo>
                <a:close/>
              </a:path>
              <a:path extrusionOk="0" h="1828800" w="3298825">
                <a:moveTo>
                  <a:pt x="881151" y="1320799"/>
                </a:moveTo>
                <a:lnTo>
                  <a:pt x="757117" y="1320799"/>
                </a:lnTo>
                <a:lnTo>
                  <a:pt x="789122" y="1269999"/>
                </a:lnTo>
                <a:lnTo>
                  <a:pt x="819915" y="1231899"/>
                </a:lnTo>
                <a:lnTo>
                  <a:pt x="849398" y="1193799"/>
                </a:lnTo>
                <a:lnTo>
                  <a:pt x="877472" y="1142999"/>
                </a:lnTo>
                <a:lnTo>
                  <a:pt x="904037" y="1104899"/>
                </a:lnTo>
                <a:lnTo>
                  <a:pt x="928995" y="1054099"/>
                </a:lnTo>
                <a:lnTo>
                  <a:pt x="938732" y="1041399"/>
                </a:lnTo>
                <a:lnTo>
                  <a:pt x="948126" y="1015999"/>
                </a:lnTo>
                <a:lnTo>
                  <a:pt x="957213" y="1003299"/>
                </a:lnTo>
                <a:lnTo>
                  <a:pt x="966026" y="977899"/>
                </a:lnTo>
                <a:lnTo>
                  <a:pt x="980765" y="939799"/>
                </a:lnTo>
                <a:lnTo>
                  <a:pt x="993945" y="876299"/>
                </a:lnTo>
                <a:lnTo>
                  <a:pt x="1005614" y="825499"/>
                </a:lnTo>
                <a:lnTo>
                  <a:pt x="1015823" y="774699"/>
                </a:lnTo>
                <a:lnTo>
                  <a:pt x="1024620" y="723899"/>
                </a:lnTo>
                <a:lnTo>
                  <a:pt x="1032055" y="673099"/>
                </a:lnTo>
                <a:lnTo>
                  <a:pt x="1038178" y="622299"/>
                </a:lnTo>
                <a:lnTo>
                  <a:pt x="1043038" y="571499"/>
                </a:lnTo>
                <a:lnTo>
                  <a:pt x="1046684" y="520699"/>
                </a:lnTo>
                <a:lnTo>
                  <a:pt x="1049166" y="469899"/>
                </a:lnTo>
                <a:lnTo>
                  <a:pt x="1051226" y="406399"/>
                </a:lnTo>
                <a:lnTo>
                  <a:pt x="1052164" y="355599"/>
                </a:lnTo>
                <a:lnTo>
                  <a:pt x="1050084" y="292099"/>
                </a:lnTo>
                <a:lnTo>
                  <a:pt x="1043089" y="241299"/>
                </a:lnTo>
                <a:lnTo>
                  <a:pt x="1025098" y="190499"/>
                </a:lnTo>
                <a:lnTo>
                  <a:pt x="984464" y="152399"/>
                </a:lnTo>
                <a:lnTo>
                  <a:pt x="1074004" y="152399"/>
                </a:lnTo>
                <a:lnTo>
                  <a:pt x="1086458" y="165099"/>
                </a:lnTo>
                <a:lnTo>
                  <a:pt x="1095757" y="190499"/>
                </a:lnTo>
                <a:lnTo>
                  <a:pt x="1102426" y="215899"/>
                </a:lnTo>
                <a:lnTo>
                  <a:pt x="1106989" y="228599"/>
                </a:lnTo>
                <a:lnTo>
                  <a:pt x="1170437" y="228599"/>
                </a:lnTo>
                <a:lnTo>
                  <a:pt x="1172185" y="266699"/>
                </a:lnTo>
                <a:lnTo>
                  <a:pt x="1171832" y="304799"/>
                </a:lnTo>
                <a:lnTo>
                  <a:pt x="1169766" y="355599"/>
                </a:lnTo>
                <a:lnTo>
                  <a:pt x="1166958" y="406399"/>
                </a:lnTo>
                <a:lnTo>
                  <a:pt x="1163633" y="444499"/>
                </a:lnTo>
                <a:lnTo>
                  <a:pt x="1159278" y="495299"/>
                </a:lnTo>
                <a:lnTo>
                  <a:pt x="1153850" y="533399"/>
                </a:lnTo>
                <a:lnTo>
                  <a:pt x="1147304" y="584199"/>
                </a:lnTo>
                <a:lnTo>
                  <a:pt x="1139598" y="622299"/>
                </a:lnTo>
                <a:lnTo>
                  <a:pt x="1128987" y="685799"/>
                </a:lnTo>
                <a:lnTo>
                  <a:pt x="1116628" y="736599"/>
                </a:lnTo>
                <a:lnTo>
                  <a:pt x="1102539" y="787399"/>
                </a:lnTo>
                <a:lnTo>
                  <a:pt x="1086740" y="838199"/>
                </a:lnTo>
                <a:lnTo>
                  <a:pt x="1069249" y="888999"/>
                </a:lnTo>
                <a:lnTo>
                  <a:pt x="1050085" y="939799"/>
                </a:lnTo>
                <a:lnTo>
                  <a:pt x="1029267" y="977899"/>
                </a:lnTo>
                <a:lnTo>
                  <a:pt x="1012843" y="1028699"/>
                </a:lnTo>
                <a:lnTo>
                  <a:pt x="994850" y="1079499"/>
                </a:lnTo>
                <a:lnTo>
                  <a:pt x="975281" y="1130299"/>
                </a:lnTo>
                <a:lnTo>
                  <a:pt x="954133" y="1181099"/>
                </a:lnTo>
                <a:lnTo>
                  <a:pt x="931398" y="1219199"/>
                </a:lnTo>
                <a:lnTo>
                  <a:pt x="907073" y="1269999"/>
                </a:lnTo>
                <a:lnTo>
                  <a:pt x="881151" y="1320799"/>
                </a:lnTo>
                <a:close/>
              </a:path>
              <a:path extrusionOk="0" h="1828800" w="3298825">
                <a:moveTo>
                  <a:pt x="1487374" y="1625599"/>
                </a:moveTo>
                <a:lnTo>
                  <a:pt x="1318148" y="1625599"/>
                </a:lnTo>
                <a:lnTo>
                  <a:pt x="1475061" y="1587499"/>
                </a:lnTo>
                <a:lnTo>
                  <a:pt x="1524794" y="1562099"/>
                </a:lnTo>
                <a:lnTo>
                  <a:pt x="1573113" y="1536699"/>
                </a:lnTo>
                <a:lnTo>
                  <a:pt x="1442328" y="1536699"/>
                </a:lnTo>
                <a:lnTo>
                  <a:pt x="1488780" y="1511299"/>
                </a:lnTo>
                <a:lnTo>
                  <a:pt x="1578867" y="1485899"/>
                </a:lnTo>
                <a:lnTo>
                  <a:pt x="1622312" y="1460499"/>
                </a:lnTo>
                <a:lnTo>
                  <a:pt x="1664564" y="1435099"/>
                </a:lnTo>
                <a:lnTo>
                  <a:pt x="1705528" y="1409699"/>
                </a:lnTo>
                <a:lnTo>
                  <a:pt x="1745109" y="1384299"/>
                </a:lnTo>
                <a:lnTo>
                  <a:pt x="1783211" y="1346199"/>
                </a:lnTo>
                <a:lnTo>
                  <a:pt x="1819739" y="1320799"/>
                </a:lnTo>
                <a:lnTo>
                  <a:pt x="1854598" y="1282699"/>
                </a:lnTo>
                <a:lnTo>
                  <a:pt x="1848009" y="1269999"/>
                </a:lnTo>
                <a:lnTo>
                  <a:pt x="1841613" y="1269999"/>
                </a:lnTo>
                <a:lnTo>
                  <a:pt x="1835397" y="1257299"/>
                </a:lnTo>
                <a:lnTo>
                  <a:pt x="1824084" y="1244599"/>
                </a:lnTo>
                <a:lnTo>
                  <a:pt x="1821588" y="1231899"/>
                </a:lnTo>
                <a:lnTo>
                  <a:pt x="1897733" y="1231899"/>
                </a:lnTo>
                <a:lnTo>
                  <a:pt x="1928945" y="1193799"/>
                </a:lnTo>
                <a:lnTo>
                  <a:pt x="1958135" y="1155699"/>
                </a:lnTo>
                <a:lnTo>
                  <a:pt x="1985478" y="1117599"/>
                </a:lnTo>
                <a:lnTo>
                  <a:pt x="2011149" y="1079499"/>
                </a:lnTo>
                <a:lnTo>
                  <a:pt x="2035326" y="1028699"/>
                </a:lnTo>
                <a:lnTo>
                  <a:pt x="2058183" y="990599"/>
                </a:lnTo>
                <a:lnTo>
                  <a:pt x="2079896" y="939799"/>
                </a:lnTo>
                <a:lnTo>
                  <a:pt x="2100642" y="901699"/>
                </a:lnTo>
                <a:lnTo>
                  <a:pt x="2105726" y="888999"/>
                </a:lnTo>
                <a:lnTo>
                  <a:pt x="2110744" y="876299"/>
                </a:lnTo>
                <a:lnTo>
                  <a:pt x="2115709" y="863599"/>
                </a:lnTo>
                <a:lnTo>
                  <a:pt x="2120632" y="850899"/>
                </a:lnTo>
                <a:lnTo>
                  <a:pt x="2137809" y="812799"/>
                </a:lnTo>
                <a:lnTo>
                  <a:pt x="2152855" y="761999"/>
                </a:lnTo>
                <a:lnTo>
                  <a:pt x="2165942" y="711199"/>
                </a:lnTo>
                <a:lnTo>
                  <a:pt x="2177236" y="673099"/>
                </a:lnTo>
                <a:lnTo>
                  <a:pt x="2186909" y="622299"/>
                </a:lnTo>
                <a:lnTo>
                  <a:pt x="2195129" y="571499"/>
                </a:lnTo>
                <a:lnTo>
                  <a:pt x="2202065" y="520699"/>
                </a:lnTo>
                <a:lnTo>
                  <a:pt x="2207400" y="482599"/>
                </a:lnTo>
                <a:lnTo>
                  <a:pt x="2211276" y="431799"/>
                </a:lnTo>
                <a:lnTo>
                  <a:pt x="2212900" y="393699"/>
                </a:lnTo>
                <a:lnTo>
                  <a:pt x="2211478" y="342899"/>
                </a:lnTo>
                <a:lnTo>
                  <a:pt x="2207542" y="304799"/>
                </a:lnTo>
                <a:lnTo>
                  <a:pt x="2200235" y="266699"/>
                </a:lnTo>
                <a:lnTo>
                  <a:pt x="2187615" y="228599"/>
                </a:lnTo>
                <a:lnTo>
                  <a:pt x="2167736" y="190499"/>
                </a:lnTo>
                <a:lnTo>
                  <a:pt x="2136119" y="152399"/>
                </a:lnTo>
                <a:lnTo>
                  <a:pt x="2219831" y="152399"/>
                </a:lnTo>
                <a:lnTo>
                  <a:pt x="2243202" y="190499"/>
                </a:lnTo>
                <a:lnTo>
                  <a:pt x="2259263" y="228599"/>
                </a:lnTo>
                <a:lnTo>
                  <a:pt x="2269314" y="279399"/>
                </a:lnTo>
                <a:lnTo>
                  <a:pt x="2333035" y="279399"/>
                </a:lnTo>
                <a:lnTo>
                  <a:pt x="2327799" y="355599"/>
                </a:lnTo>
                <a:lnTo>
                  <a:pt x="2320677" y="406399"/>
                </a:lnTo>
                <a:lnTo>
                  <a:pt x="2311577" y="457199"/>
                </a:lnTo>
                <a:lnTo>
                  <a:pt x="2300680" y="507999"/>
                </a:lnTo>
                <a:lnTo>
                  <a:pt x="2288169" y="558799"/>
                </a:lnTo>
                <a:lnTo>
                  <a:pt x="2274224" y="609599"/>
                </a:lnTo>
                <a:lnTo>
                  <a:pt x="2259029" y="647699"/>
                </a:lnTo>
                <a:lnTo>
                  <a:pt x="2242764" y="698499"/>
                </a:lnTo>
                <a:lnTo>
                  <a:pt x="2225612" y="749299"/>
                </a:lnTo>
                <a:lnTo>
                  <a:pt x="2207754" y="800099"/>
                </a:lnTo>
                <a:lnTo>
                  <a:pt x="2204165" y="800099"/>
                </a:lnTo>
                <a:lnTo>
                  <a:pt x="2200528" y="812799"/>
                </a:lnTo>
                <a:lnTo>
                  <a:pt x="2193195" y="825499"/>
                </a:lnTo>
                <a:lnTo>
                  <a:pt x="2175632" y="876299"/>
                </a:lnTo>
                <a:lnTo>
                  <a:pt x="2156783" y="914399"/>
                </a:lnTo>
                <a:lnTo>
                  <a:pt x="2136685" y="965199"/>
                </a:lnTo>
                <a:lnTo>
                  <a:pt x="2115374" y="1003299"/>
                </a:lnTo>
                <a:lnTo>
                  <a:pt x="2092885" y="1054099"/>
                </a:lnTo>
                <a:lnTo>
                  <a:pt x="2069254" y="1092199"/>
                </a:lnTo>
                <a:lnTo>
                  <a:pt x="2044519" y="1130299"/>
                </a:lnTo>
                <a:lnTo>
                  <a:pt x="2018714" y="1168399"/>
                </a:lnTo>
                <a:lnTo>
                  <a:pt x="1991876" y="1206499"/>
                </a:lnTo>
                <a:lnTo>
                  <a:pt x="1978843" y="1231899"/>
                </a:lnTo>
                <a:lnTo>
                  <a:pt x="1965469" y="1244599"/>
                </a:lnTo>
                <a:lnTo>
                  <a:pt x="1951790" y="1269999"/>
                </a:lnTo>
                <a:lnTo>
                  <a:pt x="1937841" y="1282699"/>
                </a:lnTo>
                <a:lnTo>
                  <a:pt x="1977059" y="1320799"/>
                </a:lnTo>
                <a:lnTo>
                  <a:pt x="1991487" y="1333499"/>
                </a:lnTo>
                <a:lnTo>
                  <a:pt x="1896685" y="1333499"/>
                </a:lnTo>
                <a:lnTo>
                  <a:pt x="1859847" y="1371599"/>
                </a:lnTo>
                <a:lnTo>
                  <a:pt x="1821324" y="1409699"/>
                </a:lnTo>
                <a:lnTo>
                  <a:pt x="1781132" y="1447799"/>
                </a:lnTo>
                <a:lnTo>
                  <a:pt x="1739291" y="1485899"/>
                </a:lnTo>
                <a:lnTo>
                  <a:pt x="1695819" y="1511299"/>
                </a:lnTo>
                <a:lnTo>
                  <a:pt x="1657337" y="1536699"/>
                </a:lnTo>
                <a:lnTo>
                  <a:pt x="1617048" y="1562099"/>
                </a:lnTo>
                <a:lnTo>
                  <a:pt x="1575155" y="1587499"/>
                </a:lnTo>
                <a:lnTo>
                  <a:pt x="1531862" y="1612899"/>
                </a:lnTo>
                <a:lnTo>
                  <a:pt x="1487374" y="1625599"/>
                </a:lnTo>
                <a:close/>
              </a:path>
              <a:path extrusionOk="0" h="1828800" w="3298825">
                <a:moveTo>
                  <a:pt x="2823115" y="1485899"/>
                </a:moveTo>
                <a:lnTo>
                  <a:pt x="2610913" y="1485899"/>
                </a:lnTo>
                <a:lnTo>
                  <a:pt x="2658566" y="1473199"/>
                </a:lnTo>
                <a:lnTo>
                  <a:pt x="2705722" y="1473199"/>
                </a:lnTo>
                <a:lnTo>
                  <a:pt x="2843748" y="1435099"/>
                </a:lnTo>
                <a:lnTo>
                  <a:pt x="2932439" y="1384299"/>
                </a:lnTo>
                <a:lnTo>
                  <a:pt x="2978547" y="1371599"/>
                </a:lnTo>
                <a:lnTo>
                  <a:pt x="3023522" y="1333499"/>
                </a:lnTo>
                <a:lnTo>
                  <a:pt x="3066806" y="1308099"/>
                </a:lnTo>
                <a:lnTo>
                  <a:pt x="3107843" y="1269999"/>
                </a:lnTo>
                <a:lnTo>
                  <a:pt x="3146077" y="1231899"/>
                </a:lnTo>
                <a:lnTo>
                  <a:pt x="3180950" y="1193799"/>
                </a:lnTo>
                <a:lnTo>
                  <a:pt x="3211906" y="1155699"/>
                </a:lnTo>
                <a:lnTo>
                  <a:pt x="3238387" y="1104899"/>
                </a:lnTo>
                <a:lnTo>
                  <a:pt x="3255659" y="1092199"/>
                </a:lnTo>
                <a:lnTo>
                  <a:pt x="3297814" y="1092199"/>
                </a:lnTo>
                <a:lnTo>
                  <a:pt x="3298408" y="1117599"/>
                </a:lnTo>
                <a:lnTo>
                  <a:pt x="3274642" y="1155699"/>
                </a:lnTo>
                <a:lnTo>
                  <a:pt x="3247526" y="1193799"/>
                </a:lnTo>
                <a:lnTo>
                  <a:pt x="3217390" y="1231899"/>
                </a:lnTo>
                <a:lnTo>
                  <a:pt x="3184565" y="1269999"/>
                </a:lnTo>
                <a:lnTo>
                  <a:pt x="3149381" y="1308099"/>
                </a:lnTo>
                <a:lnTo>
                  <a:pt x="3112169" y="1333499"/>
                </a:lnTo>
                <a:lnTo>
                  <a:pt x="3073260" y="1358899"/>
                </a:lnTo>
                <a:lnTo>
                  <a:pt x="3032984" y="1384299"/>
                </a:lnTo>
                <a:lnTo>
                  <a:pt x="2991671" y="1409699"/>
                </a:lnTo>
                <a:lnTo>
                  <a:pt x="2944821" y="1435099"/>
                </a:lnTo>
                <a:lnTo>
                  <a:pt x="2896899" y="1460499"/>
                </a:lnTo>
                <a:lnTo>
                  <a:pt x="2848002" y="1473199"/>
                </a:lnTo>
                <a:lnTo>
                  <a:pt x="2823115" y="1485899"/>
                </a:lnTo>
                <a:close/>
              </a:path>
              <a:path extrusionOk="0" h="1828800" w="3298825">
                <a:moveTo>
                  <a:pt x="1867580" y="1193799"/>
                </a:moveTo>
                <a:lnTo>
                  <a:pt x="1795948" y="1193799"/>
                </a:lnTo>
                <a:lnTo>
                  <a:pt x="1795625" y="1181099"/>
                </a:lnTo>
                <a:lnTo>
                  <a:pt x="1792069" y="1181099"/>
                </a:lnTo>
                <a:lnTo>
                  <a:pt x="1789056" y="1168399"/>
                </a:lnTo>
                <a:lnTo>
                  <a:pt x="1860443" y="1168399"/>
                </a:lnTo>
                <a:lnTo>
                  <a:pt x="1864554" y="1181099"/>
                </a:lnTo>
                <a:lnTo>
                  <a:pt x="1867580" y="1193799"/>
                </a:lnTo>
                <a:close/>
              </a:path>
              <a:path extrusionOk="0" h="1828800" w="3298825">
                <a:moveTo>
                  <a:pt x="1891361" y="1231899"/>
                </a:moveTo>
                <a:lnTo>
                  <a:pt x="1817611" y="1231899"/>
                </a:lnTo>
                <a:lnTo>
                  <a:pt x="1814309" y="1219199"/>
                </a:lnTo>
                <a:lnTo>
                  <a:pt x="1811075" y="1219199"/>
                </a:lnTo>
                <a:lnTo>
                  <a:pt x="1807404" y="1206499"/>
                </a:lnTo>
                <a:lnTo>
                  <a:pt x="1806964" y="1206499"/>
                </a:lnTo>
                <a:lnTo>
                  <a:pt x="1800099" y="1193799"/>
                </a:lnTo>
                <a:lnTo>
                  <a:pt x="1873476" y="1193799"/>
                </a:lnTo>
                <a:lnTo>
                  <a:pt x="1879223" y="1206499"/>
                </a:lnTo>
                <a:lnTo>
                  <a:pt x="1885187" y="1219199"/>
                </a:lnTo>
                <a:lnTo>
                  <a:pt x="1891361" y="1231899"/>
                </a:lnTo>
                <a:close/>
              </a:path>
              <a:path extrusionOk="0" h="1828800" w="3298825">
                <a:moveTo>
                  <a:pt x="2859481" y="1562099"/>
                </a:moveTo>
                <a:lnTo>
                  <a:pt x="2666753" y="1562099"/>
                </a:lnTo>
                <a:lnTo>
                  <a:pt x="2904691" y="1498599"/>
                </a:lnTo>
                <a:lnTo>
                  <a:pt x="2949782" y="1473199"/>
                </a:lnTo>
                <a:lnTo>
                  <a:pt x="2993914" y="1447799"/>
                </a:lnTo>
                <a:lnTo>
                  <a:pt x="3036823" y="1422399"/>
                </a:lnTo>
                <a:lnTo>
                  <a:pt x="3078240" y="1396999"/>
                </a:lnTo>
                <a:lnTo>
                  <a:pt x="3117902" y="1371599"/>
                </a:lnTo>
                <a:lnTo>
                  <a:pt x="3155540" y="1333499"/>
                </a:lnTo>
                <a:lnTo>
                  <a:pt x="3190891" y="1295399"/>
                </a:lnTo>
                <a:lnTo>
                  <a:pt x="3223686" y="1257299"/>
                </a:lnTo>
                <a:lnTo>
                  <a:pt x="3243416" y="1244599"/>
                </a:lnTo>
                <a:lnTo>
                  <a:pt x="3266531" y="1244599"/>
                </a:lnTo>
                <a:lnTo>
                  <a:pt x="3281396" y="1257299"/>
                </a:lnTo>
                <a:lnTo>
                  <a:pt x="3276376" y="1282699"/>
                </a:lnTo>
                <a:lnTo>
                  <a:pt x="3242523" y="1320799"/>
                </a:lnTo>
                <a:lnTo>
                  <a:pt x="3206088" y="1358899"/>
                </a:lnTo>
                <a:lnTo>
                  <a:pt x="3167339" y="1384299"/>
                </a:lnTo>
                <a:lnTo>
                  <a:pt x="3126545" y="1422399"/>
                </a:lnTo>
                <a:lnTo>
                  <a:pt x="3083975" y="1447799"/>
                </a:lnTo>
                <a:lnTo>
                  <a:pt x="3039896" y="1473199"/>
                </a:lnTo>
                <a:lnTo>
                  <a:pt x="2994579" y="1498599"/>
                </a:lnTo>
                <a:lnTo>
                  <a:pt x="2948291" y="1523999"/>
                </a:lnTo>
                <a:lnTo>
                  <a:pt x="2904309" y="1549399"/>
                </a:lnTo>
                <a:lnTo>
                  <a:pt x="2859481" y="1562099"/>
                </a:lnTo>
                <a:close/>
              </a:path>
              <a:path extrusionOk="0" h="1828800" w="3298825">
                <a:moveTo>
                  <a:pt x="2673696" y="1612899"/>
                </a:moveTo>
                <a:lnTo>
                  <a:pt x="2481082" y="1612899"/>
                </a:lnTo>
                <a:lnTo>
                  <a:pt x="2432157" y="1600199"/>
                </a:lnTo>
                <a:lnTo>
                  <a:pt x="2383664" y="1600199"/>
                </a:lnTo>
                <a:lnTo>
                  <a:pt x="2288396" y="1574799"/>
                </a:lnTo>
                <a:lnTo>
                  <a:pt x="2241836" y="1549399"/>
                </a:lnTo>
                <a:lnTo>
                  <a:pt x="2196133" y="1536699"/>
                </a:lnTo>
                <a:lnTo>
                  <a:pt x="2151395" y="1511299"/>
                </a:lnTo>
                <a:lnTo>
                  <a:pt x="2107728" y="1498599"/>
                </a:lnTo>
                <a:lnTo>
                  <a:pt x="2062375" y="1460499"/>
                </a:lnTo>
                <a:lnTo>
                  <a:pt x="2018052" y="1435099"/>
                </a:lnTo>
                <a:lnTo>
                  <a:pt x="1975301" y="1409699"/>
                </a:lnTo>
                <a:lnTo>
                  <a:pt x="1934665" y="1371599"/>
                </a:lnTo>
                <a:lnTo>
                  <a:pt x="1896685" y="1333499"/>
                </a:lnTo>
                <a:lnTo>
                  <a:pt x="1991487" y="1333499"/>
                </a:lnTo>
                <a:lnTo>
                  <a:pt x="2020344" y="1358899"/>
                </a:lnTo>
                <a:lnTo>
                  <a:pt x="2067368" y="1384299"/>
                </a:lnTo>
                <a:lnTo>
                  <a:pt x="2117800" y="1409699"/>
                </a:lnTo>
                <a:lnTo>
                  <a:pt x="2164934" y="1422399"/>
                </a:lnTo>
                <a:lnTo>
                  <a:pt x="2213162" y="1447799"/>
                </a:lnTo>
                <a:lnTo>
                  <a:pt x="2262285" y="1460499"/>
                </a:lnTo>
                <a:lnTo>
                  <a:pt x="2312102" y="1460499"/>
                </a:lnTo>
                <a:lnTo>
                  <a:pt x="2362412" y="1473199"/>
                </a:lnTo>
                <a:lnTo>
                  <a:pt x="2413015" y="1473199"/>
                </a:lnTo>
                <a:lnTo>
                  <a:pt x="2463711" y="1485899"/>
                </a:lnTo>
                <a:lnTo>
                  <a:pt x="2823115" y="1485899"/>
                </a:lnTo>
                <a:lnTo>
                  <a:pt x="2798229" y="1498599"/>
                </a:lnTo>
                <a:lnTo>
                  <a:pt x="2747679" y="1511299"/>
                </a:lnTo>
                <a:lnTo>
                  <a:pt x="2265991" y="1511299"/>
                </a:lnTo>
                <a:lnTo>
                  <a:pt x="2466634" y="1562099"/>
                </a:lnTo>
                <a:lnTo>
                  <a:pt x="2859481" y="1562099"/>
                </a:lnTo>
                <a:lnTo>
                  <a:pt x="2673696" y="1612899"/>
                </a:lnTo>
                <a:close/>
              </a:path>
              <a:path extrusionOk="0" h="1828800" w="3298825">
                <a:moveTo>
                  <a:pt x="400450" y="1777999"/>
                </a:moveTo>
                <a:lnTo>
                  <a:pt x="188227" y="1777999"/>
                </a:lnTo>
                <a:lnTo>
                  <a:pt x="238962" y="1765299"/>
                </a:lnTo>
                <a:lnTo>
                  <a:pt x="289311" y="1765299"/>
                </a:lnTo>
                <a:lnTo>
                  <a:pt x="339066" y="1752599"/>
                </a:lnTo>
                <a:lnTo>
                  <a:pt x="390773" y="1727199"/>
                </a:lnTo>
                <a:lnTo>
                  <a:pt x="439509" y="1714499"/>
                </a:lnTo>
                <a:lnTo>
                  <a:pt x="485525" y="1676399"/>
                </a:lnTo>
                <a:lnTo>
                  <a:pt x="529072" y="1650999"/>
                </a:lnTo>
                <a:lnTo>
                  <a:pt x="570399" y="1612899"/>
                </a:lnTo>
                <a:lnTo>
                  <a:pt x="609756" y="1587499"/>
                </a:lnTo>
                <a:lnTo>
                  <a:pt x="647394" y="1536699"/>
                </a:lnTo>
                <a:lnTo>
                  <a:pt x="673641" y="1511299"/>
                </a:lnTo>
                <a:lnTo>
                  <a:pt x="699117" y="1485899"/>
                </a:lnTo>
                <a:lnTo>
                  <a:pt x="723812" y="1447799"/>
                </a:lnTo>
                <a:lnTo>
                  <a:pt x="747717" y="1422399"/>
                </a:lnTo>
                <a:lnTo>
                  <a:pt x="746230" y="1422399"/>
                </a:lnTo>
                <a:lnTo>
                  <a:pt x="744834" y="1409699"/>
                </a:lnTo>
                <a:lnTo>
                  <a:pt x="824495" y="1409699"/>
                </a:lnTo>
                <a:lnTo>
                  <a:pt x="849089" y="1435099"/>
                </a:lnTo>
                <a:lnTo>
                  <a:pt x="875643" y="1447799"/>
                </a:lnTo>
                <a:lnTo>
                  <a:pt x="889955" y="1460499"/>
                </a:lnTo>
                <a:lnTo>
                  <a:pt x="782628" y="1460499"/>
                </a:lnTo>
                <a:lnTo>
                  <a:pt x="771744" y="1473199"/>
                </a:lnTo>
                <a:lnTo>
                  <a:pt x="760713" y="1485899"/>
                </a:lnTo>
                <a:lnTo>
                  <a:pt x="749501" y="1511299"/>
                </a:lnTo>
                <a:lnTo>
                  <a:pt x="738071" y="1523999"/>
                </a:lnTo>
                <a:lnTo>
                  <a:pt x="704613" y="1562099"/>
                </a:lnTo>
                <a:lnTo>
                  <a:pt x="669980" y="1600199"/>
                </a:lnTo>
                <a:lnTo>
                  <a:pt x="633941" y="1625599"/>
                </a:lnTo>
                <a:lnTo>
                  <a:pt x="596264" y="1663699"/>
                </a:lnTo>
                <a:lnTo>
                  <a:pt x="556718" y="1689099"/>
                </a:lnTo>
                <a:lnTo>
                  <a:pt x="515073" y="1727199"/>
                </a:lnTo>
                <a:lnTo>
                  <a:pt x="471097" y="1752599"/>
                </a:lnTo>
                <a:lnTo>
                  <a:pt x="424559" y="1765299"/>
                </a:lnTo>
                <a:lnTo>
                  <a:pt x="400450" y="1777999"/>
                </a:lnTo>
                <a:close/>
              </a:path>
              <a:path extrusionOk="0" h="1828800" w="3298825">
                <a:moveTo>
                  <a:pt x="1301539" y="1676399"/>
                </a:moveTo>
                <a:lnTo>
                  <a:pt x="1159599" y="1676399"/>
                </a:lnTo>
                <a:lnTo>
                  <a:pt x="1018413" y="1638299"/>
                </a:lnTo>
                <a:lnTo>
                  <a:pt x="973848" y="1612899"/>
                </a:lnTo>
                <a:lnTo>
                  <a:pt x="931227" y="1587499"/>
                </a:lnTo>
                <a:lnTo>
                  <a:pt x="890672" y="1562099"/>
                </a:lnTo>
                <a:lnTo>
                  <a:pt x="852306" y="1536699"/>
                </a:lnTo>
                <a:lnTo>
                  <a:pt x="816250" y="1498599"/>
                </a:lnTo>
                <a:lnTo>
                  <a:pt x="782628" y="1460499"/>
                </a:lnTo>
                <a:lnTo>
                  <a:pt x="889955" y="1460499"/>
                </a:lnTo>
                <a:lnTo>
                  <a:pt x="904266" y="1473199"/>
                </a:lnTo>
                <a:lnTo>
                  <a:pt x="935072" y="1498599"/>
                </a:lnTo>
                <a:lnTo>
                  <a:pt x="977248" y="1511299"/>
                </a:lnTo>
                <a:lnTo>
                  <a:pt x="1021063" y="1536699"/>
                </a:lnTo>
                <a:lnTo>
                  <a:pt x="1066201" y="1549399"/>
                </a:lnTo>
                <a:lnTo>
                  <a:pt x="1112346" y="1549399"/>
                </a:lnTo>
                <a:lnTo>
                  <a:pt x="1159180" y="1562099"/>
                </a:lnTo>
                <a:lnTo>
                  <a:pt x="1502412" y="1562099"/>
                </a:lnTo>
                <a:lnTo>
                  <a:pt x="1478540" y="1574799"/>
                </a:lnTo>
                <a:lnTo>
                  <a:pt x="1430029" y="1587499"/>
                </a:lnTo>
                <a:lnTo>
                  <a:pt x="1380895" y="1587499"/>
                </a:lnTo>
                <a:lnTo>
                  <a:pt x="1331286" y="1600199"/>
                </a:lnTo>
                <a:lnTo>
                  <a:pt x="1077091" y="1600199"/>
                </a:lnTo>
                <a:lnTo>
                  <a:pt x="1087264" y="1612899"/>
                </a:lnTo>
                <a:lnTo>
                  <a:pt x="1097537" y="1612899"/>
                </a:lnTo>
                <a:lnTo>
                  <a:pt x="1151716" y="1625599"/>
                </a:lnTo>
                <a:lnTo>
                  <a:pt x="1487374" y="1625599"/>
                </a:lnTo>
                <a:lnTo>
                  <a:pt x="1441893" y="1638299"/>
                </a:lnTo>
                <a:lnTo>
                  <a:pt x="1395624" y="1663699"/>
                </a:lnTo>
                <a:lnTo>
                  <a:pt x="1348772" y="1663699"/>
                </a:lnTo>
                <a:lnTo>
                  <a:pt x="1301539" y="1676399"/>
                </a:lnTo>
                <a:close/>
              </a:path>
              <a:path extrusionOk="0" h="1828800" w="3298825">
                <a:moveTo>
                  <a:pt x="2644642" y="1523999"/>
                </a:moveTo>
                <a:lnTo>
                  <a:pt x="2374927" y="1523999"/>
                </a:lnTo>
                <a:lnTo>
                  <a:pt x="2320239" y="1511299"/>
                </a:lnTo>
                <a:lnTo>
                  <a:pt x="2696451" y="1511299"/>
                </a:lnTo>
                <a:lnTo>
                  <a:pt x="2644642" y="1523999"/>
                </a:lnTo>
                <a:close/>
              </a:path>
              <a:path extrusionOk="0" h="1828800" w="3298825">
                <a:moveTo>
                  <a:pt x="2539679" y="1536699"/>
                </a:moveTo>
                <a:lnTo>
                  <a:pt x="2484841" y="1536699"/>
                </a:lnTo>
                <a:lnTo>
                  <a:pt x="2429858" y="1523999"/>
                </a:lnTo>
                <a:lnTo>
                  <a:pt x="2592352" y="1523999"/>
                </a:lnTo>
                <a:lnTo>
                  <a:pt x="2539679" y="1536699"/>
                </a:lnTo>
                <a:close/>
              </a:path>
              <a:path extrusionOk="0" h="1828800" w="3298825">
                <a:moveTo>
                  <a:pt x="1502412" y="1562099"/>
                </a:moveTo>
                <a:lnTo>
                  <a:pt x="1300656" y="1562099"/>
                </a:lnTo>
                <a:lnTo>
                  <a:pt x="1395065" y="1536699"/>
                </a:lnTo>
                <a:lnTo>
                  <a:pt x="1573113" y="1536699"/>
                </a:lnTo>
                <a:lnTo>
                  <a:pt x="1526284" y="1549399"/>
                </a:lnTo>
                <a:lnTo>
                  <a:pt x="1502412" y="1562099"/>
                </a:lnTo>
                <a:close/>
              </a:path>
              <a:path extrusionOk="0" h="1828800" w="3298825">
                <a:moveTo>
                  <a:pt x="1281347" y="1612899"/>
                </a:moveTo>
                <a:lnTo>
                  <a:pt x="1131012" y="1612899"/>
                </a:lnTo>
                <a:lnTo>
                  <a:pt x="1112324" y="1600199"/>
                </a:lnTo>
                <a:lnTo>
                  <a:pt x="1331286" y="1600199"/>
                </a:lnTo>
                <a:lnTo>
                  <a:pt x="1281347" y="1612899"/>
                </a:lnTo>
                <a:close/>
              </a:path>
              <a:path extrusionOk="0" h="1828800" w="3298825">
                <a:moveTo>
                  <a:pt x="175421" y="1828799"/>
                </a:moveTo>
                <a:lnTo>
                  <a:pt x="72868" y="1828799"/>
                </a:lnTo>
                <a:lnTo>
                  <a:pt x="21752" y="1816099"/>
                </a:lnTo>
                <a:lnTo>
                  <a:pt x="226467" y="1816099"/>
                </a:lnTo>
                <a:lnTo>
                  <a:pt x="175421" y="1828799"/>
                </a:lnTo>
                <a:close/>
              </a:path>
            </a:pathLst>
          </a:cu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5"/>
          <p:cNvSpPr txBox="1"/>
          <p:nvPr>
            <p:ph type="title"/>
          </p:nvPr>
        </p:nvSpPr>
        <p:spPr>
          <a:xfrm>
            <a:off x="5965273" y="5980711"/>
            <a:ext cx="8893727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궁금한 점 있으면 질문해 주세요!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5"/>
          <p:cNvSpPr txBox="1"/>
          <p:nvPr/>
        </p:nvSpPr>
        <p:spPr>
          <a:xfrm>
            <a:off x="8023870" y="1621439"/>
            <a:ext cx="3101329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0">
                <a:solidFill>
                  <a:srgbClr val="6666AB"/>
                </a:solidFill>
                <a:latin typeface="Arial"/>
                <a:ea typeface="Arial"/>
                <a:cs typeface="Arial"/>
                <a:sym typeface="Arial"/>
              </a:rPr>
              <a:t>QnA</a:t>
            </a:r>
            <a:endParaRPr sz="9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16793615" y="3742316"/>
            <a:ext cx="438150" cy="628650"/>
          </a:xfrm>
          <a:custGeom>
            <a:rect b="b" l="l" r="r" t="t"/>
            <a:pathLst>
              <a:path extrusionOk="0" h="628650" w="438150">
                <a:moveTo>
                  <a:pt x="198902" y="628649"/>
                </a:moveTo>
                <a:lnTo>
                  <a:pt x="186702" y="615840"/>
                </a:lnTo>
                <a:lnTo>
                  <a:pt x="187171" y="602041"/>
                </a:lnTo>
                <a:lnTo>
                  <a:pt x="196627" y="468247"/>
                </a:lnTo>
                <a:lnTo>
                  <a:pt x="200586" y="417240"/>
                </a:lnTo>
                <a:lnTo>
                  <a:pt x="204602" y="366262"/>
                </a:lnTo>
                <a:lnTo>
                  <a:pt x="204702" y="364360"/>
                </a:lnTo>
                <a:lnTo>
                  <a:pt x="204602" y="362459"/>
                </a:lnTo>
                <a:lnTo>
                  <a:pt x="204602" y="359857"/>
                </a:lnTo>
                <a:lnTo>
                  <a:pt x="203302" y="360357"/>
                </a:lnTo>
                <a:lnTo>
                  <a:pt x="202002" y="361058"/>
                </a:lnTo>
                <a:lnTo>
                  <a:pt x="200802" y="361658"/>
                </a:lnTo>
                <a:lnTo>
                  <a:pt x="171672" y="380158"/>
                </a:lnTo>
                <a:lnTo>
                  <a:pt x="113374" y="417231"/>
                </a:lnTo>
                <a:lnTo>
                  <a:pt x="70932" y="444976"/>
                </a:lnTo>
                <a:lnTo>
                  <a:pt x="44644" y="463580"/>
                </a:lnTo>
                <a:lnTo>
                  <a:pt x="31500" y="472938"/>
                </a:lnTo>
                <a:lnTo>
                  <a:pt x="26800" y="476240"/>
                </a:lnTo>
                <a:lnTo>
                  <a:pt x="22300" y="479943"/>
                </a:lnTo>
                <a:lnTo>
                  <a:pt x="12000" y="486448"/>
                </a:lnTo>
                <a:lnTo>
                  <a:pt x="6400" y="485747"/>
                </a:lnTo>
                <a:lnTo>
                  <a:pt x="0" y="477741"/>
                </a:lnTo>
                <a:lnTo>
                  <a:pt x="400" y="472137"/>
                </a:lnTo>
                <a:lnTo>
                  <a:pt x="4800" y="467534"/>
                </a:lnTo>
                <a:lnTo>
                  <a:pt x="8700" y="463231"/>
                </a:lnTo>
                <a:lnTo>
                  <a:pt x="50863" y="432884"/>
                </a:lnTo>
                <a:lnTo>
                  <a:pt x="84301" y="410293"/>
                </a:lnTo>
                <a:lnTo>
                  <a:pt x="138089" y="375318"/>
                </a:lnTo>
                <a:lnTo>
                  <a:pt x="192102" y="340643"/>
                </a:lnTo>
                <a:lnTo>
                  <a:pt x="193902" y="339843"/>
                </a:lnTo>
                <a:lnTo>
                  <a:pt x="195602" y="338442"/>
                </a:lnTo>
                <a:lnTo>
                  <a:pt x="197802" y="336841"/>
                </a:lnTo>
                <a:lnTo>
                  <a:pt x="175817" y="320126"/>
                </a:lnTo>
                <a:lnTo>
                  <a:pt x="156252" y="301140"/>
                </a:lnTo>
                <a:lnTo>
                  <a:pt x="119201" y="261387"/>
                </a:lnTo>
                <a:lnTo>
                  <a:pt x="97502" y="240630"/>
                </a:lnTo>
                <a:lnTo>
                  <a:pt x="90201" y="233767"/>
                </a:lnTo>
                <a:lnTo>
                  <a:pt x="87801" y="231565"/>
                </a:lnTo>
                <a:lnTo>
                  <a:pt x="82801" y="227162"/>
                </a:lnTo>
                <a:lnTo>
                  <a:pt x="76801" y="221658"/>
                </a:lnTo>
                <a:lnTo>
                  <a:pt x="75201" y="217555"/>
                </a:lnTo>
                <a:lnTo>
                  <a:pt x="78501" y="214553"/>
                </a:lnTo>
                <a:lnTo>
                  <a:pt x="83301" y="210250"/>
                </a:lnTo>
                <a:lnTo>
                  <a:pt x="87601" y="213252"/>
                </a:lnTo>
                <a:lnTo>
                  <a:pt x="125601" y="245500"/>
                </a:lnTo>
                <a:lnTo>
                  <a:pt x="158689" y="277023"/>
                </a:lnTo>
                <a:lnTo>
                  <a:pt x="169566" y="287962"/>
                </a:lnTo>
                <a:lnTo>
                  <a:pt x="180602" y="298713"/>
                </a:lnTo>
                <a:lnTo>
                  <a:pt x="186563" y="303967"/>
                </a:lnTo>
                <a:lnTo>
                  <a:pt x="192889" y="309071"/>
                </a:lnTo>
                <a:lnTo>
                  <a:pt x="199572" y="314249"/>
                </a:lnTo>
                <a:lnTo>
                  <a:pt x="206602" y="319728"/>
                </a:lnTo>
                <a:lnTo>
                  <a:pt x="206902" y="315926"/>
                </a:lnTo>
                <a:lnTo>
                  <a:pt x="207102" y="313924"/>
                </a:lnTo>
                <a:lnTo>
                  <a:pt x="212190" y="203345"/>
                </a:lnTo>
                <a:lnTo>
                  <a:pt x="214810" y="149047"/>
                </a:lnTo>
                <a:lnTo>
                  <a:pt x="217702" y="94767"/>
                </a:lnTo>
                <a:lnTo>
                  <a:pt x="221627" y="52537"/>
                </a:lnTo>
                <a:lnTo>
                  <a:pt x="224171" y="31441"/>
                </a:lnTo>
                <a:lnTo>
                  <a:pt x="226602" y="10307"/>
                </a:lnTo>
                <a:lnTo>
                  <a:pt x="226802" y="8406"/>
                </a:lnTo>
                <a:lnTo>
                  <a:pt x="226902" y="6004"/>
                </a:lnTo>
                <a:lnTo>
                  <a:pt x="228102" y="4803"/>
                </a:lnTo>
                <a:lnTo>
                  <a:pt x="230302" y="2701"/>
                </a:lnTo>
                <a:lnTo>
                  <a:pt x="233302" y="0"/>
                </a:lnTo>
                <a:lnTo>
                  <a:pt x="238303" y="400"/>
                </a:lnTo>
                <a:lnTo>
                  <a:pt x="241403" y="3402"/>
                </a:lnTo>
                <a:lnTo>
                  <a:pt x="243803" y="8906"/>
                </a:lnTo>
                <a:lnTo>
                  <a:pt x="243703" y="12809"/>
                </a:lnTo>
                <a:lnTo>
                  <a:pt x="243403" y="16211"/>
                </a:lnTo>
                <a:lnTo>
                  <a:pt x="242248" y="30696"/>
                </a:lnTo>
                <a:lnTo>
                  <a:pt x="238803" y="74153"/>
                </a:lnTo>
                <a:lnTo>
                  <a:pt x="236379" y="118869"/>
                </a:lnTo>
                <a:lnTo>
                  <a:pt x="234040" y="163567"/>
                </a:lnTo>
                <a:lnTo>
                  <a:pt x="231757" y="208264"/>
                </a:lnTo>
                <a:lnTo>
                  <a:pt x="229502" y="252981"/>
                </a:lnTo>
                <a:lnTo>
                  <a:pt x="227102" y="310522"/>
                </a:lnTo>
                <a:lnTo>
                  <a:pt x="227202" y="312823"/>
                </a:lnTo>
                <a:lnTo>
                  <a:pt x="227202" y="315725"/>
                </a:lnTo>
                <a:lnTo>
                  <a:pt x="228302" y="315325"/>
                </a:lnTo>
                <a:lnTo>
                  <a:pt x="229502" y="314825"/>
                </a:lnTo>
                <a:lnTo>
                  <a:pt x="230502" y="314324"/>
                </a:lnTo>
                <a:lnTo>
                  <a:pt x="312803" y="258097"/>
                </a:lnTo>
                <a:lnTo>
                  <a:pt x="395104" y="201944"/>
                </a:lnTo>
                <a:lnTo>
                  <a:pt x="427705" y="184632"/>
                </a:lnTo>
                <a:lnTo>
                  <a:pt x="432205" y="184932"/>
                </a:lnTo>
                <a:lnTo>
                  <a:pt x="434205" y="185132"/>
                </a:lnTo>
                <a:lnTo>
                  <a:pt x="437205" y="188534"/>
                </a:lnTo>
                <a:lnTo>
                  <a:pt x="437505" y="190736"/>
                </a:lnTo>
                <a:lnTo>
                  <a:pt x="437905" y="193238"/>
                </a:lnTo>
                <a:lnTo>
                  <a:pt x="403892" y="222271"/>
                </a:lnTo>
                <a:lnTo>
                  <a:pt x="368873" y="246585"/>
                </a:lnTo>
                <a:lnTo>
                  <a:pt x="319547" y="280003"/>
                </a:lnTo>
                <a:lnTo>
                  <a:pt x="294903" y="296712"/>
                </a:lnTo>
                <a:lnTo>
                  <a:pt x="239003" y="335340"/>
                </a:lnTo>
                <a:lnTo>
                  <a:pt x="236302" y="337441"/>
                </a:lnTo>
                <a:lnTo>
                  <a:pt x="234302" y="338942"/>
                </a:lnTo>
                <a:lnTo>
                  <a:pt x="244231" y="348249"/>
                </a:lnTo>
                <a:lnTo>
                  <a:pt x="254028" y="357480"/>
                </a:lnTo>
                <a:lnTo>
                  <a:pt x="263862" y="366524"/>
                </a:lnTo>
                <a:lnTo>
                  <a:pt x="273903" y="375268"/>
                </a:lnTo>
                <a:lnTo>
                  <a:pt x="290353" y="388872"/>
                </a:lnTo>
                <a:lnTo>
                  <a:pt x="306953" y="402287"/>
                </a:lnTo>
                <a:lnTo>
                  <a:pt x="323629" y="415628"/>
                </a:lnTo>
                <a:lnTo>
                  <a:pt x="340304" y="429007"/>
                </a:lnTo>
                <a:lnTo>
                  <a:pt x="350904" y="443317"/>
                </a:lnTo>
                <a:lnTo>
                  <a:pt x="345304" y="452523"/>
                </a:lnTo>
                <a:lnTo>
                  <a:pt x="340604" y="453724"/>
                </a:lnTo>
                <a:lnTo>
                  <a:pt x="335904" y="452323"/>
                </a:lnTo>
                <a:lnTo>
                  <a:pt x="331804" y="451122"/>
                </a:lnTo>
                <a:lnTo>
                  <a:pt x="328004" y="449121"/>
                </a:lnTo>
                <a:lnTo>
                  <a:pt x="324704" y="446419"/>
                </a:lnTo>
                <a:lnTo>
                  <a:pt x="300386" y="426838"/>
                </a:lnTo>
                <a:lnTo>
                  <a:pt x="276415" y="406853"/>
                </a:lnTo>
                <a:lnTo>
                  <a:pt x="253139" y="386062"/>
                </a:lnTo>
                <a:lnTo>
                  <a:pt x="230902" y="364060"/>
                </a:lnTo>
                <a:lnTo>
                  <a:pt x="229402" y="362459"/>
                </a:lnTo>
                <a:lnTo>
                  <a:pt x="227702" y="360958"/>
                </a:lnTo>
                <a:lnTo>
                  <a:pt x="225402" y="358756"/>
                </a:lnTo>
                <a:lnTo>
                  <a:pt x="225102" y="361158"/>
                </a:lnTo>
                <a:lnTo>
                  <a:pt x="224902" y="362459"/>
                </a:lnTo>
                <a:lnTo>
                  <a:pt x="224802" y="363660"/>
                </a:lnTo>
                <a:lnTo>
                  <a:pt x="216990" y="473288"/>
                </a:lnTo>
                <a:lnTo>
                  <a:pt x="213060" y="528112"/>
                </a:lnTo>
                <a:lnTo>
                  <a:pt x="209102" y="582917"/>
                </a:lnTo>
                <a:lnTo>
                  <a:pt x="207877" y="599128"/>
                </a:lnTo>
                <a:lnTo>
                  <a:pt x="207218" y="607234"/>
                </a:lnTo>
                <a:lnTo>
                  <a:pt x="206502" y="615340"/>
                </a:lnTo>
                <a:lnTo>
                  <a:pt x="206302" y="618042"/>
                </a:lnTo>
                <a:lnTo>
                  <a:pt x="206102" y="621244"/>
                </a:lnTo>
                <a:lnTo>
                  <a:pt x="204502" y="623045"/>
                </a:lnTo>
                <a:lnTo>
                  <a:pt x="202402" y="625547"/>
                </a:lnTo>
                <a:lnTo>
                  <a:pt x="198902" y="628649"/>
                </a:lnTo>
                <a:close/>
              </a:path>
            </a:pathLst>
          </a:custGeom>
          <a:solidFill>
            <a:srgbClr val="003D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5"/>
          <p:cNvSpPr/>
          <p:nvPr/>
        </p:nvSpPr>
        <p:spPr>
          <a:xfrm>
            <a:off x="1009772" y="1281715"/>
            <a:ext cx="438150" cy="628650"/>
          </a:xfrm>
          <a:custGeom>
            <a:rect b="b" l="l" r="r" t="t"/>
            <a:pathLst>
              <a:path extrusionOk="0" h="628650" w="438150">
                <a:moveTo>
                  <a:pt x="198902" y="628649"/>
                </a:moveTo>
                <a:lnTo>
                  <a:pt x="186702" y="615840"/>
                </a:lnTo>
                <a:lnTo>
                  <a:pt x="187171" y="602041"/>
                </a:lnTo>
                <a:lnTo>
                  <a:pt x="196627" y="468247"/>
                </a:lnTo>
                <a:lnTo>
                  <a:pt x="200586" y="417240"/>
                </a:lnTo>
                <a:lnTo>
                  <a:pt x="204602" y="366262"/>
                </a:lnTo>
                <a:lnTo>
                  <a:pt x="204702" y="364360"/>
                </a:lnTo>
                <a:lnTo>
                  <a:pt x="204602" y="362459"/>
                </a:lnTo>
                <a:lnTo>
                  <a:pt x="204602" y="359857"/>
                </a:lnTo>
                <a:lnTo>
                  <a:pt x="203302" y="360357"/>
                </a:lnTo>
                <a:lnTo>
                  <a:pt x="202002" y="361058"/>
                </a:lnTo>
                <a:lnTo>
                  <a:pt x="200802" y="361658"/>
                </a:lnTo>
                <a:lnTo>
                  <a:pt x="171672" y="380158"/>
                </a:lnTo>
                <a:lnTo>
                  <a:pt x="113374" y="417231"/>
                </a:lnTo>
                <a:lnTo>
                  <a:pt x="70932" y="444976"/>
                </a:lnTo>
                <a:lnTo>
                  <a:pt x="44644" y="463580"/>
                </a:lnTo>
                <a:lnTo>
                  <a:pt x="31500" y="472938"/>
                </a:lnTo>
                <a:lnTo>
                  <a:pt x="26800" y="476240"/>
                </a:lnTo>
                <a:lnTo>
                  <a:pt x="22300" y="479943"/>
                </a:lnTo>
                <a:lnTo>
                  <a:pt x="12000" y="486448"/>
                </a:lnTo>
                <a:lnTo>
                  <a:pt x="6400" y="485747"/>
                </a:lnTo>
                <a:lnTo>
                  <a:pt x="0" y="477741"/>
                </a:lnTo>
                <a:lnTo>
                  <a:pt x="400" y="472137"/>
                </a:lnTo>
                <a:lnTo>
                  <a:pt x="4800" y="467534"/>
                </a:lnTo>
                <a:lnTo>
                  <a:pt x="8700" y="463231"/>
                </a:lnTo>
                <a:lnTo>
                  <a:pt x="50863" y="432884"/>
                </a:lnTo>
                <a:lnTo>
                  <a:pt x="84301" y="410293"/>
                </a:lnTo>
                <a:lnTo>
                  <a:pt x="138089" y="375318"/>
                </a:lnTo>
                <a:lnTo>
                  <a:pt x="192102" y="340643"/>
                </a:lnTo>
                <a:lnTo>
                  <a:pt x="193902" y="339843"/>
                </a:lnTo>
                <a:lnTo>
                  <a:pt x="195602" y="338442"/>
                </a:lnTo>
                <a:lnTo>
                  <a:pt x="197802" y="336841"/>
                </a:lnTo>
                <a:lnTo>
                  <a:pt x="175817" y="320126"/>
                </a:lnTo>
                <a:lnTo>
                  <a:pt x="156252" y="301140"/>
                </a:lnTo>
                <a:lnTo>
                  <a:pt x="119201" y="261387"/>
                </a:lnTo>
                <a:lnTo>
                  <a:pt x="97502" y="240630"/>
                </a:lnTo>
                <a:lnTo>
                  <a:pt x="90201" y="233767"/>
                </a:lnTo>
                <a:lnTo>
                  <a:pt x="87801" y="231565"/>
                </a:lnTo>
                <a:lnTo>
                  <a:pt x="82801" y="227162"/>
                </a:lnTo>
                <a:lnTo>
                  <a:pt x="76801" y="221658"/>
                </a:lnTo>
                <a:lnTo>
                  <a:pt x="75201" y="217555"/>
                </a:lnTo>
                <a:lnTo>
                  <a:pt x="78501" y="214553"/>
                </a:lnTo>
                <a:lnTo>
                  <a:pt x="83301" y="210250"/>
                </a:lnTo>
                <a:lnTo>
                  <a:pt x="87601" y="213252"/>
                </a:lnTo>
                <a:lnTo>
                  <a:pt x="125601" y="245500"/>
                </a:lnTo>
                <a:lnTo>
                  <a:pt x="158689" y="277023"/>
                </a:lnTo>
                <a:lnTo>
                  <a:pt x="169566" y="287962"/>
                </a:lnTo>
                <a:lnTo>
                  <a:pt x="180602" y="298713"/>
                </a:lnTo>
                <a:lnTo>
                  <a:pt x="186563" y="303967"/>
                </a:lnTo>
                <a:lnTo>
                  <a:pt x="192889" y="309071"/>
                </a:lnTo>
                <a:lnTo>
                  <a:pt x="199572" y="314249"/>
                </a:lnTo>
                <a:lnTo>
                  <a:pt x="206602" y="319728"/>
                </a:lnTo>
                <a:lnTo>
                  <a:pt x="206902" y="315926"/>
                </a:lnTo>
                <a:lnTo>
                  <a:pt x="207102" y="313924"/>
                </a:lnTo>
                <a:lnTo>
                  <a:pt x="212190" y="203345"/>
                </a:lnTo>
                <a:lnTo>
                  <a:pt x="214810" y="149047"/>
                </a:lnTo>
                <a:lnTo>
                  <a:pt x="217702" y="94767"/>
                </a:lnTo>
                <a:lnTo>
                  <a:pt x="221627" y="52537"/>
                </a:lnTo>
                <a:lnTo>
                  <a:pt x="224171" y="31441"/>
                </a:lnTo>
                <a:lnTo>
                  <a:pt x="226602" y="10307"/>
                </a:lnTo>
                <a:lnTo>
                  <a:pt x="226802" y="8406"/>
                </a:lnTo>
                <a:lnTo>
                  <a:pt x="226902" y="6004"/>
                </a:lnTo>
                <a:lnTo>
                  <a:pt x="228102" y="4803"/>
                </a:lnTo>
                <a:lnTo>
                  <a:pt x="230302" y="2701"/>
                </a:lnTo>
                <a:lnTo>
                  <a:pt x="233302" y="0"/>
                </a:lnTo>
                <a:lnTo>
                  <a:pt x="238303" y="400"/>
                </a:lnTo>
                <a:lnTo>
                  <a:pt x="241403" y="3402"/>
                </a:lnTo>
                <a:lnTo>
                  <a:pt x="243803" y="8906"/>
                </a:lnTo>
                <a:lnTo>
                  <a:pt x="243703" y="12809"/>
                </a:lnTo>
                <a:lnTo>
                  <a:pt x="243403" y="16211"/>
                </a:lnTo>
                <a:lnTo>
                  <a:pt x="242248" y="30696"/>
                </a:lnTo>
                <a:lnTo>
                  <a:pt x="238803" y="74153"/>
                </a:lnTo>
                <a:lnTo>
                  <a:pt x="236379" y="118869"/>
                </a:lnTo>
                <a:lnTo>
                  <a:pt x="234040" y="163567"/>
                </a:lnTo>
                <a:lnTo>
                  <a:pt x="231757" y="208264"/>
                </a:lnTo>
                <a:lnTo>
                  <a:pt x="229502" y="252981"/>
                </a:lnTo>
                <a:lnTo>
                  <a:pt x="227102" y="310522"/>
                </a:lnTo>
                <a:lnTo>
                  <a:pt x="227202" y="312823"/>
                </a:lnTo>
                <a:lnTo>
                  <a:pt x="227202" y="315725"/>
                </a:lnTo>
                <a:lnTo>
                  <a:pt x="228302" y="315325"/>
                </a:lnTo>
                <a:lnTo>
                  <a:pt x="229502" y="314825"/>
                </a:lnTo>
                <a:lnTo>
                  <a:pt x="230502" y="314324"/>
                </a:lnTo>
                <a:lnTo>
                  <a:pt x="312803" y="258097"/>
                </a:lnTo>
                <a:lnTo>
                  <a:pt x="395104" y="201944"/>
                </a:lnTo>
                <a:lnTo>
                  <a:pt x="427705" y="184632"/>
                </a:lnTo>
                <a:lnTo>
                  <a:pt x="432205" y="184932"/>
                </a:lnTo>
                <a:lnTo>
                  <a:pt x="434205" y="185132"/>
                </a:lnTo>
                <a:lnTo>
                  <a:pt x="437205" y="188534"/>
                </a:lnTo>
                <a:lnTo>
                  <a:pt x="437505" y="190736"/>
                </a:lnTo>
                <a:lnTo>
                  <a:pt x="437905" y="193238"/>
                </a:lnTo>
                <a:lnTo>
                  <a:pt x="403892" y="222271"/>
                </a:lnTo>
                <a:lnTo>
                  <a:pt x="368873" y="246585"/>
                </a:lnTo>
                <a:lnTo>
                  <a:pt x="319547" y="280003"/>
                </a:lnTo>
                <a:lnTo>
                  <a:pt x="294903" y="296712"/>
                </a:lnTo>
                <a:lnTo>
                  <a:pt x="239003" y="335340"/>
                </a:lnTo>
                <a:lnTo>
                  <a:pt x="236302" y="337441"/>
                </a:lnTo>
                <a:lnTo>
                  <a:pt x="234302" y="338942"/>
                </a:lnTo>
                <a:lnTo>
                  <a:pt x="244231" y="348249"/>
                </a:lnTo>
                <a:lnTo>
                  <a:pt x="254028" y="357480"/>
                </a:lnTo>
                <a:lnTo>
                  <a:pt x="263862" y="366524"/>
                </a:lnTo>
                <a:lnTo>
                  <a:pt x="273903" y="375268"/>
                </a:lnTo>
                <a:lnTo>
                  <a:pt x="290353" y="388872"/>
                </a:lnTo>
                <a:lnTo>
                  <a:pt x="306953" y="402287"/>
                </a:lnTo>
                <a:lnTo>
                  <a:pt x="323629" y="415628"/>
                </a:lnTo>
                <a:lnTo>
                  <a:pt x="340304" y="429007"/>
                </a:lnTo>
                <a:lnTo>
                  <a:pt x="350904" y="443317"/>
                </a:lnTo>
                <a:lnTo>
                  <a:pt x="345304" y="452523"/>
                </a:lnTo>
                <a:lnTo>
                  <a:pt x="340604" y="453724"/>
                </a:lnTo>
                <a:lnTo>
                  <a:pt x="335904" y="452323"/>
                </a:lnTo>
                <a:lnTo>
                  <a:pt x="331804" y="451122"/>
                </a:lnTo>
                <a:lnTo>
                  <a:pt x="328004" y="449121"/>
                </a:lnTo>
                <a:lnTo>
                  <a:pt x="324704" y="446419"/>
                </a:lnTo>
                <a:lnTo>
                  <a:pt x="300386" y="426838"/>
                </a:lnTo>
                <a:lnTo>
                  <a:pt x="276415" y="406853"/>
                </a:lnTo>
                <a:lnTo>
                  <a:pt x="253139" y="386062"/>
                </a:lnTo>
                <a:lnTo>
                  <a:pt x="230902" y="364060"/>
                </a:lnTo>
                <a:lnTo>
                  <a:pt x="229402" y="362459"/>
                </a:lnTo>
                <a:lnTo>
                  <a:pt x="227702" y="360958"/>
                </a:lnTo>
                <a:lnTo>
                  <a:pt x="225402" y="358756"/>
                </a:lnTo>
                <a:lnTo>
                  <a:pt x="225102" y="361158"/>
                </a:lnTo>
                <a:lnTo>
                  <a:pt x="224902" y="362459"/>
                </a:lnTo>
                <a:lnTo>
                  <a:pt x="224802" y="363660"/>
                </a:lnTo>
                <a:lnTo>
                  <a:pt x="216990" y="473288"/>
                </a:lnTo>
                <a:lnTo>
                  <a:pt x="213060" y="528112"/>
                </a:lnTo>
                <a:lnTo>
                  <a:pt x="209102" y="582917"/>
                </a:lnTo>
                <a:lnTo>
                  <a:pt x="207877" y="599128"/>
                </a:lnTo>
                <a:lnTo>
                  <a:pt x="207218" y="607234"/>
                </a:lnTo>
                <a:lnTo>
                  <a:pt x="206502" y="615340"/>
                </a:lnTo>
                <a:lnTo>
                  <a:pt x="206302" y="618042"/>
                </a:lnTo>
                <a:lnTo>
                  <a:pt x="206102" y="621244"/>
                </a:lnTo>
                <a:lnTo>
                  <a:pt x="204502" y="623045"/>
                </a:lnTo>
                <a:lnTo>
                  <a:pt x="202402" y="625547"/>
                </a:lnTo>
                <a:lnTo>
                  <a:pt x="198902" y="628649"/>
                </a:lnTo>
                <a:close/>
              </a:path>
            </a:pathLst>
          </a:custGeom>
          <a:solidFill>
            <a:srgbClr val="003D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1219294" y="2910272"/>
            <a:ext cx="15795625" cy="6746240"/>
          </a:xfrm>
          <a:custGeom>
            <a:rect b="b" l="l" r="r" t="t"/>
            <a:pathLst>
              <a:path extrusionOk="0" h="6746240" w="15795625">
                <a:moveTo>
                  <a:pt x="15795017" y="6745737"/>
                </a:moveTo>
                <a:lnTo>
                  <a:pt x="0" y="6745737"/>
                </a:lnTo>
                <a:lnTo>
                  <a:pt x="0" y="0"/>
                </a:lnTo>
                <a:lnTo>
                  <a:pt x="15795017" y="0"/>
                </a:lnTo>
                <a:lnTo>
                  <a:pt x="15795017" y="67457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8"/>
          <p:cNvGrpSpPr/>
          <p:nvPr/>
        </p:nvGrpSpPr>
        <p:grpSpPr>
          <a:xfrm>
            <a:off x="-606" y="0"/>
            <a:ext cx="17015525" cy="2564742"/>
            <a:chOff x="-606" y="0"/>
            <a:chExt cx="17015525" cy="2564742"/>
          </a:xfrm>
        </p:grpSpPr>
        <p:sp>
          <p:nvSpPr>
            <p:cNvPr id="69" name="Google Shape;69;p8"/>
            <p:cNvSpPr/>
            <p:nvPr/>
          </p:nvSpPr>
          <p:spPr>
            <a:xfrm>
              <a:off x="1219294" y="657203"/>
              <a:ext cx="15795625" cy="1907539"/>
            </a:xfrm>
            <a:custGeom>
              <a:rect b="b" l="l" r="r" t="t"/>
              <a:pathLst>
                <a:path extrusionOk="0" h="1907539" w="15795625">
                  <a:moveTo>
                    <a:pt x="15795017" y="1907039"/>
                  </a:moveTo>
                  <a:lnTo>
                    <a:pt x="0" y="1907039"/>
                  </a:lnTo>
                  <a:lnTo>
                    <a:pt x="0" y="0"/>
                  </a:lnTo>
                  <a:lnTo>
                    <a:pt x="15795017" y="0"/>
                  </a:lnTo>
                  <a:lnTo>
                    <a:pt x="15795017" y="19070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-606" y="0"/>
              <a:ext cx="3535679" cy="1431925"/>
            </a:xfrm>
            <a:custGeom>
              <a:rect b="b" l="l" r="r" t="t"/>
              <a:pathLst>
                <a:path extrusionOk="0" h="1431925" w="3535679">
                  <a:moveTo>
                    <a:pt x="3355089" y="0"/>
                  </a:moveTo>
                  <a:lnTo>
                    <a:pt x="2574737" y="63324"/>
                  </a:lnTo>
                  <a:lnTo>
                    <a:pt x="2579146" y="50224"/>
                  </a:lnTo>
                  <a:lnTo>
                    <a:pt x="1125952" y="168149"/>
                  </a:lnTo>
                  <a:lnTo>
                    <a:pt x="1163699" y="152344"/>
                  </a:lnTo>
                  <a:lnTo>
                    <a:pt x="1164786" y="152256"/>
                  </a:lnTo>
                  <a:lnTo>
                    <a:pt x="1195780" y="136999"/>
                  </a:lnTo>
                  <a:lnTo>
                    <a:pt x="1295308" y="128923"/>
                  </a:lnTo>
                  <a:lnTo>
                    <a:pt x="1342847" y="112323"/>
                  </a:lnTo>
                  <a:lnTo>
                    <a:pt x="1395584" y="95302"/>
                  </a:lnTo>
                  <a:lnTo>
                    <a:pt x="1452602" y="77933"/>
                  </a:lnTo>
                  <a:lnTo>
                    <a:pt x="1512983" y="60292"/>
                  </a:lnTo>
                  <a:lnTo>
                    <a:pt x="1563149" y="43479"/>
                  </a:lnTo>
                  <a:lnTo>
                    <a:pt x="1668892" y="22156"/>
                  </a:lnTo>
                  <a:lnTo>
                    <a:pt x="1722502" y="5064"/>
                  </a:lnTo>
                  <a:lnTo>
                    <a:pt x="1747961" y="2998"/>
                  </a:lnTo>
                  <a:lnTo>
                    <a:pt x="3355089" y="0"/>
                  </a:lnTo>
                  <a:close/>
                </a:path>
                <a:path extrusionOk="0" h="1431925" w="3535679">
                  <a:moveTo>
                    <a:pt x="2559653" y="64548"/>
                  </a:moveTo>
                  <a:lnTo>
                    <a:pt x="1102510" y="182793"/>
                  </a:lnTo>
                  <a:lnTo>
                    <a:pt x="1107604" y="169638"/>
                  </a:lnTo>
                  <a:lnTo>
                    <a:pt x="2575256" y="50540"/>
                  </a:lnTo>
                  <a:lnTo>
                    <a:pt x="2559653" y="64548"/>
                  </a:lnTo>
                  <a:close/>
                </a:path>
                <a:path extrusionOk="0" h="1431925" w="3535679">
                  <a:moveTo>
                    <a:pt x="2224681" y="142698"/>
                  </a:moveTo>
                  <a:lnTo>
                    <a:pt x="873063" y="252380"/>
                  </a:lnTo>
                  <a:lnTo>
                    <a:pt x="924033" y="235502"/>
                  </a:lnTo>
                  <a:lnTo>
                    <a:pt x="968990" y="219112"/>
                  </a:lnTo>
                  <a:lnTo>
                    <a:pt x="1006813" y="203301"/>
                  </a:lnTo>
                  <a:lnTo>
                    <a:pt x="1075553" y="184981"/>
                  </a:lnTo>
                  <a:lnTo>
                    <a:pt x="2498601" y="69502"/>
                  </a:lnTo>
                  <a:lnTo>
                    <a:pt x="2471939" y="84408"/>
                  </a:lnTo>
                  <a:lnTo>
                    <a:pt x="2292351" y="98981"/>
                  </a:lnTo>
                  <a:lnTo>
                    <a:pt x="2291701" y="100598"/>
                  </a:lnTo>
                  <a:lnTo>
                    <a:pt x="2250638" y="115108"/>
                  </a:lnTo>
                  <a:lnTo>
                    <a:pt x="2277818" y="112902"/>
                  </a:lnTo>
                  <a:lnTo>
                    <a:pt x="2265476" y="126645"/>
                  </a:lnTo>
                  <a:lnTo>
                    <a:pt x="2246909" y="128152"/>
                  </a:lnTo>
                  <a:lnTo>
                    <a:pt x="2224681" y="142698"/>
                  </a:lnTo>
                  <a:close/>
                </a:path>
                <a:path extrusionOk="0" h="1431925" w="3535679">
                  <a:moveTo>
                    <a:pt x="3326139" y="15091"/>
                  </a:moveTo>
                  <a:lnTo>
                    <a:pt x="2537713" y="79070"/>
                  </a:lnTo>
                  <a:lnTo>
                    <a:pt x="2536686" y="66412"/>
                  </a:lnTo>
                  <a:lnTo>
                    <a:pt x="3337937" y="1391"/>
                  </a:lnTo>
                  <a:lnTo>
                    <a:pt x="3326139" y="15091"/>
                  </a:lnTo>
                  <a:close/>
                </a:path>
                <a:path extrusionOk="0" h="1431925" w="3535679">
                  <a:moveTo>
                    <a:pt x="2291701" y="100598"/>
                  </a:moveTo>
                  <a:lnTo>
                    <a:pt x="2292351" y="98981"/>
                  </a:lnTo>
                  <a:lnTo>
                    <a:pt x="2297447" y="98568"/>
                  </a:lnTo>
                  <a:lnTo>
                    <a:pt x="2291701" y="100598"/>
                  </a:lnTo>
                  <a:close/>
                </a:path>
                <a:path extrusionOk="0" h="1431925" w="3535679">
                  <a:moveTo>
                    <a:pt x="2282060" y="124593"/>
                  </a:moveTo>
                  <a:lnTo>
                    <a:pt x="2291701" y="100598"/>
                  </a:lnTo>
                  <a:lnTo>
                    <a:pt x="2297447" y="98568"/>
                  </a:lnTo>
                  <a:lnTo>
                    <a:pt x="2419211" y="88687"/>
                  </a:lnTo>
                  <a:lnTo>
                    <a:pt x="2373795" y="105114"/>
                  </a:lnTo>
                  <a:lnTo>
                    <a:pt x="2282060" y="124593"/>
                  </a:lnTo>
                  <a:close/>
                </a:path>
                <a:path extrusionOk="0" h="1431925" w="3535679">
                  <a:moveTo>
                    <a:pt x="3292156" y="30590"/>
                  </a:moveTo>
                  <a:lnTo>
                    <a:pt x="2482207" y="96316"/>
                  </a:lnTo>
                  <a:lnTo>
                    <a:pt x="2500715" y="82073"/>
                  </a:lnTo>
                  <a:lnTo>
                    <a:pt x="3302119" y="17040"/>
                  </a:lnTo>
                  <a:lnTo>
                    <a:pt x="3292156" y="30590"/>
                  </a:lnTo>
                  <a:close/>
                </a:path>
                <a:path extrusionOk="0" h="1431925" w="3535679">
                  <a:moveTo>
                    <a:pt x="3260635" y="45890"/>
                  </a:moveTo>
                  <a:lnTo>
                    <a:pt x="2443009" y="112239"/>
                  </a:lnTo>
                  <a:lnTo>
                    <a:pt x="2466273" y="97609"/>
                  </a:lnTo>
                  <a:lnTo>
                    <a:pt x="3267151" y="32619"/>
                  </a:lnTo>
                  <a:lnTo>
                    <a:pt x="3260635" y="45890"/>
                  </a:lnTo>
                  <a:close/>
                </a:path>
                <a:path extrusionOk="0" h="1431925" w="3535679">
                  <a:moveTo>
                    <a:pt x="2281767" y="125323"/>
                  </a:moveTo>
                  <a:lnTo>
                    <a:pt x="2276671" y="125737"/>
                  </a:lnTo>
                  <a:lnTo>
                    <a:pt x="2282060" y="124593"/>
                  </a:lnTo>
                  <a:lnTo>
                    <a:pt x="2281767" y="125323"/>
                  </a:lnTo>
                  <a:close/>
                </a:path>
                <a:path extrusionOk="0" h="1431925" w="3535679">
                  <a:moveTo>
                    <a:pt x="3203642" y="75998"/>
                  </a:moveTo>
                  <a:lnTo>
                    <a:pt x="2351566" y="145143"/>
                  </a:lnTo>
                  <a:lnTo>
                    <a:pt x="2360069" y="131711"/>
                  </a:lnTo>
                  <a:lnTo>
                    <a:pt x="2403811" y="128161"/>
                  </a:lnTo>
                  <a:lnTo>
                    <a:pt x="2418717" y="114210"/>
                  </a:lnTo>
                  <a:lnTo>
                    <a:pt x="3235562" y="47924"/>
                  </a:lnTo>
                  <a:lnTo>
                    <a:pt x="3219399" y="61978"/>
                  </a:lnTo>
                  <a:lnTo>
                    <a:pt x="3203642" y="75998"/>
                  </a:lnTo>
                  <a:close/>
                </a:path>
                <a:path extrusionOk="0" h="1431925" w="3535679">
                  <a:moveTo>
                    <a:pt x="2168071" y="160033"/>
                  </a:moveTo>
                  <a:lnTo>
                    <a:pt x="788322" y="271998"/>
                  </a:lnTo>
                  <a:lnTo>
                    <a:pt x="845560" y="254611"/>
                  </a:lnTo>
                  <a:lnTo>
                    <a:pt x="2197247" y="144924"/>
                  </a:lnTo>
                  <a:lnTo>
                    <a:pt x="2168071" y="160033"/>
                  </a:lnTo>
                  <a:close/>
                </a:path>
                <a:path extrusionOk="0" h="1431925" w="3535679">
                  <a:moveTo>
                    <a:pt x="1853278" y="262029"/>
                  </a:moveTo>
                  <a:lnTo>
                    <a:pt x="1869646" y="247959"/>
                  </a:lnTo>
                  <a:lnTo>
                    <a:pt x="455226" y="362737"/>
                  </a:lnTo>
                  <a:lnTo>
                    <a:pt x="483145" y="347730"/>
                  </a:lnTo>
                  <a:lnTo>
                    <a:pt x="543280" y="342850"/>
                  </a:lnTo>
                  <a:lnTo>
                    <a:pt x="573033" y="327694"/>
                  </a:lnTo>
                  <a:lnTo>
                    <a:pt x="604222" y="325163"/>
                  </a:lnTo>
                  <a:lnTo>
                    <a:pt x="634791" y="309940"/>
                  </a:lnTo>
                  <a:lnTo>
                    <a:pt x="666557" y="307363"/>
                  </a:lnTo>
                  <a:lnTo>
                    <a:pt x="697091" y="292143"/>
                  </a:lnTo>
                  <a:lnTo>
                    <a:pt x="757762" y="274478"/>
                  </a:lnTo>
                  <a:lnTo>
                    <a:pt x="2135217" y="162699"/>
                  </a:lnTo>
                  <a:lnTo>
                    <a:pt x="2101761" y="178156"/>
                  </a:lnTo>
                  <a:lnTo>
                    <a:pt x="2066665" y="181004"/>
                  </a:lnTo>
                  <a:lnTo>
                    <a:pt x="1999259" y="211957"/>
                  </a:lnTo>
                  <a:lnTo>
                    <a:pt x="1936431" y="229797"/>
                  </a:lnTo>
                  <a:lnTo>
                    <a:pt x="1885631" y="246662"/>
                  </a:lnTo>
                  <a:lnTo>
                    <a:pt x="1853278" y="262029"/>
                  </a:lnTo>
                  <a:close/>
                </a:path>
                <a:path extrusionOk="0" h="1431925" w="3535679">
                  <a:moveTo>
                    <a:pt x="2324530" y="160078"/>
                  </a:moveTo>
                  <a:lnTo>
                    <a:pt x="2286003" y="163205"/>
                  </a:lnTo>
                  <a:lnTo>
                    <a:pt x="2308724" y="148619"/>
                  </a:lnTo>
                  <a:lnTo>
                    <a:pt x="2319766" y="147723"/>
                  </a:lnTo>
                  <a:lnTo>
                    <a:pt x="2324530" y="160078"/>
                  </a:lnTo>
                  <a:close/>
                </a:path>
                <a:path extrusionOk="0" h="1431925" w="3535679">
                  <a:moveTo>
                    <a:pt x="3036214" y="166035"/>
                  </a:moveTo>
                  <a:lnTo>
                    <a:pt x="1984283" y="251398"/>
                  </a:lnTo>
                  <a:lnTo>
                    <a:pt x="2066485" y="219244"/>
                  </a:lnTo>
                  <a:lnTo>
                    <a:pt x="2108732" y="215815"/>
                  </a:lnTo>
                  <a:lnTo>
                    <a:pt x="2149035" y="199803"/>
                  </a:lnTo>
                  <a:lnTo>
                    <a:pt x="2187503" y="183940"/>
                  </a:lnTo>
                  <a:lnTo>
                    <a:pt x="2224246" y="180958"/>
                  </a:lnTo>
                  <a:lnTo>
                    <a:pt x="2256955" y="165562"/>
                  </a:lnTo>
                  <a:lnTo>
                    <a:pt x="2331937" y="159477"/>
                  </a:lnTo>
                  <a:lnTo>
                    <a:pt x="2359176" y="144525"/>
                  </a:lnTo>
                  <a:lnTo>
                    <a:pt x="3173473" y="78446"/>
                  </a:lnTo>
                  <a:lnTo>
                    <a:pt x="3142378" y="93711"/>
                  </a:lnTo>
                  <a:lnTo>
                    <a:pt x="3111188" y="121726"/>
                  </a:lnTo>
                  <a:lnTo>
                    <a:pt x="3082029" y="136834"/>
                  </a:lnTo>
                  <a:lnTo>
                    <a:pt x="3060107" y="151354"/>
                  </a:lnTo>
                  <a:lnTo>
                    <a:pt x="3044479" y="152623"/>
                  </a:lnTo>
                  <a:lnTo>
                    <a:pt x="3036214" y="166035"/>
                  </a:lnTo>
                  <a:close/>
                </a:path>
                <a:path extrusionOk="0" h="1431925" w="3535679">
                  <a:moveTo>
                    <a:pt x="3175588" y="91016"/>
                  </a:moveTo>
                  <a:lnTo>
                    <a:pt x="3173473" y="78446"/>
                  </a:lnTo>
                  <a:lnTo>
                    <a:pt x="3188082" y="77261"/>
                  </a:lnTo>
                  <a:lnTo>
                    <a:pt x="3175588" y="91016"/>
                  </a:lnTo>
                  <a:close/>
                </a:path>
                <a:path extrusionOk="0" h="1431925" w="3535679">
                  <a:moveTo>
                    <a:pt x="1688994" y="300844"/>
                  </a:moveTo>
                  <a:lnTo>
                    <a:pt x="271840" y="415844"/>
                  </a:lnTo>
                  <a:lnTo>
                    <a:pt x="307386" y="400218"/>
                  </a:lnTo>
                  <a:lnTo>
                    <a:pt x="350474" y="383979"/>
                  </a:lnTo>
                  <a:lnTo>
                    <a:pt x="400807" y="379895"/>
                  </a:lnTo>
                  <a:lnTo>
                    <a:pt x="427095" y="365020"/>
                  </a:lnTo>
                  <a:lnTo>
                    <a:pt x="1869646" y="247959"/>
                  </a:lnTo>
                  <a:lnTo>
                    <a:pt x="1837310" y="263324"/>
                  </a:lnTo>
                  <a:lnTo>
                    <a:pt x="1806198" y="278591"/>
                  </a:lnTo>
                  <a:lnTo>
                    <a:pt x="1712904" y="286162"/>
                  </a:lnTo>
                  <a:lnTo>
                    <a:pt x="1688994" y="300844"/>
                  </a:lnTo>
                  <a:close/>
                </a:path>
                <a:path extrusionOk="0" h="1431925" w="3535679">
                  <a:moveTo>
                    <a:pt x="3015141" y="180487"/>
                  </a:moveTo>
                  <a:lnTo>
                    <a:pt x="1907577" y="270364"/>
                  </a:lnTo>
                  <a:lnTo>
                    <a:pt x="1944092" y="254659"/>
                  </a:lnTo>
                  <a:lnTo>
                    <a:pt x="3019855" y="167363"/>
                  </a:lnTo>
                  <a:lnTo>
                    <a:pt x="3015141" y="180487"/>
                  </a:lnTo>
                  <a:close/>
                </a:path>
                <a:path extrusionOk="0" h="1431925" w="3535679">
                  <a:moveTo>
                    <a:pt x="1733569" y="297226"/>
                  </a:moveTo>
                  <a:lnTo>
                    <a:pt x="1767331" y="281745"/>
                  </a:lnTo>
                  <a:lnTo>
                    <a:pt x="1772020" y="281364"/>
                  </a:lnTo>
                  <a:lnTo>
                    <a:pt x="1733569" y="297226"/>
                  </a:lnTo>
                  <a:close/>
                </a:path>
                <a:path extrusionOk="0" h="1431925" w="3535679">
                  <a:moveTo>
                    <a:pt x="3014265" y="193300"/>
                  </a:moveTo>
                  <a:lnTo>
                    <a:pt x="1844597" y="288217"/>
                  </a:lnTo>
                  <a:lnTo>
                    <a:pt x="1873484" y="273131"/>
                  </a:lnTo>
                  <a:lnTo>
                    <a:pt x="3012253" y="180721"/>
                  </a:lnTo>
                  <a:lnTo>
                    <a:pt x="3014265" y="193300"/>
                  </a:lnTo>
                  <a:close/>
                </a:path>
                <a:path extrusionOk="0" h="1431925" w="3535679">
                  <a:moveTo>
                    <a:pt x="1429530" y="372866"/>
                  </a:moveTo>
                  <a:lnTo>
                    <a:pt x="34068" y="486106"/>
                  </a:lnTo>
                  <a:lnTo>
                    <a:pt x="84393" y="469280"/>
                  </a:lnTo>
                  <a:lnTo>
                    <a:pt x="193197" y="434967"/>
                  </a:lnTo>
                  <a:lnTo>
                    <a:pt x="244133" y="418092"/>
                  </a:lnTo>
                  <a:lnTo>
                    <a:pt x="1683830" y="301263"/>
                  </a:lnTo>
                  <a:lnTo>
                    <a:pt x="1656319" y="316237"/>
                  </a:lnTo>
                  <a:lnTo>
                    <a:pt x="1607396" y="320207"/>
                  </a:lnTo>
                  <a:lnTo>
                    <a:pt x="1598061" y="333706"/>
                  </a:lnTo>
                  <a:lnTo>
                    <a:pt x="1517100" y="340276"/>
                  </a:lnTo>
                  <a:lnTo>
                    <a:pt x="1495534" y="354768"/>
                  </a:lnTo>
                  <a:lnTo>
                    <a:pt x="1445558" y="358823"/>
                  </a:lnTo>
                  <a:lnTo>
                    <a:pt x="1429530" y="372866"/>
                  </a:lnTo>
                  <a:close/>
                </a:path>
                <a:path extrusionOk="0" h="1431925" w="3535679">
                  <a:moveTo>
                    <a:pt x="2928318" y="213016"/>
                  </a:moveTo>
                  <a:lnTo>
                    <a:pt x="1802001" y="304415"/>
                  </a:lnTo>
                  <a:lnTo>
                    <a:pt x="1819778" y="290231"/>
                  </a:lnTo>
                  <a:lnTo>
                    <a:pt x="2955711" y="198051"/>
                  </a:lnTo>
                  <a:lnTo>
                    <a:pt x="2928318" y="213016"/>
                  </a:lnTo>
                  <a:close/>
                </a:path>
                <a:path extrusionOk="0" h="1431925" w="3535679">
                  <a:moveTo>
                    <a:pt x="1758658" y="320674"/>
                  </a:moveTo>
                  <a:lnTo>
                    <a:pt x="1736710" y="322455"/>
                  </a:lnTo>
                  <a:lnTo>
                    <a:pt x="1740032" y="309444"/>
                  </a:lnTo>
                  <a:lnTo>
                    <a:pt x="1758658" y="320674"/>
                  </a:lnTo>
                  <a:close/>
                </a:path>
                <a:path extrusionOk="0" h="1431925" w="3535679">
                  <a:moveTo>
                    <a:pt x="1810638" y="316456"/>
                  </a:moveTo>
                  <a:lnTo>
                    <a:pt x="1758658" y="320674"/>
                  </a:lnTo>
                  <a:lnTo>
                    <a:pt x="1778083" y="306356"/>
                  </a:lnTo>
                  <a:lnTo>
                    <a:pt x="1796905" y="304829"/>
                  </a:lnTo>
                  <a:lnTo>
                    <a:pt x="1810638" y="316456"/>
                  </a:lnTo>
                  <a:close/>
                </a:path>
                <a:path extrusionOk="0" h="1431925" w="3535679">
                  <a:moveTo>
                    <a:pt x="2916333" y="226730"/>
                  </a:moveTo>
                  <a:lnTo>
                    <a:pt x="1810638" y="316456"/>
                  </a:lnTo>
                  <a:lnTo>
                    <a:pt x="1816831" y="303212"/>
                  </a:lnTo>
                  <a:lnTo>
                    <a:pt x="2923698" y="213391"/>
                  </a:lnTo>
                  <a:lnTo>
                    <a:pt x="2916333" y="226730"/>
                  </a:lnTo>
                  <a:close/>
                </a:path>
                <a:path extrusionOk="0" h="1431925" w="3535679">
                  <a:moveTo>
                    <a:pt x="2873143" y="242977"/>
                  </a:moveTo>
                  <a:lnTo>
                    <a:pt x="1670758" y="340549"/>
                  </a:lnTo>
                  <a:lnTo>
                    <a:pt x="1724751" y="323425"/>
                  </a:lnTo>
                  <a:lnTo>
                    <a:pt x="2884635" y="229302"/>
                  </a:lnTo>
                  <a:lnTo>
                    <a:pt x="2873143" y="242977"/>
                  </a:lnTo>
                  <a:close/>
                </a:path>
                <a:path extrusionOk="0" h="1431925" w="3535679">
                  <a:moveTo>
                    <a:pt x="2832195" y="259041"/>
                  </a:moveTo>
                  <a:lnTo>
                    <a:pt x="1618088" y="357565"/>
                  </a:lnTo>
                  <a:lnTo>
                    <a:pt x="1652476" y="342032"/>
                  </a:lnTo>
                  <a:lnTo>
                    <a:pt x="2859706" y="244067"/>
                  </a:lnTo>
                  <a:lnTo>
                    <a:pt x="2832195" y="259041"/>
                  </a:lnTo>
                  <a:close/>
                </a:path>
                <a:path extrusionOk="0" h="1431925" w="3535679">
                  <a:moveTo>
                    <a:pt x="1101" y="794583"/>
                  </a:moveTo>
                  <a:lnTo>
                    <a:pt x="539" y="794628"/>
                  </a:lnTo>
                  <a:lnTo>
                    <a:pt x="470" y="501574"/>
                  </a:lnTo>
                  <a:lnTo>
                    <a:pt x="23825" y="486937"/>
                  </a:lnTo>
                  <a:lnTo>
                    <a:pt x="1422396" y="373445"/>
                  </a:lnTo>
                  <a:lnTo>
                    <a:pt x="1394969" y="388412"/>
                  </a:lnTo>
                  <a:lnTo>
                    <a:pt x="1365395" y="390812"/>
                  </a:lnTo>
                  <a:lnTo>
                    <a:pt x="1331343" y="406317"/>
                  </a:lnTo>
                  <a:lnTo>
                    <a:pt x="1287405" y="422624"/>
                  </a:lnTo>
                  <a:lnTo>
                    <a:pt x="1251444" y="425542"/>
                  </a:lnTo>
                  <a:lnTo>
                    <a:pt x="1232307" y="439837"/>
                  </a:lnTo>
                  <a:lnTo>
                    <a:pt x="1199963" y="442462"/>
                  </a:lnTo>
                  <a:lnTo>
                    <a:pt x="1138342" y="460204"/>
                  </a:lnTo>
                  <a:lnTo>
                    <a:pt x="1122034" y="461527"/>
                  </a:lnTo>
                  <a:lnTo>
                    <a:pt x="1115451" y="474803"/>
                  </a:lnTo>
                  <a:lnTo>
                    <a:pt x="998580" y="484287"/>
                  </a:lnTo>
                  <a:lnTo>
                    <a:pt x="983979" y="498214"/>
                  </a:lnTo>
                  <a:lnTo>
                    <a:pt x="1030591" y="494431"/>
                  </a:lnTo>
                  <a:lnTo>
                    <a:pt x="1005119" y="509240"/>
                  </a:lnTo>
                  <a:lnTo>
                    <a:pt x="970465" y="512052"/>
                  </a:lnTo>
                  <a:lnTo>
                    <a:pt x="929907" y="528085"/>
                  </a:lnTo>
                  <a:lnTo>
                    <a:pt x="841973" y="547963"/>
                  </a:lnTo>
                  <a:lnTo>
                    <a:pt x="799191" y="564176"/>
                  </a:lnTo>
                  <a:lnTo>
                    <a:pt x="753712" y="567867"/>
                  </a:lnTo>
                  <a:lnTo>
                    <a:pt x="661678" y="600819"/>
                  </a:lnTo>
                  <a:lnTo>
                    <a:pt x="604031" y="618238"/>
                  </a:lnTo>
                  <a:lnTo>
                    <a:pt x="546377" y="622917"/>
                  </a:lnTo>
                  <a:lnTo>
                    <a:pt x="492196" y="640055"/>
                  </a:lnTo>
                  <a:lnTo>
                    <a:pt x="441888" y="656880"/>
                  </a:lnTo>
                  <a:lnTo>
                    <a:pt x="395997" y="673345"/>
                  </a:lnTo>
                  <a:lnTo>
                    <a:pt x="355397" y="676640"/>
                  </a:lnTo>
                  <a:lnTo>
                    <a:pt x="323164" y="691997"/>
                  </a:lnTo>
                  <a:lnTo>
                    <a:pt x="253686" y="697635"/>
                  </a:lnTo>
                  <a:lnTo>
                    <a:pt x="260149" y="709853"/>
                  </a:lnTo>
                  <a:lnTo>
                    <a:pt x="226447" y="712588"/>
                  </a:lnTo>
                  <a:lnTo>
                    <a:pt x="219864" y="725864"/>
                  </a:lnTo>
                  <a:lnTo>
                    <a:pt x="169632" y="729940"/>
                  </a:lnTo>
                  <a:lnTo>
                    <a:pt x="136498" y="745370"/>
                  </a:lnTo>
                  <a:lnTo>
                    <a:pt x="102133" y="748159"/>
                  </a:lnTo>
                  <a:lnTo>
                    <a:pt x="79497" y="762738"/>
                  </a:lnTo>
                  <a:lnTo>
                    <a:pt x="31950" y="766596"/>
                  </a:lnTo>
                  <a:lnTo>
                    <a:pt x="2248" y="781748"/>
                  </a:lnTo>
                  <a:lnTo>
                    <a:pt x="1101" y="794583"/>
                  </a:lnTo>
                  <a:close/>
                </a:path>
                <a:path extrusionOk="0" h="1431925" w="3535679">
                  <a:moveTo>
                    <a:pt x="2739936" y="292012"/>
                  </a:moveTo>
                  <a:lnTo>
                    <a:pt x="1540795" y="389320"/>
                  </a:lnTo>
                  <a:lnTo>
                    <a:pt x="1561359" y="374910"/>
                  </a:lnTo>
                  <a:lnTo>
                    <a:pt x="1585795" y="360185"/>
                  </a:lnTo>
                  <a:lnTo>
                    <a:pt x="2802026" y="261490"/>
                  </a:lnTo>
                  <a:lnTo>
                    <a:pt x="2771389" y="276717"/>
                  </a:lnTo>
                  <a:lnTo>
                    <a:pt x="2755200" y="278031"/>
                  </a:lnTo>
                  <a:lnTo>
                    <a:pt x="2739936" y="292012"/>
                  </a:lnTo>
                  <a:close/>
                </a:path>
                <a:path extrusionOk="0" h="1431925" w="3535679">
                  <a:moveTo>
                    <a:pt x="2708484" y="307306"/>
                  </a:moveTo>
                  <a:lnTo>
                    <a:pt x="1491218" y="406085"/>
                  </a:lnTo>
                  <a:lnTo>
                    <a:pt x="1503270" y="392365"/>
                  </a:lnTo>
                  <a:lnTo>
                    <a:pt x="2723646" y="293333"/>
                  </a:lnTo>
                  <a:lnTo>
                    <a:pt x="2708484" y="307306"/>
                  </a:lnTo>
                  <a:close/>
                </a:path>
                <a:path extrusionOk="0" h="1431925" w="3535679">
                  <a:moveTo>
                    <a:pt x="2662576" y="323773"/>
                  </a:moveTo>
                  <a:lnTo>
                    <a:pt x="1442218" y="422803"/>
                  </a:lnTo>
                  <a:lnTo>
                    <a:pt x="1451977" y="409269"/>
                  </a:lnTo>
                  <a:lnTo>
                    <a:pt x="2676820" y="309875"/>
                  </a:lnTo>
                  <a:lnTo>
                    <a:pt x="2662576" y="323773"/>
                  </a:lnTo>
                  <a:close/>
                </a:path>
                <a:path extrusionOk="0" h="1431925" w="3535679">
                  <a:moveTo>
                    <a:pt x="2596062" y="341912"/>
                  </a:moveTo>
                  <a:lnTo>
                    <a:pt x="1376043" y="440915"/>
                  </a:lnTo>
                  <a:lnTo>
                    <a:pt x="1403674" y="425931"/>
                  </a:lnTo>
                  <a:lnTo>
                    <a:pt x="2620227" y="327209"/>
                  </a:lnTo>
                  <a:lnTo>
                    <a:pt x="2596062" y="341912"/>
                  </a:lnTo>
                  <a:close/>
                </a:path>
                <a:path extrusionOk="0" h="1431925" w="3535679">
                  <a:moveTo>
                    <a:pt x="1272005" y="462099"/>
                  </a:moveTo>
                  <a:lnTo>
                    <a:pt x="1268064" y="462419"/>
                  </a:lnTo>
                  <a:lnTo>
                    <a:pt x="1295983" y="447412"/>
                  </a:lnTo>
                  <a:lnTo>
                    <a:pt x="1272005" y="462099"/>
                  </a:lnTo>
                  <a:close/>
                </a:path>
                <a:path extrusionOk="0" h="1431925" w="3535679">
                  <a:moveTo>
                    <a:pt x="2558528" y="357700"/>
                  </a:moveTo>
                  <a:lnTo>
                    <a:pt x="1313318" y="458747"/>
                  </a:lnTo>
                  <a:lnTo>
                    <a:pt x="1331775" y="444507"/>
                  </a:lnTo>
                  <a:lnTo>
                    <a:pt x="2574641" y="343650"/>
                  </a:lnTo>
                  <a:lnTo>
                    <a:pt x="2558528" y="357700"/>
                  </a:lnTo>
                  <a:close/>
                </a:path>
                <a:path extrusionOk="0" h="1431925" w="3535679">
                  <a:moveTo>
                    <a:pt x="2320391" y="440733"/>
                  </a:moveTo>
                  <a:lnTo>
                    <a:pt x="1055357" y="543389"/>
                  </a:lnTo>
                  <a:lnTo>
                    <a:pt x="1104968" y="526621"/>
                  </a:lnTo>
                  <a:lnTo>
                    <a:pt x="1150197" y="510209"/>
                  </a:lnTo>
                  <a:lnTo>
                    <a:pt x="1186660" y="494508"/>
                  </a:lnTo>
                  <a:lnTo>
                    <a:pt x="1209976" y="479875"/>
                  </a:lnTo>
                  <a:lnTo>
                    <a:pt x="1220984" y="478981"/>
                  </a:lnTo>
                  <a:lnTo>
                    <a:pt x="1243195" y="464437"/>
                  </a:lnTo>
                  <a:lnTo>
                    <a:pt x="2550527" y="358349"/>
                  </a:lnTo>
                  <a:lnTo>
                    <a:pt x="2514115" y="374045"/>
                  </a:lnTo>
                  <a:lnTo>
                    <a:pt x="2435582" y="405902"/>
                  </a:lnTo>
                  <a:lnTo>
                    <a:pt x="2399170" y="421598"/>
                  </a:lnTo>
                  <a:lnTo>
                    <a:pt x="2351606" y="425458"/>
                  </a:lnTo>
                  <a:lnTo>
                    <a:pt x="2320391" y="440733"/>
                  </a:lnTo>
                  <a:close/>
                </a:path>
                <a:path extrusionOk="0" h="1431925" w="3535679">
                  <a:moveTo>
                    <a:pt x="2264936" y="457975"/>
                  </a:moveTo>
                  <a:lnTo>
                    <a:pt x="1006102" y="560127"/>
                  </a:lnTo>
                  <a:lnTo>
                    <a:pt x="1030012" y="545445"/>
                  </a:lnTo>
                  <a:lnTo>
                    <a:pt x="2283869" y="443697"/>
                  </a:lnTo>
                  <a:lnTo>
                    <a:pt x="2264936" y="457975"/>
                  </a:lnTo>
                  <a:close/>
                </a:path>
                <a:path extrusionOk="0" h="1431925" w="3535679">
                  <a:moveTo>
                    <a:pt x="2202210" y="475806"/>
                  </a:moveTo>
                  <a:lnTo>
                    <a:pt x="961739" y="576469"/>
                  </a:lnTo>
                  <a:lnTo>
                    <a:pt x="982388" y="562052"/>
                  </a:lnTo>
                  <a:lnTo>
                    <a:pt x="2222978" y="461380"/>
                  </a:lnTo>
                  <a:lnTo>
                    <a:pt x="2202210" y="475806"/>
                  </a:lnTo>
                  <a:close/>
                </a:path>
                <a:path extrusionOk="0" h="1431925" w="3535679">
                  <a:moveTo>
                    <a:pt x="2135816" y="493936"/>
                  </a:moveTo>
                  <a:lnTo>
                    <a:pt x="925938" y="592116"/>
                  </a:lnTo>
                  <a:lnTo>
                    <a:pt x="941847" y="578083"/>
                  </a:lnTo>
                  <a:lnTo>
                    <a:pt x="2157500" y="479435"/>
                  </a:lnTo>
                  <a:lnTo>
                    <a:pt x="2135816" y="493936"/>
                  </a:lnTo>
                  <a:close/>
                </a:path>
                <a:path extrusionOk="0" h="1431925" w="3535679">
                  <a:moveTo>
                    <a:pt x="898563" y="607079"/>
                  </a:moveTo>
                  <a:lnTo>
                    <a:pt x="834623" y="612268"/>
                  </a:lnTo>
                  <a:lnTo>
                    <a:pt x="863018" y="597222"/>
                  </a:lnTo>
                  <a:lnTo>
                    <a:pt x="901545" y="594096"/>
                  </a:lnTo>
                  <a:lnTo>
                    <a:pt x="898563" y="607079"/>
                  </a:lnTo>
                  <a:close/>
                </a:path>
                <a:path extrusionOk="0" h="1431925" w="3535679">
                  <a:moveTo>
                    <a:pt x="1892910" y="564615"/>
                  </a:moveTo>
                  <a:lnTo>
                    <a:pt x="659917" y="664670"/>
                  </a:lnTo>
                  <a:lnTo>
                    <a:pt x="702037" y="648511"/>
                  </a:lnTo>
                  <a:lnTo>
                    <a:pt x="723407" y="646776"/>
                  </a:lnTo>
                  <a:lnTo>
                    <a:pt x="743342" y="632417"/>
                  </a:lnTo>
                  <a:lnTo>
                    <a:pt x="891980" y="620355"/>
                  </a:lnTo>
                  <a:lnTo>
                    <a:pt x="924655" y="604962"/>
                  </a:lnTo>
                  <a:lnTo>
                    <a:pt x="902972" y="593980"/>
                  </a:lnTo>
                  <a:lnTo>
                    <a:pt x="2113002" y="495787"/>
                  </a:lnTo>
                  <a:lnTo>
                    <a:pt x="1995346" y="530819"/>
                  </a:lnTo>
                  <a:lnTo>
                    <a:pt x="1941184" y="547955"/>
                  </a:lnTo>
                  <a:lnTo>
                    <a:pt x="1892910" y="564615"/>
                  </a:lnTo>
                  <a:close/>
                </a:path>
                <a:path extrusionOk="0" h="1431925" w="3535679">
                  <a:moveTo>
                    <a:pt x="891980" y="620355"/>
                  </a:moveTo>
                  <a:lnTo>
                    <a:pt x="783228" y="629180"/>
                  </a:lnTo>
                  <a:lnTo>
                    <a:pt x="800717" y="615019"/>
                  </a:lnTo>
                  <a:lnTo>
                    <a:pt x="894554" y="607405"/>
                  </a:lnTo>
                  <a:lnTo>
                    <a:pt x="891980" y="620355"/>
                  </a:lnTo>
                  <a:close/>
                </a:path>
                <a:path extrusionOk="0" h="1431925" w="3535679">
                  <a:moveTo>
                    <a:pt x="265585" y="709412"/>
                  </a:moveTo>
                  <a:lnTo>
                    <a:pt x="260149" y="709853"/>
                  </a:lnTo>
                  <a:lnTo>
                    <a:pt x="271081" y="696224"/>
                  </a:lnTo>
                  <a:lnTo>
                    <a:pt x="265585" y="709412"/>
                  </a:lnTo>
                  <a:close/>
                </a:path>
                <a:path extrusionOk="0" h="1431925" w="3535679">
                  <a:moveTo>
                    <a:pt x="1787280" y="598670"/>
                  </a:moveTo>
                  <a:lnTo>
                    <a:pt x="554715" y="698691"/>
                  </a:lnTo>
                  <a:lnTo>
                    <a:pt x="596087" y="682592"/>
                  </a:lnTo>
                  <a:lnTo>
                    <a:pt x="606857" y="681718"/>
                  </a:lnTo>
                  <a:lnTo>
                    <a:pt x="627777" y="667278"/>
                  </a:lnTo>
                  <a:lnTo>
                    <a:pt x="1851582" y="567968"/>
                  </a:lnTo>
                  <a:lnTo>
                    <a:pt x="1821338" y="583164"/>
                  </a:lnTo>
                  <a:lnTo>
                    <a:pt x="1787280" y="598670"/>
                  </a:lnTo>
                  <a:close/>
                </a:path>
                <a:path extrusionOk="0" h="1431925" w="3535679">
                  <a:moveTo>
                    <a:pt x="1729895" y="616068"/>
                  </a:moveTo>
                  <a:lnTo>
                    <a:pt x="495811" y="716213"/>
                  </a:lnTo>
                  <a:lnTo>
                    <a:pt x="533922" y="700378"/>
                  </a:lnTo>
                  <a:lnTo>
                    <a:pt x="1763953" y="600563"/>
                  </a:lnTo>
                  <a:lnTo>
                    <a:pt x="1729895" y="616068"/>
                  </a:lnTo>
                  <a:close/>
                </a:path>
                <a:path extrusionOk="0" h="1431925" w="3535679">
                  <a:moveTo>
                    <a:pt x="1706631" y="630698"/>
                  </a:moveTo>
                  <a:lnTo>
                    <a:pt x="444620" y="733108"/>
                  </a:lnTo>
                  <a:lnTo>
                    <a:pt x="477465" y="717701"/>
                  </a:lnTo>
                  <a:lnTo>
                    <a:pt x="1728808" y="616156"/>
                  </a:lnTo>
                  <a:lnTo>
                    <a:pt x="1706631" y="630698"/>
                  </a:lnTo>
                  <a:close/>
                </a:path>
                <a:path extrusionOk="0" h="1431925" w="3535679">
                  <a:moveTo>
                    <a:pt x="3440987" y="489957"/>
                  </a:moveTo>
                  <a:lnTo>
                    <a:pt x="2987463" y="526760"/>
                  </a:lnTo>
                  <a:lnTo>
                    <a:pt x="3005156" y="512582"/>
                  </a:lnTo>
                  <a:lnTo>
                    <a:pt x="3438940" y="477381"/>
                  </a:lnTo>
                  <a:lnTo>
                    <a:pt x="3440987" y="489957"/>
                  </a:lnTo>
                  <a:close/>
                </a:path>
                <a:path extrusionOk="0" h="1431925" w="3535679">
                  <a:moveTo>
                    <a:pt x="52853" y="777642"/>
                  </a:moveTo>
                  <a:lnTo>
                    <a:pt x="43425" y="778407"/>
                  </a:lnTo>
                  <a:lnTo>
                    <a:pt x="31950" y="766596"/>
                  </a:lnTo>
                  <a:lnTo>
                    <a:pt x="79497" y="762738"/>
                  </a:lnTo>
                  <a:lnTo>
                    <a:pt x="52853" y="777642"/>
                  </a:lnTo>
                  <a:close/>
                </a:path>
                <a:path extrusionOk="0" h="1431925" w="3535679">
                  <a:moveTo>
                    <a:pt x="363897" y="742666"/>
                  </a:moveTo>
                  <a:lnTo>
                    <a:pt x="364661" y="739597"/>
                  </a:lnTo>
                  <a:lnTo>
                    <a:pt x="367600" y="739358"/>
                  </a:lnTo>
                  <a:lnTo>
                    <a:pt x="363897" y="742666"/>
                  </a:lnTo>
                  <a:close/>
                </a:path>
                <a:path extrusionOk="0" h="1431925" w="3535679">
                  <a:moveTo>
                    <a:pt x="1028148" y="825915"/>
                  </a:moveTo>
                  <a:lnTo>
                    <a:pt x="2599" y="909137"/>
                  </a:lnTo>
                  <a:lnTo>
                    <a:pt x="19154" y="895052"/>
                  </a:lnTo>
                  <a:lnTo>
                    <a:pt x="35411" y="893733"/>
                  </a:lnTo>
                  <a:lnTo>
                    <a:pt x="33041" y="881183"/>
                  </a:lnTo>
                  <a:lnTo>
                    <a:pt x="74354" y="877831"/>
                  </a:lnTo>
                  <a:lnTo>
                    <a:pt x="97092" y="863244"/>
                  </a:lnTo>
                  <a:lnTo>
                    <a:pt x="144308" y="846670"/>
                  </a:lnTo>
                  <a:lnTo>
                    <a:pt x="168583" y="844701"/>
                  </a:lnTo>
                  <a:lnTo>
                    <a:pt x="191525" y="830097"/>
                  </a:lnTo>
                  <a:lnTo>
                    <a:pt x="215290" y="828169"/>
                  </a:lnTo>
                  <a:lnTo>
                    <a:pt x="237926" y="813590"/>
                  </a:lnTo>
                  <a:lnTo>
                    <a:pt x="259763" y="799076"/>
                  </a:lnTo>
                  <a:lnTo>
                    <a:pt x="274678" y="797866"/>
                  </a:lnTo>
                  <a:lnTo>
                    <a:pt x="283266" y="784427"/>
                  </a:lnTo>
                  <a:lnTo>
                    <a:pt x="328282" y="780774"/>
                  </a:lnTo>
                  <a:lnTo>
                    <a:pt x="322651" y="768489"/>
                  </a:lnTo>
                  <a:lnTo>
                    <a:pt x="327254" y="768116"/>
                  </a:lnTo>
                  <a:lnTo>
                    <a:pt x="340496" y="754300"/>
                  </a:lnTo>
                  <a:lnTo>
                    <a:pt x="392987" y="750040"/>
                  </a:lnTo>
                  <a:lnTo>
                    <a:pt x="415436" y="735477"/>
                  </a:lnTo>
                  <a:lnTo>
                    <a:pt x="1634163" y="636578"/>
                  </a:lnTo>
                  <a:lnTo>
                    <a:pt x="1594794" y="652515"/>
                  </a:lnTo>
                  <a:lnTo>
                    <a:pt x="1550670" y="668837"/>
                  </a:lnTo>
                  <a:lnTo>
                    <a:pt x="1502628" y="685478"/>
                  </a:lnTo>
                  <a:lnTo>
                    <a:pt x="1451506" y="702368"/>
                  </a:lnTo>
                  <a:lnTo>
                    <a:pt x="1398139" y="719440"/>
                  </a:lnTo>
                  <a:lnTo>
                    <a:pt x="1342338" y="723968"/>
                  </a:lnTo>
                  <a:lnTo>
                    <a:pt x="1125049" y="792568"/>
                  </a:lnTo>
                  <a:lnTo>
                    <a:pt x="1074972" y="809374"/>
                  </a:lnTo>
                  <a:lnTo>
                    <a:pt x="1028148" y="825915"/>
                  </a:lnTo>
                  <a:close/>
                </a:path>
                <a:path extrusionOk="0" h="1431925" w="3535679">
                  <a:moveTo>
                    <a:pt x="3452954" y="501728"/>
                  </a:moveTo>
                  <a:lnTo>
                    <a:pt x="2586710" y="572022"/>
                  </a:lnTo>
                  <a:lnTo>
                    <a:pt x="2637816" y="555133"/>
                  </a:lnTo>
                  <a:lnTo>
                    <a:pt x="3455935" y="488744"/>
                  </a:lnTo>
                  <a:lnTo>
                    <a:pt x="3452954" y="501728"/>
                  </a:lnTo>
                  <a:close/>
                </a:path>
                <a:path extrusionOk="0" h="1431925" w="3535679">
                  <a:moveTo>
                    <a:pt x="3414901" y="746909"/>
                  </a:moveTo>
                  <a:lnTo>
                    <a:pt x="3378718" y="749845"/>
                  </a:lnTo>
                  <a:lnTo>
                    <a:pt x="3358377" y="738754"/>
                  </a:lnTo>
                  <a:lnTo>
                    <a:pt x="672315" y="956724"/>
                  </a:lnTo>
                  <a:lnTo>
                    <a:pt x="693082" y="942297"/>
                  </a:lnTo>
                  <a:lnTo>
                    <a:pt x="737435" y="938698"/>
                  </a:lnTo>
                  <a:lnTo>
                    <a:pt x="756198" y="924434"/>
                  </a:lnTo>
                  <a:lnTo>
                    <a:pt x="818167" y="919405"/>
                  </a:lnTo>
                  <a:lnTo>
                    <a:pt x="827417" y="905913"/>
                  </a:lnTo>
                  <a:lnTo>
                    <a:pt x="866284" y="902759"/>
                  </a:lnTo>
                  <a:lnTo>
                    <a:pt x="874413" y="889357"/>
                  </a:lnTo>
                  <a:lnTo>
                    <a:pt x="954677" y="882844"/>
                  </a:lnTo>
                  <a:lnTo>
                    <a:pt x="990801" y="867171"/>
                  </a:lnTo>
                  <a:lnTo>
                    <a:pt x="1053637" y="862072"/>
                  </a:lnTo>
                  <a:lnTo>
                    <a:pt x="1074574" y="847631"/>
                  </a:lnTo>
                  <a:lnTo>
                    <a:pt x="1166984" y="840132"/>
                  </a:lnTo>
                  <a:lnTo>
                    <a:pt x="1212468" y="823699"/>
                  </a:lnTo>
                  <a:lnTo>
                    <a:pt x="1301608" y="803724"/>
                  </a:lnTo>
                  <a:lnTo>
                    <a:pt x="1343227" y="800347"/>
                  </a:lnTo>
                  <a:lnTo>
                    <a:pt x="1380370" y="784591"/>
                  </a:lnTo>
                  <a:lnTo>
                    <a:pt x="1443256" y="779488"/>
                  </a:lnTo>
                  <a:lnTo>
                    <a:pt x="1465111" y="764973"/>
                  </a:lnTo>
                  <a:lnTo>
                    <a:pt x="1511781" y="761185"/>
                  </a:lnTo>
                  <a:lnTo>
                    <a:pt x="1513085" y="748338"/>
                  </a:lnTo>
                  <a:lnTo>
                    <a:pt x="1571307" y="743613"/>
                  </a:lnTo>
                  <a:lnTo>
                    <a:pt x="1568360" y="731111"/>
                  </a:lnTo>
                  <a:lnTo>
                    <a:pt x="1693674" y="720941"/>
                  </a:lnTo>
                  <a:lnTo>
                    <a:pt x="1712131" y="706702"/>
                  </a:lnTo>
                  <a:lnTo>
                    <a:pt x="1799055" y="699648"/>
                  </a:lnTo>
                  <a:lnTo>
                    <a:pt x="1809443" y="686064"/>
                  </a:lnTo>
                  <a:lnTo>
                    <a:pt x="1918297" y="677230"/>
                  </a:lnTo>
                  <a:lnTo>
                    <a:pt x="1967670" y="660482"/>
                  </a:lnTo>
                  <a:lnTo>
                    <a:pt x="2044062" y="654283"/>
                  </a:lnTo>
                  <a:lnTo>
                    <a:pt x="2068311" y="639573"/>
                  </a:lnTo>
                  <a:lnTo>
                    <a:pt x="2191944" y="629541"/>
                  </a:lnTo>
                  <a:lnTo>
                    <a:pt x="2237835" y="613075"/>
                  </a:lnTo>
                  <a:lnTo>
                    <a:pt x="2399230" y="599978"/>
                  </a:lnTo>
                  <a:lnTo>
                    <a:pt x="2431141" y="584647"/>
                  </a:lnTo>
                  <a:lnTo>
                    <a:pt x="3491005" y="498640"/>
                  </a:lnTo>
                  <a:lnTo>
                    <a:pt x="3492152" y="485805"/>
                  </a:lnTo>
                  <a:lnTo>
                    <a:pt x="3505198" y="484746"/>
                  </a:lnTo>
                  <a:lnTo>
                    <a:pt x="3503159" y="510395"/>
                  </a:lnTo>
                  <a:lnTo>
                    <a:pt x="3494494" y="536582"/>
                  </a:lnTo>
                  <a:lnTo>
                    <a:pt x="3482576" y="575774"/>
                  </a:lnTo>
                  <a:lnTo>
                    <a:pt x="3468722" y="615124"/>
                  </a:lnTo>
                  <a:lnTo>
                    <a:pt x="3455003" y="654462"/>
                  </a:lnTo>
                  <a:lnTo>
                    <a:pt x="3443221" y="693644"/>
                  </a:lnTo>
                  <a:lnTo>
                    <a:pt x="3434285" y="719852"/>
                  </a:lnTo>
                  <a:lnTo>
                    <a:pt x="3430131" y="732931"/>
                  </a:lnTo>
                  <a:lnTo>
                    <a:pt x="3414901" y="746909"/>
                  </a:lnTo>
                  <a:close/>
                </a:path>
                <a:path extrusionOk="0" h="1431925" w="3535679">
                  <a:moveTo>
                    <a:pt x="3535579" y="495023"/>
                  </a:moveTo>
                  <a:lnTo>
                    <a:pt x="3524572" y="495916"/>
                  </a:lnTo>
                  <a:lnTo>
                    <a:pt x="3514830" y="483965"/>
                  </a:lnTo>
                  <a:lnTo>
                    <a:pt x="3528539" y="482852"/>
                  </a:lnTo>
                  <a:lnTo>
                    <a:pt x="3535579" y="495023"/>
                  </a:lnTo>
                  <a:close/>
                </a:path>
                <a:path extrusionOk="0" h="1431925" w="3535679">
                  <a:moveTo>
                    <a:pt x="361425" y="752601"/>
                  </a:moveTo>
                  <a:lnTo>
                    <a:pt x="351912" y="753373"/>
                  </a:lnTo>
                  <a:lnTo>
                    <a:pt x="363897" y="742666"/>
                  </a:lnTo>
                  <a:lnTo>
                    <a:pt x="361425" y="752601"/>
                  </a:lnTo>
                  <a:close/>
                </a:path>
                <a:path extrusionOk="0" h="1431925" w="3535679">
                  <a:moveTo>
                    <a:pt x="318557" y="768822"/>
                  </a:moveTo>
                  <a:lnTo>
                    <a:pt x="306598" y="769792"/>
                  </a:lnTo>
                  <a:lnTo>
                    <a:pt x="307643" y="756966"/>
                  </a:lnTo>
                  <a:lnTo>
                    <a:pt x="326227" y="755458"/>
                  </a:lnTo>
                  <a:lnTo>
                    <a:pt x="318557" y="768822"/>
                  </a:lnTo>
                  <a:close/>
                </a:path>
                <a:path extrusionOk="0" h="1431925" w="3535679">
                  <a:moveTo>
                    <a:pt x="58301" y="879133"/>
                  </a:moveTo>
                  <a:lnTo>
                    <a:pt x="53375" y="879533"/>
                  </a:lnTo>
                  <a:lnTo>
                    <a:pt x="59992" y="866254"/>
                  </a:lnTo>
                  <a:lnTo>
                    <a:pt x="65258" y="865827"/>
                  </a:lnTo>
                  <a:lnTo>
                    <a:pt x="58301" y="879133"/>
                  </a:lnTo>
                  <a:close/>
                </a:path>
                <a:path extrusionOk="0" h="1431925" w="3535679">
                  <a:moveTo>
                    <a:pt x="21081" y="1430049"/>
                  </a:moveTo>
                  <a:lnTo>
                    <a:pt x="0" y="1431760"/>
                  </a:lnTo>
                  <a:lnTo>
                    <a:pt x="89" y="909341"/>
                  </a:lnTo>
                  <a:lnTo>
                    <a:pt x="984328" y="829471"/>
                  </a:lnTo>
                  <a:lnTo>
                    <a:pt x="946347" y="845295"/>
                  </a:lnTo>
                  <a:lnTo>
                    <a:pt x="921779" y="847289"/>
                  </a:lnTo>
                  <a:lnTo>
                    <a:pt x="885465" y="862977"/>
                  </a:lnTo>
                  <a:lnTo>
                    <a:pt x="842152" y="879234"/>
                  </a:lnTo>
                  <a:lnTo>
                    <a:pt x="793268" y="895942"/>
                  </a:lnTo>
                  <a:lnTo>
                    <a:pt x="740237" y="912987"/>
                  </a:lnTo>
                  <a:lnTo>
                    <a:pt x="627443" y="947624"/>
                  </a:lnTo>
                  <a:lnTo>
                    <a:pt x="529613" y="981046"/>
                  </a:lnTo>
                  <a:lnTo>
                    <a:pt x="439122" y="1013873"/>
                  </a:lnTo>
                  <a:lnTo>
                    <a:pt x="2342177" y="859443"/>
                  </a:lnTo>
                  <a:lnTo>
                    <a:pt x="2300822" y="875540"/>
                  </a:lnTo>
                  <a:lnTo>
                    <a:pt x="2251287" y="879560"/>
                  </a:lnTo>
                  <a:lnTo>
                    <a:pt x="2226324" y="894327"/>
                  </a:lnTo>
                  <a:lnTo>
                    <a:pt x="2151410" y="900406"/>
                  </a:lnTo>
                  <a:lnTo>
                    <a:pt x="2129505" y="914926"/>
                  </a:lnTo>
                  <a:lnTo>
                    <a:pt x="2076913" y="919194"/>
                  </a:lnTo>
                  <a:lnTo>
                    <a:pt x="2072147" y="932322"/>
                  </a:lnTo>
                  <a:lnTo>
                    <a:pt x="1963107" y="941171"/>
                  </a:lnTo>
                  <a:lnTo>
                    <a:pt x="1944021" y="955461"/>
                  </a:lnTo>
                  <a:lnTo>
                    <a:pt x="1831464" y="964595"/>
                  </a:lnTo>
                  <a:lnTo>
                    <a:pt x="1821382" y="978155"/>
                  </a:lnTo>
                  <a:lnTo>
                    <a:pt x="1739028" y="984838"/>
                  </a:lnTo>
                  <a:lnTo>
                    <a:pt x="1748752" y="996790"/>
                  </a:lnTo>
                  <a:lnTo>
                    <a:pt x="1710701" y="999878"/>
                  </a:lnTo>
                  <a:lnTo>
                    <a:pt x="1685942" y="1014629"/>
                  </a:lnTo>
                  <a:lnTo>
                    <a:pt x="1589285" y="1022473"/>
                  </a:lnTo>
                  <a:lnTo>
                    <a:pt x="1573444" y="1036500"/>
                  </a:lnTo>
                  <a:lnTo>
                    <a:pt x="1430531" y="1048097"/>
                  </a:lnTo>
                  <a:lnTo>
                    <a:pt x="1416983" y="1061938"/>
                  </a:lnTo>
                  <a:lnTo>
                    <a:pt x="1434565" y="1060512"/>
                  </a:lnTo>
                  <a:lnTo>
                    <a:pt x="1422359" y="1074244"/>
                  </a:lnTo>
                  <a:lnTo>
                    <a:pt x="1374812" y="1078102"/>
                  </a:lnTo>
                  <a:lnTo>
                    <a:pt x="1319968" y="1095294"/>
                  </a:lnTo>
                  <a:lnTo>
                    <a:pt x="1237071" y="1102021"/>
                  </a:lnTo>
                  <a:lnTo>
                    <a:pt x="1195019" y="1118176"/>
                  </a:lnTo>
                  <a:lnTo>
                    <a:pt x="1151956" y="1121670"/>
                  </a:lnTo>
                  <a:lnTo>
                    <a:pt x="1110838" y="1137749"/>
                  </a:lnTo>
                  <a:lnTo>
                    <a:pt x="1033996" y="1156726"/>
                  </a:lnTo>
                  <a:lnTo>
                    <a:pt x="916853" y="1166232"/>
                  </a:lnTo>
                  <a:lnTo>
                    <a:pt x="903203" y="1180081"/>
                  </a:lnTo>
                  <a:lnTo>
                    <a:pt x="869772" y="1182794"/>
                  </a:lnTo>
                  <a:lnTo>
                    <a:pt x="850143" y="1197129"/>
                  </a:lnTo>
                  <a:lnTo>
                    <a:pt x="808694" y="1200492"/>
                  </a:lnTo>
                  <a:lnTo>
                    <a:pt x="784665" y="1215184"/>
                  </a:lnTo>
                  <a:lnTo>
                    <a:pt x="709837" y="1221256"/>
                  </a:lnTo>
                  <a:lnTo>
                    <a:pt x="709777" y="1234003"/>
                  </a:lnTo>
                  <a:lnTo>
                    <a:pt x="685315" y="1235988"/>
                  </a:lnTo>
                  <a:lnTo>
                    <a:pt x="670579" y="1249925"/>
                  </a:lnTo>
                  <a:lnTo>
                    <a:pt x="631712" y="1253079"/>
                  </a:lnTo>
                  <a:lnTo>
                    <a:pt x="611063" y="1267497"/>
                  </a:lnTo>
                  <a:lnTo>
                    <a:pt x="588980" y="1269289"/>
                  </a:lnTo>
                  <a:lnTo>
                    <a:pt x="546333" y="1285491"/>
                  </a:lnTo>
                  <a:lnTo>
                    <a:pt x="508877" y="1288531"/>
                  </a:lnTo>
                  <a:lnTo>
                    <a:pt x="484474" y="1303253"/>
                  </a:lnTo>
                  <a:lnTo>
                    <a:pt x="416712" y="1308752"/>
                  </a:lnTo>
                  <a:lnTo>
                    <a:pt x="402179" y="1322673"/>
                  </a:lnTo>
                  <a:lnTo>
                    <a:pt x="361444" y="1325978"/>
                  </a:lnTo>
                  <a:lnTo>
                    <a:pt x="345841" y="1339986"/>
                  </a:lnTo>
                  <a:lnTo>
                    <a:pt x="304715" y="1343324"/>
                  </a:lnTo>
                  <a:lnTo>
                    <a:pt x="277204" y="1358298"/>
                  </a:lnTo>
                  <a:lnTo>
                    <a:pt x="248665" y="1360614"/>
                  </a:lnTo>
                  <a:lnTo>
                    <a:pt x="221154" y="1375588"/>
                  </a:lnTo>
                  <a:lnTo>
                    <a:pt x="164621" y="1380176"/>
                  </a:lnTo>
                  <a:lnTo>
                    <a:pt x="151616" y="1393973"/>
                  </a:lnTo>
                  <a:lnTo>
                    <a:pt x="109114" y="1397422"/>
                  </a:lnTo>
                  <a:lnTo>
                    <a:pt x="21081" y="1430049"/>
                  </a:lnTo>
                  <a:close/>
                </a:path>
                <a:path extrusionOk="0" h="1431925" w="3535679">
                  <a:moveTo>
                    <a:pt x="3047757" y="776702"/>
                  </a:moveTo>
                  <a:lnTo>
                    <a:pt x="604561" y="974964"/>
                  </a:lnTo>
                  <a:lnTo>
                    <a:pt x="618414" y="961098"/>
                  </a:lnTo>
                  <a:lnTo>
                    <a:pt x="3070274" y="762133"/>
                  </a:lnTo>
                  <a:lnTo>
                    <a:pt x="3047757" y="776702"/>
                  </a:lnTo>
                  <a:close/>
                </a:path>
                <a:path extrusionOk="0" h="1431925" w="3535679">
                  <a:moveTo>
                    <a:pt x="3320130" y="754599"/>
                  </a:moveTo>
                  <a:lnTo>
                    <a:pt x="3119443" y="770885"/>
                  </a:lnTo>
                  <a:lnTo>
                    <a:pt x="3070274" y="762133"/>
                  </a:lnTo>
                  <a:lnTo>
                    <a:pt x="3338689" y="740352"/>
                  </a:lnTo>
                  <a:lnTo>
                    <a:pt x="3320130" y="754599"/>
                  </a:lnTo>
                  <a:close/>
                </a:path>
                <a:path extrusionOk="0" h="1431925" w="3535679">
                  <a:moveTo>
                    <a:pt x="2382997" y="856130"/>
                  </a:moveTo>
                  <a:lnTo>
                    <a:pt x="469155" y="1011436"/>
                  </a:lnTo>
                  <a:lnTo>
                    <a:pt x="496887" y="996444"/>
                  </a:lnTo>
                  <a:lnTo>
                    <a:pt x="526156" y="994069"/>
                  </a:lnTo>
                  <a:lnTo>
                    <a:pt x="541419" y="980088"/>
                  </a:lnTo>
                  <a:lnTo>
                    <a:pt x="2397251" y="829490"/>
                  </a:lnTo>
                  <a:lnTo>
                    <a:pt x="2362401" y="845060"/>
                  </a:lnTo>
                  <a:lnTo>
                    <a:pt x="2382997" y="856130"/>
                  </a:lnTo>
                  <a:close/>
                </a:path>
                <a:path extrusionOk="0" h="1431925" w="3535679">
                  <a:moveTo>
                    <a:pt x="2980751" y="794881"/>
                  </a:moveTo>
                  <a:lnTo>
                    <a:pt x="2394167" y="842482"/>
                  </a:lnTo>
                  <a:lnTo>
                    <a:pt x="2397251" y="829490"/>
                  </a:lnTo>
                  <a:lnTo>
                    <a:pt x="2976717" y="782467"/>
                  </a:lnTo>
                  <a:lnTo>
                    <a:pt x="2980751" y="794881"/>
                  </a:lnTo>
                  <a:close/>
                </a:path>
                <a:path extrusionOk="0" h="1431925" w="3535679">
                  <a:moveTo>
                    <a:pt x="3013621" y="792214"/>
                  </a:moveTo>
                  <a:lnTo>
                    <a:pt x="3014768" y="779379"/>
                  </a:lnTo>
                  <a:lnTo>
                    <a:pt x="3020238" y="778935"/>
                  </a:lnTo>
                  <a:lnTo>
                    <a:pt x="3013621" y="792214"/>
                  </a:lnTo>
                  <a:close/>
                </a:path>
                <a:path extrusionOk="0" h="1431925" w="3535679">
                  <a:moveTo>
                    <a:pt x="3269108" y="771482"/>
                  </a:moveTo>
                  <a:lnTo>
                    <a:pt x="3261507" y="759357"/>
                  </a:lnTo>
                  <a:lnTo>
                    <a:pt x="3265567" y="759027"/>
                  </a:lnTo>
                  <a:lnTo>
                    <a:pt x="3269108" y="771482"/>
                  </a:lnTo>
                  <a:close/>
                </a:path>
                <a:path extrusionOk="0" h="1431925" w="3535679">
                  <a:moveTo>
                    <a:pt x="2506511" y="846107"/>
                  </a:moveTo>
                  <a:lnTo>
                    <a:pt x="2384934" y="855973"/>
                  </a:lnTo>
                  <a:lnTo>
                    <a:pt x="2389037" y="842898"/>
                  </a:lnTo>
                  <a:lnTo>
                    <a:pt x="2525342" y="831837"/>
                  </a:lnTo>
                  <a:lnTo>
                    <a:pt x="2506511" y="846107"/>
                  </a:lnTo>
                  <a:close/>
                </a:path>
                <a:path extrusionOk="0" h="1431925" w="3535679">
                  <a:moveTo>
                    <a:pt x="2948449" y="810244"/>
                  </a:moveTo>
                  <a:lnTo>
                    <a:pt x="2934061" y="811412"/>
                  </a:lnTo>
                  <a:lnTo>
                    <a:pt x="2937790" y="798368"/>
                  </a:lnTo>
                  <a:lnTo>
                    <a:pt x="2954234" y="797033"/>
                  </a:lnTo>
                  <a:lnTo>
                    <a:pt x="2948449" y="810244"/>
                  </a:lnTo>
                  <a:close/>
                </a:path>
                <a:path extrusionOk="0" h="1431925" w="3535679">
                  <a:moveTo>
                    <a:pt x="2995079" y="806460"/>
                  </a:moveTo>
                  <a:lnTo>
                    <a:pt x="2974423" y="808137"/>
                  </a:lnTo>
                  <a:lnTo>
                    <a:pt x="2982093" y="794772"/>
                  </a:lnTo>
                  <a:lnTo>
                    <a:pt x="2985541" y="794493"/>
                  </a:lnTo>
                  <a:lnTo>
                    <a:pt x="2995079" y="806460"/>
                  </a:lnTo>
                  <a:close/>
                </a:path>
                <a:path extrusionOk="0" h="1431925" w="3535679">
                  <a:moveTo>
                    <a:pt x="2008317" y="950244"/>
                  </a:moveTo>
                  <a:lnTo>
                    <a:pt x="1979354" y="952594"/>
                  </a:lnTo>
                  <a:lnTo>
                    <a:pt x="2004419" y="937818"/>
                  </a:lnTo>
                  <a:lnTo>
                    <a:pt x="2032278" y="935557"/>
                  </a:lnTo>
                  <a:lnTo>
                    <a:pt x="2008317" y="950244"/>
                  </a:lnTo>
                  <a:close/>
                </a:path>
                <a:path extrusionOk="0" h="1431925" w="3535679">
                  <a:moveTo>
                    <a:pt x="1527875" y="1052940"/>
                  </a:moveTo>
                  <a:lnTo>
                    <a:pt x="1509878" y="1041658"/>
                  </a:lnTo>
                  <a:lnTo>
                    <a:pt x="1532284" y="1039840"/>
                  </a:lnTo>
                  <a:lnTo>
                    <a:pt x="1527875" y="1052940"/>
                  </a:lnTo>
                  <a:close/>
                </a:path>
                <a:path extrusionOk="0" h="1431925" w="3535679">
                  <a:moveTo>
                    <a:pt x="946656" y="1176555"/>
                  </a:moveTo>
                  <a:lnTo>
                    <a:pt x="935156" y="1177488"/>
                  </a:lnTo>
                  <a:lnTo>
                    <a:pt x="935199" y="1164743"/>
                  </a:lnTo>
                  <a:lnTo>
                    <a:pt x="970124" y="1161909"/>
                  </a:lnTo>
                  <a:lnTo>
                    <a:pt x="946656" y="1176555"/>
                  </a:lnTo>
                  <a:close/>
                </a:path>
                <a:path extrusionOk="0" h="1431925" w="3535679">
                  <a:moveTo>
                    <a:pt x="870799" y="1195453"/>
                  </a:moveTo>
                  <a:lnTo>
                    <a:pt x="869772" y="1182794"/>
                  </a:lnTo>
                  <a:lnTo>
                    <a:pt x="875497" y="1182330"/>
                  </a:lnTo>
                  <a:lnTo>
                    <a:pt x="870799" y="1195453"/>
                  </a:lnTo>
                  <a:close/>
                </a:path>
              </a:pathLst>
            </a:custGeom>
            <a:solidFill>
              <a:srgbClr val="6666A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8"/>
          <p:cNvSpPr/>
          <p:nvPr/>
        </p:nvSpPr>
        <p:spPr>
          <a:xfrm>
            <a:off x="13823075" y="6073725"/>
            <a:ext cx="4464924" cy="42093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1219294" y="657203"/>
            <a:ext cx="15795625" cy="1549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550">
            <a:spAutoFit/>
          </a:bodyPr>
          <a:lstStyle/>
          <a:p>
            <a:pPr indent="0" lvl="0" marL="0" marR="177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0">
                <a:solidFill>
                  <a:srgbClr val="6666AB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9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" name="Google Shape;73;p8"/>
          <p:cNvGraphicFramePr/>
          <p:nvPr/>
        </p:nvGraphicFramePr>
        <p:xfrm>
          <a:off x="1219294" y="29102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{5C1B5493-DA95-4FFF-9A8F-324C30C64705}</a:tableStyleId>
              </a:tblPr>
              <a:tblGrid>
                <a:gridCol w="1612275"/>
                <a:gridCol w="5805800"/>
                <a:gridCol w="1614800"/>
                <a:gridCol w="6762750"/>
              </a:tblGrid>
              <a:tr h="1234725">
                <a:tc>
                  <a:txBody>
                    <a:bodyPr/>
                    <a:lstStyle/>
                    <a:p>
                      <a:pPr indent="0" lvl="0" marL="0" marR="5346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500" u="none" cap="none" strike="noStrike">
                          <a:solidFill>
                            <a:srgbClr val="6666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endParaRPr sz="5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9225" marB="0" marR="0" marL="0"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619125" marR="0" rtl="0" algn="l">
                        <a:lnSpc>
                          <a:spcPct val="100000"/>
                        </a:lnSpc>
                        <a:spcBef>
                          <a:spcPts val="14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소개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500" u="none" cap="none" strike="noStrike">
                          <a:solidFill>
                            <a:srgbClr val="6666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</a:t>
                      </a:r>
                      <a:endParaRPr sz="5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9225" marB="0" marR="0" marL="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742950" marR="0" rtl="0" algn="l">
                        <a:lnSpc>
                          <a:spcPct val="100000"/>
                        </a:lnSpc>
                        <a:spcBef>
                          <a:spcPts val="12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수행 절차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44850">
                <a:tc>
                  <a:txBody>
                    <a:bodyPr/>
                    <a:lstStyle/>
                    <a:p>
                      <a:pPr indent="0" lvl="0" marL="0" marR="50101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500" u="none" cap="none" strike="noStrike">
                          <a:solidFill>
                            <a:srgbClr val="6666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endParaRPr sz="5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375" marB="0" marR="0" marL="0"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19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메뉴 구조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150" marB="0" marR="0" marL="0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500" u="none" cap="none" strike="noStrike">
                          <a:solidFill>
                            <a:srgbClr val="6666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</a:t>
                      </a:r>
                      <a:endParaRPr sz="5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375" marB="0" marR="0" marL="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742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기능 구현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75" marB="0" marR="0" marL="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44850">
                <a:tc>
                  <a:txBody>
                    <a:bodyPr/>
                    <a:lstStyle/>
                    <a:p>
                      <a:pPr indent="0" lvl="0" marL="0" marR="502919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500" u="none" cap="none" strike="noStrike">
                          <a:solidFill>
                            <a:srgbClr val="6666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endParaRPr sz="5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375" marB="0" marR="0" marL="0"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19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화면구성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8125" marB="0" marR="0" marL="0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500" u="none" cap="none" strike="noStrike">
                          <a:solidFill>
                            <a:srgbClr val="6666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</a:t>
                      </a:r>
                      <a:endParaRPr sz="5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375" marB="0" marR="0" marL="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742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시연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44875">
                <a:tc>
                  <a:txBody>
                    <a:bodyPr/>
                    <a:lstStyle/>
                    <a:p>
                      <a:pPr indent="0" lvl="0" marL="0" marR="50355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500" u="none" cap="none" strike="noStrike">
                          <a:solidFill>
                            <a:srgbClr val="6666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</a:t>
                      </a:r>
                      <a:endParaRPr sz="5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375" marB="0" marR="0" marL="0"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619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DB설계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500" u="none" cap="none" strike="noStrike">
                          <a:solidFill>
                            <a:srgbClr val="6666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</a:t>
                      </a:r>
                      <a:endParaRPr sz="5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375" marB="0" marR="0" marL="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742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자체 평가 의견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0" marR="0" marL="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44875">
                <a:tc>
                  <a:txBody>
                    <a:bodyPr/>
                    <a:lstStyle/>
                    <a:p>
                      <a:pPr indent="0" lvl="0" marL="0" marR="499109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500" u="none" cap="none" strike="noStrike">
                          <a:solidFill>
                            <a:srgbClr val="6666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</a:t>
                      </a:r>
                      <a:endParaRPr sz="5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375" marB="0" marR="0" marL="0"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619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활용 장비 및 재료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" marB="0" marR="0" marL="0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331575">
                <a:tc>
                  <a:txBody>
                    <a:bodyPr/>
                    <a:lstStyle/>
                    <a:p>
                      <a:pPr indent="0" lvl="0" marL="0" marR="4889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500" u="none" cap="none" strike="noStrike">
                          <a:solidFill>
                            <a:srgbClr val="6666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</a:t>
                      </a:r>
                      <a:endParaRPr sz="5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375" marB="0" marR="0" marL="0">
                    <a:lnR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619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 구성 및 역할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0">
                    <a:lnL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/>
          <p:nvPr/>
        </p:nvSpPr>
        <p:spPr>
          <a:xfrm>
            <a:off x="0" y="1"/>
            <a:ext cx="18287999" cy="10286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6"/>
          <p:cNvSpPr/>
          <p:nvPr/>
        </p:nvSpPr>
        <p:spPr>
          <a:xfrm>
            <a:off x="1219294" y="4536978"/>
            <a:ext cx="15795625" cy="3535045"/>
          </a:xfrm>
          <a:custGeom>
            <a:rect b="b" l="l" r="r" t="t"/>
            <a:pathLst>
              <a:path extrusionOk="0" h="3535045" w="15795625">
                <a:moveTo>
                  <a:pt x="15795017" y="3535016"/>
                </a:moveTo>
                <a:lnTo>
                  <a:pt x="0" y="3535016"/>
                </a:lnTo>
                <a:lnTo>
                  <a:pt x="0" y="0"/>
                </a:lnTo>
                <a:lnTo>
                  <a:pt x="15795017" y="0"/>
                </a:lnTo>
                <a:lnTo>
                  <a:pt x="15795017" y="35350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6"/>
          <p:cNvSpPr/>
          <p:nvPr/>
        </p:nvSpPr>
        <p:spPr>
          <a:xfrm>
            <a:off x="1219294" y="657206"/>
            <a:ext cx="15795625" cy="3535045"/>
          </a:xfrm>
          <a:custGeom>
            <a:rect b="b" l="l" r="r" t="t"/>
            <a:pathLst>
              <a:path extrusionOk="0" h="3535045" w="15795625">
                <a:moveTo>
                  <a:pt x="15795017" y="3535016"/>
                </a:moveTo>
                <a:lnTo>
                  <a:pt x="0" y="3535016"/>
                </a:lnTo>
                <a:lnTo>
                  <a:pt x="0" y="0"/>
                </a:lnTo>
                <a:lnTo>
                  <a:pt x="15795017" y="0"/>
                </a:lnTo>
                <a:lnTo>
                  <a:pt x="15795017" y="35350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6"/>
          <p:cNvSpPr/>
          <p:nvPr/>
        </p:nvSpPr>
        <p:spPr>
          <a:xfrm>
            <a:off x="14989567" y="7417106"/>
            <a:ext cx="3298825" cy="1828800"/>
          </a:xfrm>
          <a:custGeom>
            <a:rect b="b" l="l" r="r" t="t"/>
            <a:pathLst>
              <a:path extrusionOk="0" h="1828800" w="3298825">
                <a:moveTo>
                  <a:pt x="3021309" y="1816099"/>
                </a:moveTo>
                <a:lnTo>
                  <a:pt x="3298432" y="1816099"/>
                </a:lnTo>
                <a:lnTo>
                  <a:pt x="3298432" y="1714499"/>
                </a:lnTo>
                <a:lnTo>
                  <a:pt x="3210903" y="1714499"/>
                </a:lnTo>
                <a:lnTo>
                  <a:pt x="3163366" y="1701799"/>
                </a:lnTo>
                <a:lnTo>
                  <a:pt x="3116133" y="1701799"/>
                </a:lnTo>
                <a:lnTo>
                  <a:pt x="2978088" y="1663699"/>
                </a:lnTo>
                <a:lnTo>
                  <a:pt x="2933899" y="1638299"/>
                </a:lnTo>
                <a:lnTo>
                  <a:pt x="2890927" y="1625599"/>
                </a:lnTo>
                <a:lnTo>
                  <a:pt x="2849356" y="1600199"/>
                </a:lnTo>
                <a:lnTo>
                  <a:pt x="2809367" y="1574799"/>
                </a:lnTo>
                <a:lnTo>
                  <a:pt x="2767858" y="1549399"/>
                </a:lnTo>
                <a:lnTo>
                  <a:pt x="2728337" y="1511299"/>
                </a:lnTo>
                <a:lnTo>
                  <a:pt x="2690585" y="1473199"/>
                </a:lnTo>
                <a:lnTo>
                  <a:pt x="2654378" y="1447799"/>
                </a:lnTo>
                <a:lnTo>
                  <a:pt x="2619497" y="1409699"/>
                </a:lnTo>
                <a:lnTo>
                  <a:pt x="2585718" y="1371599"/>
                </a:lnTo>
                <a:lnTo>
                  <a:pt x="2589584" y="1358899"/>
                </a:lnTo>
                <a:lnTo>
                  <a:pt x="2593269" y="1358899"/>
                </a:lnTo>
                <a:lnTo>
                  <a:pt x="2596928" y="1346199"/>
                </a:lnTo>
                <a:lnTo>
                  <a:pt x="2620405" y="1308099"/>
                </a:lnTo>
                <a:lnTo>
                  <a:pt x="2640703" y="1269999"/>
                </a:lnTo>
                <a:lnTo>
                  <a:pt x="2658004" y="1219199"/>
                </a:lnTo>
                <a:lnTo>
                  <a:pt x="2672488" y="1168399"/>
                </a:lnTo>
                <a:lnTo>
                  <a:pt x="2684337" y="1130299"/>
                </a:lnTo>
                <a:lnTo>
                  <a:pt x="2693731" y="1079499"/>
                </a:lnTo>
                <a:lnTo>
                  <a:pt x="2700850" y="1028699"/>
                </a:lnTo>
                <a:lnTo>
                  <a:pt x="2705876" y="977899"/>
                </a:lnTo>
                <a:lnTo>
                  <a:pt x="2708988" y="927099"/>
                </a:lnTo>
                <a:lnTo>
                  <a:pt x="2710369" y="888999"/>
                </a:lnTo>
                <a:lnTo>
                  <a:pt x="2710198" y="838199"/>
                </a:lnTo>
                <a:lnTo>
                  <a:pt x="2708656" y="787399"/>
                </a:lnTo>
                <a:lnTo>
                  <a:pt x="2705925" y="736599"/>
                </a:lnTo>
                <a:lnTo>
                  <a:pt x="2702183" y="685799"/>
                </a:lnTo>
                <a:lnTo>
                  <a:pt x="2697614" y="647699"/>
                </a:lnTo>
                <a:lnTo>
                  <a:pt x="2691727" y="596899"/>
                </a:lnTo>
                <a:lnTo>
                  <a:pt x="2684466" y="546099"/>
                </a:lnTo>
                <a:lnTo>
                  <a:pt x="2675662" y="495299"/>
                </a:lnTo>
                <a:lnTo>
                  <a:pt x="2665145" y="444499"/>
                </a:lnTo>
                <a:lnTo>
                  <a:pt x="2652746" y="393699"/>
                </a:lnTo>
                <a:lnTo>
                  <a:pt x="2638296" y="355599"/>
                </a:lnTo>
                <a:lnTo>
                  <a:pt x="2621626" y="304799"/>
                </a:lnTo>
                <a:lnTo>
                  <a:pt x="2602566" y="253999"/>
                </a:lnTo>
                <a:lnTo>
                  <a:pt x="2582388" y="215899"/>
                </a:lnTo>
                <a:lnTo>
                  <a:pt x="2559228" y="177799"/>
                </a:lnTo>
                <a:lnTo>
                  <a:pt x="2532945" y="139699"/>
                </a:lnTo>
                <a:lnTo>
                  <a:pt x="2503395" y="101599"/>
                </a:lnTo>
                <a:lnTo>
                  <a:pt x="2470434" y="63499"/>
                </a:lnTo>
                <a:lnTo>
                  <a:pt x="2433919" y="38099"/>
                </a:lnTo>
                <a:lnTo>
                  <a:pt x="2393707" y="12699"/>
                </a:lnTo>
                <a:lnTo>
                  <a:pt x="2349656" y="0"/>
                </a:lnTo>
                <a:lnTo>
                  <a:pt x="2260488" y="0"/>
                </a:lnTo>
                <a:lnTo>
                  <a:pt x="2223003" y="25399"/>
                </a:lnTo>
                <a:lnTo>
                  <a:pt x="2207031" y="38099"/>
                </a:lnTo>
                <a:lnTo>
                  <a:pt x="2324864" y="38099"/>
                </a:lnTo>
                <a:lnTo>
                  <a:pt x="2346383" y="50799"/>
                </a:lnTo>
                <a:lnTo>
                  <a:pt x="2366998" y="50799"/>
                </a:lnTo>
                <a:lnTo>
                  <a:pt x="2385524" y="63499"/>
                </a:lnTo>
                <a:lnTo>
                  <a:pt x="2419116" y="88899"/>
                </a:lnTo>
                <a:lnTo>
                  <a:pt x="2448906" y="114299"/>
                </a:lnTo>
                <a:lnTo>
                  <a:pt x="2474781" y="152399"/>
                </a:lnTo>
                <a:lnTo>
                  <a:pt x="2497840" y="177799"/>
                </a:lnTo>
                <a:lnTo>
                  <a:pt x="2518357" y="215899"/>
                </a:lnTo>
                <a:lnTo>
                  <a:pt x="2536610" y="253999"/>
                </a:lnTo>
                <a:lnTo>
                  <a:pt x="2549678" y="279399"/>
                </a:lnTo>
                <a:lnTo>
                  <a:pt x="2561597" y="317499"/>
                </a:lnTo>
                <a:lnTo>
                  <a:pt x="2572459" y="342899"/>
                </a:lnTo>
                <a:lnTo>
                  <a:pt x="2582356" y="368299"/>
                </a:lnTo>
                <a:lnTo>
                  <a:pt x="2516987" y="368299"/>
                </a:lnTo>
                <a:lnTo>
                  <a:pt x="2524183" y="380999"/>
                </a:lnTo>
                <a:lnTo>
                  <a:pt x="2543450" y="431799"/>
                </a:lnTo>
                <a:lnTo>
                  <a:pt x="2560782" y="482599"/>
                </a:lnTo>
                <a:lnTo>
                  <a:pt x="2576564" y="533399"/>
                </a:lnTo>
                <a:lnTo>
                  <a:pt x="2591611" y="584199"/>
                </a:lnTo>
                <a:lnTo>
                  <a:pt x="2605119" y="634999"/>
                </a:lnTo>
                <a:lnTo>
                  <a:pt x="2616902" y="698499"/>
                </a:lnTo>
                <a:lnTo>
                  <a:pt x="2626773" y="749299"/>
                </a:lnTo>
                <a:lnTo>
                  <a:pt x="2634547" y="800099"/>
                </a:lnTo>
                <a:lnTo>
                  <a:pt x="2640037" y="850899"/>
                </a:lnTo>
                <a:lnTo>
                  <a:pt x="2642267" y="901699"/>
                </a:lnTo>
                <a:lnTo>
                  <a:pt x="2642331" y="927099"/>
                </a:lnTo>
                <a:lnTo>
                  <a:pt x="2641743" y="952499"/>
                </a:lnTo>
                <a:lnTo>
                  <a:pt x="2641252" y="965199"/>
                </a:lnTo>
                <a:lnTo>
                  <a:pt x="2640864" y="965199"/>
                </a:lnTo>
                <a:lnTo>
                  <a:pt x="2640244" y="977899"/>
                </a:lnTo>
                <a:lnTo>
                  <a:pt x="2634844" y="1028699"/>
                </a:lnTo>
                <a:lnTo>
                  <a:pt x="2626827" y="1079499"/>
                </a:lnTo>
                <a:lnTo>
                  <a:pt x="2616016" y="1130299"/>
                </a:lnTo>
                <a:lnTo>
                  <a:pt x="2602234" y="1181099"/>
                </a:lnTo>
                <a:lnTo>
                  <a:pt x="2585304" y="1219199"/>
                </a:lnTo>
                <a:lnTo>
                  <a:pt x="2565049" y="1269999"/>
                </a:lnTo>
                <a:lnTo>
                  <a:pt x="2541291" y="1320799"/>
                </a:lnTo>
                <a:lnTo>
                  <a:pt x="2417257" y="1320799"/>
                </a:lnTo>
                <a:lnTo>
                  <a:pt x="2444781" y="1358899"/>
                </a:lnTo>
                <a:lnTo>
                  <a:pt x="2473913" y="1409699"/>
                </a:lnTo>
                <a:lnTo>
                  <a:pt x="2555035" y="1409699"/>
                </a:lnTo>
                <a:lnTo>
                  <a:pt x="2587723" y="1447799"/>
                </a:lnTo>
                <a:lnTo>
                  <a:pt x="2621549" y="1485899"/>
                </a:lnTo>
                <a:lnTo>
                  <a:pt x="2656599" y="1511299"/>
                </a:lnTo>
                <a:lnTo>
                  <a:pt x="2692962" y="1549399"/>
                </a:lnTo>
                <a:lnTo>
                  <a:pt x="2730727" y="1574799"/>
                </a:lnTo>
                <a:lnTo>
                  <a:pt x="2771135" y="1600199"/>
                </a:lnTo>
                <a:lnTo>
                  <a:pt x="2812972" y="1625599"/>
                </a:lnTo>
                <a:lnTo>
                  <a:pt x="2856106" y="1650999"/>
                </a:lnTo>
                <a:lnTo>
                  <a:pt x="2900404" y="1676399"/>
                </a:lnTo>
                <a:lnTo>
                  <a:pt x="2945734" y="1701799"/>
                </a:lnTo>
                <a:lnTo>
                  <a:pt x="3086585" y="1739899"/>
                </a:lnTo>
                <a:lnTo>
                  <a:pt x="3142497" y="1752599"/>
                </a:lnTo>
                <a:lnTo>
                  <a:pt x="3199073" y="1752599"/>
                </a:lnTo>
                <a:lnTo>
                  <a:pt x="3255983" y="1765299"/>
                </a:lnTo>
                <a:lnTo>
                  <a:pt x="3262663" y="1765299"/>
                </a:lnTo>
                <a:lnTo>
                  <a:pt x="3211995" y="1777999"/>
                </a:lnTo>
                <a:lnTo>
                  <a:pt x="2897958" y="1777999"/>
                </a:lnTo>
                <a:lnTo>
                  <a:pt x="2922067" y="1790699"/>
                </a:lnTo>
                <a:lnTo>
                  <a:pt x="3021309" y="1816099"/>
                </a:lnTo>
                <a:close/>
              </a:path>
              <a:path extrusionOk="0" h="1828800" w="3298825">
                <a:moveTo>
                  <a:pt x="1442840" y="1168399"/>
                </a:moveTo>
                <a:lnTo>
                  <a:pt x="1513528" y="1168399"/>
                </a:lnTo>
                <a:lnTo>
                  <a:pt x="1529975" y="1117599"/>
                </a:lnTo>
                <a:lnTo>
                  <a:pt x="1543150" y="1066799"/>
                </a:lnTo>
                <a:lnTo>
                  <a:pt x="1553308" y="1028699"/>
                </a:lnTo>
                <a:lnTo>
                  <a:pt x="1560705" y="977899"/>
                </a:lnTo>
                <a:lnTo>
                  <a:pt x="1565597" y="927099"/>
                </a:lnTo>
                <a:lnTo>
                  <a:pt x="1568821" y="876299"/>
                </a:lnTo>
                <a:lnTo>
                  <a:pt x="1569825" y="825499"/>
                </a:lnTo>
                <a:lnTo>
                  <a:pt x="1569015" y="761999"/>
                </a:lnTo>
                <a:lnTo>
                  <a:pt x="1566799" y="711199"/>
                </a:lnTo>
                <a:lnTo>
                  <a:pt x="1563712" y="673099"/>
                </a:lnTo>
                <a:lnTo>
                  <a:pt x="1558634" y="634999"/>
                </a:lnTo>
                <a:lnTo>
                  <a:pt x="1551646" y="596899"/>
                </a:lnTo>
                <a:lnTo>
                  <a:pt x="1542827" y="558799"/>
                </a:lnTo>
                <a:lnTo>
                  <a:pt x="1532793" y="507999"/>
                </a:lnTo>
                <a:lnTo>
                  <a:pt x="1521075" y="457199"/>
                </a:lnTo>
                <a:lnTo>
                  <a:pt x="1507655" y="406399"/>
                </a:lnTo>
                <a:lnTo>
                  <a:pt x="1492517" y="368299"/>
                </a:lnTo>
                <a:lnTo>
                  <a:pt x="1475641" y="317499"/>
                </a:lnTo>
                <a:lnTo>
                  <a:pt x="1457011" y="266699"/>
                </a:lnTo>
                <a:lnTo>
                  <a:pt x="1436607" y="228599"/>
                </a:lnTo>
                <a:lnTo>
                  <a:pt x="1417144" y="190499"/>
                </a:lnTo>
                <a:lnTo>
                  <a:pt x="1393002" y="152399"/>
                </a:lnTo>
                <a:lnTo>
                  <a:pt x="1364634" y="114299"/>
                </a:lnTo>
                <a:lnTo>
                  <a:pt x="1332494" y="76199"/>
                </a:lnTo>
                <a:lnTo>
                  <a:pt x="1297036" y="50799"/>
                </a:lnTo>
                <a:lnTo>
                  <a:pt x="1258714" y="25399"/>
                </a:lnTo>
                <a:lnTo>
                  <a:pt x="1217982" y="12699"/>
                </a:lnTo>
                <a:lnTo>
                  <a:pt x="1175292" y="0"/>
                </a:lnTo>
                <a:lnTo>
                  <a:pt x="1131099" y="0"/>
                </a:lnTo>
                <a:lnTo>
                  <a:pt x="1088044" y="25399"/>
                </a:lnTo>
                <a:lnTo>
                  <a:pt x="1051748" y="50799"/>
                </a:lnTo>
                <a:lnTo>
                  <a:pt x="1211666" y="50799"/>
                </a:lnTo>
                <a:lnTo>
                  <a:pt x="1246361" y="76199"/>
                </a:lnTo>
                <a:lnTo>
                  <a:pt x="1279247" y="101599"/>
                </a:lnTo>
                <a:lnTo>
                  <a:pt x="1309399" y="126999"/>
                </a:lnTo>
                <a:lnTo>
                  <a:pt x="1335891" y="165099"/>
                </a:lnTo>
                <a:lnTo>
                  <a:pt x="1357799" y="190499"/>
                </a:lnTo>
                <a:lnTo>
                  <a:pt x="1269963" y="190499"/>
                </a:lnTo>
                <a:lnTo>
                  <a:pt x="1304380" y="215899"/>
                </a:lnTo>
                <a:lnTo>
                  <a:pt x="1335184" y="253999"/>
                </a:lnTo>
                <a:lnTo>
                  <a:pt x="1360651" y="292099"/>
                </a:lnTo>
                <a:lnTo>
                  <a:pt x="1379056" y="317499"/>
                </a:lnTo>
                <a:lnTo>
                  <a:pt x="1404266" y="355599"/>
                </a:lnTo>
                <a:lnTo>
                  <a:pt x="1426425" y="406399"/>
                </a:lnTo>
                <a:lnTo>
                  <a:pt x="1446121" y="457199"/>
                </a:lnTo>
                <a:lnTo>
                  <a:pt x="1463941" y="507999"/>
                </a:lnTo>
                <a:lnTo>
                  <a:pt x="1468650" y="520699"/>
                </a:lnTo>
                <a:lnTo>
                  <a:pt x="1472999" y="533399"/>
                </a:lnTo>
                <a:lnTo>
                  <a:pt x="1477048" y="546099"/>
                </a:lnTo>
                <a:lnTo>
                  <a:pt x="1480854" y="558799"/>
                </a:lnTo>
                <a:lnTo>
                  <a:pt x="1486290" y="596899"/>
                </a:lnTo>
                <a:lnTo>
                  <a:pt x="1491039" y="622299"/>
                </a:lnTo>
                <a:lnTo>
                  <a:pt x="1495105" y="660399"/>
                </a:lnTo>
                <a:lnTo>
                  <a:pt x="1498490" y="685799"/>
                </a:lnTo>
                <a:lnTo>
                  <a:pt x="1502325" y="736599"/>
                </a:lnTo>
                <a:lnTo>
                  <a:pt x="1504775" y="787399"/>
                </a:lnTo>
                <a:lnTo>
                  <a:pt x="1505594" y="838199"/>
                </a:lnTo>
                <a:lnTo>
                  <a:pt x="1504533" y="876299"/>
                </a:lnTo>
                <a:lnTo>
                  <a:pt x="1501346" y="927099"/>
                </a:lnTo>
                <a:lnTo>
                  <a:pt x="1495786" y="977899"/>
                </a:lnTo>
                <a:lnTo>
                  <a:pt x="1487603" y="1028699"/>
                </a:lnTo>
                <a:lnTo>
                  <a:pt x="1486168" y="1028699"/>
                </a:lnTo>
                <a:lnTo>
                  <a:pt x="1483155" y="1041399"/>
                </a:lnTo>
                <a:lnTo>
                  <a:pt x="1480647" y="1054099"/>
                </a:lnTo>
                <a:lnTo>
                  <a:pt x="1476031" y="1066799"/>
                </a:lnTo>
                <a:lnTo>
                  <a:pt x="1473458" y="1079499"/>
                </a:lnTo>
                <a:lnTo>
                  <a:pt x="1467950" y="1104899"/>
                </a:lnTo>
                <a:lnTo>
                  <a:pt x="1465183" y="1104899"/>
                </a:lnTo>
                <a:lnTo>
                  <a:pt x="1458938" y="1130299"/>
                </a:lnTo>
                <a:lnTo>
                  <a:pt x="1455615" y="1130299"/>
                </a:lnTo>
                <a:lnTo>
                  <a:pt x="1453636" y="1142999"/>
                </a:lnTo>
                <a:lnTo>
                  <a:pt x="1451632" y="1142999"/>
                </a:lnTo>
                <a:lnTo>
                  <a:pt x="1449085" y="1155699"/>
                </a:lnTo>
                <a:lnTo>
                  <a:pt x="1445348" y="1155699"/>
                </a:lnTo>
                <a:lnTo>
                  <a:pt x="1442840" y="1168399"/>
                </a:lnTo>
                <a:close/>
              </a:path>
              <a:path extrusionOk="0" h="1828800" w="3298825">
                <a:moveTo>
                  <a:pt x="2127971" y="228599"/>
                </a:moveTo>
                <a:lnTo>
                  <a:pt x="2191419" y="228599"/>
                </a:lnTo>
                <a:lnTo>
                  <a:pt x="2193972" y="203199"/>
                </a:lnTo>
                <a:lnTo>
                  <a:pt x="2198898" y="177799"/>
                </a:lnTo>
                <a:lnTo>
                  <a:pt x="2206865" y="139699"/>
                </a:lnTo>
                <a:lnTo>
                  <a:pt x="2233518" y="88899"/>
                </a:lnTo>
                <a:lnTo>
                  <a:pt x="2276864" y="50799"/>
                </a:lnTo>
                <a:lnTo>
                  <a:pt x="2303625" y="38099"/>
                </a:lnTo>
                <a:lnTo>
                  <a:pt x="2207031" y="38099"/>
                </a:lnTo>
                <a:lnTo>
                  <a:pt x="2165262" y="88899"/>
                </a:lnTo>
                <a:lnTo>
                  <a:pt x="2146220" y="126999"/>
                </a:lnTo>
                <a:lnTo>
                  <a:pt x="2134540" y="165099"/>
                </a:lnTo>
                <a:lnTo>
                  <a:pt x="2128554" y="215899"/>
                </a:lnTo>
                <a:lnTo>
                  <a:pt x="2127971" y="228599"/>
                </a:lnTo>
                <a:close/>
              </a:path>
              <a:path extrusionOk="0" h="1828800" w="3298825">
                <a:moveTo>
                  <a:pt x="965373" y="279399"/>
                </a:moveTo>
                <a:lnTo>
                  <a:pt x="1029094" y="279399"/>
                </a:lnTo>
                <a:lnTo>
                  <a:pt x="1029494" y="266699"/>
                </a:lnTo>
                <a:lnTo>
                  <a:pt x="1030091" y="266699"/>
                </a:lnTo>
                <a:lnTo>
                  <a:pt x="1041274" y="203199"/>
                </a:lnTo>
                <a:lnTo>
                  <a:pt x="1055950" y="152399"/>
                </a:lnTo>
                <a:lnTo>
                  <a:pt x="1077171" y="114299"/>
                </a:lnTo>
                <a:lnTo>
                  <a:pt x="1105976" y="76199"/>
                </a:lnTo>
                <a:lnTo>
                  <a:pt x="1140548" y="50799"/>
                </a:lnTo>
                <a:lnTo>
                  <a:pt x="1051748" y="50799"/>
                </a:lnTo>
                <a:lnTo>
                  <a:pt x="1022026" y="88899"/>
                </a:lnTo>
                <a:lnTo>
                  <a:pt x="998698" y="126999"/>
                </a:lnTo>
                <a:lnTo>
                  <a:pt x="981578" y="165099"/>
                </a:lnTo>
                <a:lnTo>
                  <a:pt x="970485" y="215899"/>
                </a:lnTo>
                <a:lnTo>
                  <a:pt x="965236" y="266699"/>
                </a:lnTo>
                <a:lnTo>
                  <a:pt x="965373" y="279399"/>
                </a:lnTo>
                <a:close/>
              </a:path>
              <a:path extrusionOk="0" h="1828800" w="3298825">
                <a:moveTo>
                  <a:pt x="2516987" y="368299"/>
                </a:moveTo>
                <a:lnTo>
                  <a:pt x="2582356" y="368299"/>
                </a:lnTo>
                <a:lnTo>
                  <a:pt x="2567794" y="342899"/>
                </a:lnTo>
                <a:lnTo>
                  <a:pt x="2552153" y="304799"/>
                </a:lnTo>
                <a:lnTo>
                  <a:pt x="2535323" y="279399"/>
                </a:lnTo>
                <a:lnTo>
                  <a:pt x="2517189" y="241299"/>
                </a:lnTo>
                <a:lnTo>
                  <a:pt x="2490371" y="203199"/>
                </a:lnTo>
                <a:lnTo>
                  <a:pt x="2458414" y="165099"/>
                </a:lnTo>
                <a:lnTo>
                  <a:pt x="2421127" y="126999"/>
                </a:lnTo>
                <a:lnTo>
                  <a:pt x="2378318" y="114299"/>
                </a:lnTo>
                <a:lnTo>
                  <a:pt x="2329796" y="101599"/>
                </a:lnTo>
                <a:lnTo>
                  <a:pt x="2300287" y="101599"/>
                </a:lnTo>
                <a:lnTo>
                  <a:pt x="2271746" y="114299"/>
                </a:lnTo>
                <a:lnTo>
                  <a:pt x="2245882" y="126999"/>
                </a:lnTo>
                <a:lnTo>
                  <a:pt x="2224403" y="152399"/>
                </a:lnTo>
                <a:lnTo>
                  <a:pt x="2368183" y="152399"/>
                </a:lnTo>
                <a:lnTo>
                  <a:pt x="2375723" y="165099"/>
                </a:lnTo>
                <a:lnTo>
                  <a:pt x="2397839" y="177799"/>
                </a:lnTo>
                <a:lnTo>
                  <a:pt x="2417459" y="203199"/>
                </a:lnTo>
                <a:lnTo>
                  <a:pt x="2435011" y="215899"/>
                </a:lnTo>
                <a:lnTo>
                  <a:pt x="2450923" y="241299"/>
                </a:lnTo>
                <a:lnTo>
                  <a:pt x="2478304" y="292099"/>
                </a:lnTo>
                <a:lnTo>
                  <a:pt x="2502596" y="342899"/>
                </a:lnTo>
                <a:lnTo>
                  <a:pt x="2516987" y="368299"/>
                </a:lnTo>
                <a:close/>
              </a:path>
              <a:path extrusionOk="0" h="1828800" w="3298825">
                <a:moveTo>
                  <a:pt x="1269963" y="190499"/>
                </a:moveTo>
                <a:lnTo>
                  <a:pt x="1357799" y="190499"/>
                </a:lnTo>
                <a:lnTo>
                  <a:pt x="1322400" y="165099"/>
                </a:lnTo>
                <a:lnTo>
                  <a:pt x="1283800" y="139699"/>
                </a:lnTo>
                <a:lnTo>
                  <a:pt x="1242365" y="114299"/>
                </a:lnTo>
                <a:lnTo>
                  <a:pt x="1198458" y="101599"/>
                </a:lnTo>
                <a:lnTo>
                  <a:pt x="1152446" y="101599"/>
                </a:lnTo>
                <a:lnTo>
                  <a:pt x="1110557" y="126999"/>
                </a:lnTo>
                <a:lnTo>
                  <a:pt x="1078576" y="152399"/>
                </a:lnTo>
                <a:lnTo>
                  <a:pt x="1197192" y="152399"/>
                </a:lnTo>
                <a:lnTo>
                  <a:pt x="1233659" y="165099"/>
                </a:lnTo>
                <a:lnTo>
                  <a:pt x="1269963" y="190499"/>
                </a:lnTo>
                <a:close/>
              </a:path>
              <a:path extrusionOk="0" h="1828800" w="3298825">
                <a:moveTo>
                  <a:pt x="2417257" y="1320799"/>
                </a:moveTo>
                <a:lnTo>
                  <a:pt x="2541291" y="1320799"/>
                </a:lnTo>
                <a:lnTo>
                  <a:pt x="2509286" y="1269999"/>
                </a:lnTo>
                <a:lnTo>
                  <a:pt x="2478493" y="1231899"/>
                </a:lnTo>
                <a:lnTo>
                  <a:pt x="2449010" y="1193799"/>
                </a:lnTo>
                <a:lnTo>
                  <a:pt x="2420936" y="1142999"/>
                </a:lnTo>
                <a:lnTo>
                  <a:pt x="2394371" y="1104899"/>
                </a:lnTo>
                <a:lnTo>
                  <a:pt x="2369413" y="1054099"/>
                </a:lnTo>
                <a:lnTo>
                  <a:pt x="2359676" y="1041399"/>
                </a:lnTo>
                <a:lnTo>
                  <a:pt x="2350281" y="1015999"/>
                </a:lnTo>
                <a:lnTo>
                  <a:pt x="2341195" y="1003299"/>
                </a:lnTo>
                <a:lnTo>
                  <a:pt x="2332381" y="977899"/>
                </a:lnTo>
                <a:lnTo>
                  <a:pt x="2317642" y="939799"/>
                </a:lnTo>
                <a:lnTo>
                  <a:pt x="2304463" y="876299"/>
                </a:lnTo>
                <a:lnTo>
                  <a:pt x="2292794" y="825499"/>
                </a:lnTo>
                <a:lnTo>
                  <a:pt x="2282585" y="774699"/>
                </a:lnTo>
                <a:lnTo>
                  <a:pt x="2273788" y="723899"/>
                </a:lnTo>
                <a:lnTo>
                  <a:pt x="2266352" y="673099"/>
                </a:lnTo>
                <a:lnTo>
                  <a:pt x="2260230" y="622299"/>
                </a:lnTo>
                <a:lnTo>
                  <a:pt x="2255370" y="571499"/>
                </a:lnTo>
                <a:lnTo>
                  <a:pt x="2251724" y="520699"/>
                </a:lnTo>
                <a:lnTo>
                  <a:pt x="2249242" y="469899"/>
                </a:lnTo>
                <a:lnTo>
                  <a:pt x="2247182" y="406399"/>
                </a:lnTo>
                <a:lnTo>
                  <a:pt x="2246244" y="355599"/>
                </a:lnTo>
                <a:lnTo>
                  <a:pt x="2248324" y="292099"/>
                </a:lnTo>
                <a:lnTo>
                  <a:pt x="2255319" y="241299"/>
                </a:lnTo>
                <a:lnTo>
                  <a:pt x="2273309" y="190499"/>
                </a:lnTo>
                <a:lnTo>
                  <a:pt x="2313943" y="152399"/>
                </a:lnTo>
                <a:lnTo>
                  <a:pt x="2224403" y="152399"/>
                </a:lnTo>
                <a:lnTo>
                  <a:pt x="2211949" y="165099"/>
                </a:lnTo>
                <a:lnTo>
                  <a:pt x="2202650" y="190499"/>
                </a:lnTo>
                <a:lnTo>
                  <a:pt x="2195982" y="215899"/>
                </a:lnTo>
                <a:lnTo>
                  <a:pt x="2191419" y="228599"/>
                </a:lnTo>
                <a:lnTo>
                  <a:pt x="2127971" y="228599"/>
                </a:lnTo>
                <a:lnTo>
                  <a:pt x="2126223" y="266699"/>
                </a:lnTo>
                <a:lnTo>
                  <a:pt x="2126576" y="304799"/>
                </a:lnTo>
                <a:lnTo>
                  <a:pt x="2128642" y="355599"/>
                </a:lnTo>
                <a:lnTo>
                  <a:pt x="2131450" y="406399"/>
                </a:lnTo>
                <a:lnTo>
                  <a:pt x="2134775" y="444499"/>
                </a:lnTo>
                <a:lnTo>
                  <a:pt x="2139129" y="495299"/>
                </a:lnTo>
                <a:lnTo>
                  <a:pt x="2144558" y="533399"/>
                </a:lnTo>
                <a:lnTo>
                  <a:pt x="2151104" y="584199"/>
                </a:lnTo>
                <a:lnTo>
                  <a:pt x="2158810" y="622299"/>
                </a:lnTo>
                <a:lnTo>
                  <a:pt x="2169421" y="685799"/>
                </a:lnTo>
                <a:lnTo>
                  <a:pt x="2181780" y="736599"/>
                </a:lnTo>
                <a:lnTo>
                  <a:pt x="2195869" y="787399"/>
                </a:lnTo>
                <a:lnTo>
                  <a:pt x="2211668" y="838199"/>
                </a:lnTo>
                <a:lnTo>
                  <a:pt x="2229159" y="888999"/>
                </a:lnTo>
                <a:lnTo>
                  <a:pt x="2248323" y="939799"/>
                </a:lnTo>
                <a:lnTo>
                  <a:pt x="2269141" y="977899"/>
                </a:lnTo>
                <a:lnTo>
                  <a:pt x="2285565" y="1028699"/>
                </a:lnTo>
                <a:lnTo>
                  <a:pt x="2303558" y="1079499"/>
                </a:lnTo>
                <a:lnTo>
                  <a:pt x="2323127" y="1130299"/>
                </a:lnTo>
                <a:lnTo>
                  <a:pt x="2344275" y="1181099"/>
                </a:lnTo>
                <a:lnTo>
                  <a:pt x="2367009" y="1219199"/>
                </a:lnTo>
                <a:lnTo>
                  <a:pt x="2391335" y="1269999"/>
                </a:lnTo>
                <a:lnTo>
                  <a:pt x="2417257" y="1320799"/>
                </a:lnTo>
                <a:close/>
              </a:path>
              <a:path extrusionOk="0" h="1828800" w="3298825">
                <a:moveTo>
                  <a:pt x="1811034" y="1625599"/>
                </a:moveTo>
                <a:lnTo>
                  <a:pt x="1980260" y="1625599"/>
                </a:lnTo>
                <a:lnTo>
                  <a:pt x="1823347" y="1587499"/>
                </a:lnTo>
                <a:lnTo>
                  <a:pt x="1773614" y="1562099"/>
                </a:lnTo>
                <a:lnTo>
                  <a:pt x="1725294" y="1536699"/>
                </a:lnTo>
                <a:lnTo>
                  <a:pt x="1856080" y="1536699"/>
                </a:lnTo>
                <a:lnTo>
                  <a:pt x="1809628" y="1511299"/>
                </a:lnTo>
                <a:lnTo>
                  <a:pt x="1719541" y="1485899"/>
                </a:lnTo>
                <a:lnTo>
                  <a:pt x="1676096" y="1460499"/>
                </a:lnTo>
                <a:lnTo>
                  <a:pt x="1633844" y="1435099"/>
                </a:lnTo>
                <a:lnTo>
                  <a:pt x="1592880" y="1409699"/>
                </a:lnTo>
                <a:lnTo>
                  <a:pt x="1553299" y="1384299"/>
                </a:lnTo>
                <a:lnTo>
                  <a:pt x="1515197" y="1346199"/>
                </a:lnTo>
                <a:lnTo>
                  <a:pt x="1478669" y="1320799"/>
                </a:lnTo>
                <a:lnTo>
                  <a:pt x="1443809" y="1282699"/>
                </a:lnTo>
                <a:lnTo>
                  <a:pt x="1450399" y="1269999"/>
                </a:lnTo>
                <a:lnTo>
                  <a:pt x="1456794" y="1269999"/>
                </a:lnTo>
                <a:lnTo>
                  <a:pt x="1463010" y="1257299"/>
                </a:lnTo>
                <a:lnTo>
                  <a:pt x="1474324" y="1244599"/>
                </a:lnTo>
                <a:lnTo>
                  <a:pt x="1476820" y="1231899"/>
                </a:lnTo>
                <a:lnTo>
                  <a:pt x="1400675" y="1231899"/>
                </a:lnTo>
                <a:lnTo>
                  <a:pt x="1369462" y="1193799"/>
                </a:lnTo>
                <a:lnTo>
                  <a:pt x="1340273" y="1155699"/>
                </a:lnTo>
                <a:lnTo>
                  <a:pt x="1312930" y="1117599"/>
                </a:lnTo>
                <a:lnTo>
                  <a:pt x="1287258" y="1079499"/>
                </a:lnTo>
                <a:lnTo>
                  <a:pt x="1263082" y="1028699"/>
                </a:lnTo>
                <a:lnTo>
                  <a:pt x="1240225" y="990599"/>
                </a:lnTo>
                <a:lnTo>
                  <a:pt x="1218512" y="939799"/>
                </a:lnTo>
                <a:lnTo>
                  <a:pt x="1197765" y="901699"/>
                </a:lnTo>
                <a:lnTo>
                  <a:pt x="1192682" y="888999"/>
                </a:lnTo>
                <a:lnTo>
                  <a:pt x="1187664" y="876299"/>
                </a:lnTo>
                <a:lnTo>
                  <a:pt x="1182699" y="863599"/>
                </a:lnTo>
                <a:lnTo>
                  <a:pt x="1177776" y="850899"/>
                </a:lnTo>
                <a:lnTo>
                  <a:pt x="1160599" y="812799"/>
                </a:lnTo>
                <a:lnTo>
                  <a:pt x="1145552" y="761999"/>
                </a:lnTo>
                <a:lnTo>
                  <a:pt x="1132466" y="711199"/>
                </a:lnTo>
                <a:lnTo>
                  <a:pt x="1121171" y="673099"/>
                </a:lnTo>
                <a:lnTo>
                  <a:pt x="1111499" y="622299"/>
                </a:lnTo>
                <a:lnTo>
                  <a:pt x="1103279" y="571499"/>
                </a:lnTo>
                <a:lnTo>
                  <a:pt x="1096343" y="520699"/>
                </a:lnTo>
                <a:lnTo>
                  <a:pt x="1091008" y="482599"/>
                </a:lnTo>
                <a:lnTo>
                  <a:pt x="1087132" y="431799"/>
                </a:lnTo>
                <a:lnTo>
                  <a:pt x="1085508" y="393699"/>
                </a:lnTo>
                <a:lnTo>
                  <a:pt x="1086930" y="342899"/>
                </a:lnTo>
                <a:lnTo>
                  <a:pt x="1090866" y="304799"/>
                </a:lnTo>
                <a:lnTo>
                  <a:pt x="1098172" y="266699"/>
                </a:lnTo>
                <a:lnTo>
                  <a:pt x="1110793" y="228599"/>
                </a:lnTo>
                <a:lnTo>
                  <a:pt x="1130672" y="190499"/>
                </a:lnTo>
                <a:lnTo>
                  <a:pt x="1162288" y="152399"/>
                </a:lnTo>
                <a:lnTo>
                  <a:pt x="1078576" y="152399"/>
                </a:lnTo>
                <a:lnTo>
                  <a:pt x="1055206" y="190499"/>
                </a:lnTo>
                <a:lnTo>
                  <a:pt x="1039145" y="228599"/>
                </a:lnTo>
                <a:lnTo>
                  <a:pt x="1029094" y="279399"/>
                </a:lnTo>
                <a:lnTo>
                  <a:pt x="965373" y="279399"/>
                </a:lnTo>
                <a:lnTo>
                  <a:pt x="970609" y="355599"/>
                </a:lnTo>
                <a:lnTo>
                  <a:pt x="977730" y="406399"/>
                </a:lnTo>
                <a:lnTo>
                  <a:pt x="986831" y="457199"/>
                </a:lnTo>
                <a:lnTo>
                  <a:pt x="997728" y="507999"/>
                </a:lnTo>
                <a:lnTo>
                  <a:pt x="1010239" y="558799"/>
                </a:lnTo>
                <a:lnTo>
                  <a:pt x="1024184" y="609599"/>
                </a:lnTo>
                <a:lnTo>
                  <a:pt x="1039379" y="647699"/>
                </a:lnTo>
                <a:lnTo>
                  <a:pt x="1055644" y="698499"/>
                </a:lnTo>
                <a:lnTo>
                  <a:pt x="1072796" y="749299"/>
                </a:lnTo>
                <a:lnTo>
                  <a:pt x="1090654" y="800099"/>
                </a:lnTo>
                <a:lnTo>
                  <a:pt x="1094243" y="800099"/>
                </a:lnTo>
                <a:lnTo>
                  <a:pt x="1097880" y="812799"/>
                </a:lnTo>
                <a:lnTo>
                  <a:pt x="1105213" y="825499"/>
                </a:lnTo>
                <a:lnTo>
                  <a:pt x="1122776" y="876299"/>
                </a:lnTo>
                <a:lnTo>
                  <a:pt x="1141624" y="914399"/>
                </a:lnTo>
                <a:lnTo>
                  <a:pt x="1161722" y="965199"/>
                </a:lnTo>
                <a:lnTo>
                  <a:pt x="1183034" y="1003299"/>
                </a:lnTo>
                <a:lnTo>
                  <a:pt x="1205523" y="1054099"/>
                </a:lnTo>
                <a:lnTo>
                  <a:pt x="1229154" y="1092199"/>
                </a:lnTo>
                <a:lnTo>
                  <a:pt x="1253889" y="1130299"/>
                </a:lnTo>
                <a:lnTo>
                  <a:pt x="1279694" y="1168399"/>
                </a:lnTo>
                <a:lnTo>
                  <a:pt x="1306532" y="1206499"/>
                </a:lnTo>
                <a:lnTo>
                  <a:pt x="1319564" y="1231899"/>
                </a:lnTo>
                <a:lnTo>
                  <a:pt x="1332938" y="1244599"/>
                </a:lnTo>
                <a:lnTo>
                  <a:pt x="1346618" y="1269999"/>
                </a:lnTo>
                <a:lnTo>
                  <a:pt x="1360566" y="1282699"/>
                </a:lnTo>
                <a:lnTo>
                  <a:pt x="1321349" y="1320799"/>
                </a:lnTo>
                <a:lnTo>
                  <a:pt x="1306921" y="1333499"/>
                </a:lnTo>
                <a:lnTo>
                  <a:pt x="1401722" y="1333499"/>
                </a:lnTo>
                <a:lnTo>
                  <a:pt x="1438561" y="1371599"/>
                </a:lnTo>
                <a:lnTo>
                  <a:pt x="1477084" y="1409699"/>
                </a:lnTo>
                <a:lnTo>
                  <a:pt x="1517276" y="1447799"/>
                </a:lnTo>
                <a:lnTo>
                  <a:pt x="1559117" y="1485899"/>
                </a:lnTo>
                <a:lnTo>
                  <a:pt x="1602589" y="1511299"/>
                </a:lnTo>
                <a:lnTo>
                  <a:pt x="1641071" y="1536699"/>
                </a:lnTo>
                <a:lnTo>
                  <a:pt x="1681360" y="1562099"/>
                </a:lnTo>
                <a:lnTo>
                  <a:pt x="1723253" y="1587499"/>
                </a:lnTo>
                <a:lnTo>
                  <a:pt x="1766546" y="1612899"/>
                </a:lnTo>
                <a:lnTo>
                  <a:pt x="1811034" y="1625599"/>
                </a:lnTo>
                <a:close/>
              </a:path>
              <a:path extrusionOk="0" h="1828800" w="3298825">
                <a:moveTo>
                  <a:pt x="475293" y="1485899"/>
                </a:moveTo>
                <a:lnTo>
                  <a:pt x="687495" y="1485899"/>
                </a:lnTo>
                <a:lnTo>
                  <a:pt x="639841" y="1473199"/>
                </a:lnTo>
                <a:lnTo>
                  <a:pt x="592686" y="1473199"/>
                </a:lnTo>
                <a:lnTo>
                  <a:pt x="454660" y="1435099"/>
                </a:lnTo>
                <a:lnTo>
                  <a:pt x="365969" y="1384299"/>
                </a:lnTo>
                <a:lnTo>
                  <a:pt x="319860" y="1371599"/>
                </a:lnTo>
                <a:lnTo>
                  <a:pt x="274886" y="1333499"/>
                </a:lnTo>
                <a:lnTo>
                  <a:pt x="231602" y="1308099"/>
                </a:lnTo>
                <a:lnTo>
                  <a:pt x="190564" y="1269999"/>
                </a:lnTo>
                <a:lnTo>
                  <a:pt x="152331" y="1231899"/>
                </a:lnTo>
                <a:lnTo>
                  <a:pt x="117458" y="1193799"/>
                </a:lnTo>
                <a:lnTo>
                  <a:pt x="86502" y="1155699"/>
                </a:lnTo>
                <a:lnTo>
                  <a:pt x="60020" y="1104899"/>
                </a:lnTo>
                <a:lnTo>
                  <a:pt x="42749" y="1092199"/>
                </a:lnTo>
                <a:lnTo>
                  <a:pt x="594" y="1092199"/>
                </a:lnTo>
                <a:lnTo>
                  <a:pt x="0" y="1117599"/>
                </a:lnTo>
                <a:lnTo>
                  <a:pt x="23766" y="1155699"/>
                </a:lnTo>
                <a:lnTo>
                  <a:pt x="50882" y="1193799"/>
                </a:lnTo>
                <a:lnTo>
                  <a:pt x="81018" y="1231899"/>
                </a:lnTo>
                <a:lnTo>
                  <a:pt x="113843" y="1269999"/>
                </a:lnTo>
                <a:lnTo>
                  <a:pt x="149027" y="1308099"/>
                </a:lnTo>
                <a:lnTo>
                  <a:pt x="186239" y="1333499"/>
                </a:lnTo>
                <a:lnTo>
                  <a:pt x="225148" y="1358899"/>
                </a:lnTo>
                <a:lnTo>
                  <a:pt x="265424" y="1384299"/>
                </a:lnTo>
                <a:lnTo>
                  <a:pt x="306737" y="1409699"/>
                </a:lnTo>
                <a:lnTo>
                  <a:pt x="353587" y="1435099"/>
                </a:lnTo>
                <a:lnTo>
                  <a:pt x="401509" y="1460499"/>
                </a:lnTo>
                <a:lnTo>
                  <a:pt x="450406" y="1473199"/>
                </a:lnTo>
                <a:lnTo>
                  <a:pt x="475293" y="1485899"/>
                </a:lnTo>
                <a:close/>
              </a:path>
              <a:path extrusionOk="0" h="1828800" w="3298825">
                <a:moveTo>
                  <a:pt x="1430828" y="1193799"/>
                </a:moveTo>
                <a:lnTo>
                  <a:pt x="1502460" y="1193799"/>
                </a:lnTo>
                <a:lnTo>
                  <a:pt x="1502783" y="1181099"/>
                </a:lnTo>
                <a:lnTo>
                  <a:pt x="1506339" y="1181099"/>
                </a:lnTo>
                <a:lnTo>
                  <a:pt x="1509351" y="1168399"/>
                </a:lnTo>
                <a:lnTo>
                  <a:pt x="1437965" y="1168399"/>
                </a:lnTo>
                <a:lnTo>
                  <a:pt x="1433853" y="1181099"/>
                </a:lnTo>
                <a:lnTo>
                  <a:pt x="1430828" y="1193799"/>
                </a:lnTo>
                <a:close/>
              </a:path>
              <a:path extrusionOk="0" h="1828800" w="3298825">
                <a:moveTo>
                  <a:pt x="1407047" y="1231899"/>
                </a:moveTo>
                <a:lnTo>
                  <a:pt x="1480797" y="1231899"/>
                </a:lnTo>
                <a:lnTo>
                  <a:pt x="1484099" y="1219199"/>
                </a:lnTo>
                <a:lnTo>
                  <a:pt x="1487333" y="1219199"/>
                </a:lnTo>
                <a:lnTo>
                  <a:pt x="1491004" y="1206499"/>
                </a:lnTo>
                <a:lnTo>
                  <a:pt x="1491443" y="1206499"/>
                </a:lnTo>
                <a:lnTo>
                  <a:pt x="1498309" y="1193799"/>
                </a:lnTo>
                <a:lnTo>
                  <a:pt x="1424932" y="1193799"/>
                </a:lnTo>
                <a:lnTo>
                  <a:pt x="1419185" y="1206499"/>
                </a:lnTo>
                <a:lnTo>
                  <a:pt x="1413220" y="1219199"/>
                </a:lnTo>
                <a:lnTo>
                  <a:pt x="1407047" y="1231899"/>
                </a:lnTo>
                <a:close/>
              </a:path>
              <a:path extrusionOk="0" h="1828800" w="3298825">
                <a:moveTo>
                  <a:pt x="438927" y="1562099"/>
                </a:moveTo>
                <a:lnTo>
                  <a:pt x="631654" y="1562099"/>
                </a:lnTo>
                <a:lnTo>
                  <a:pt x="393716" y="1498599"/>
                </a:lnTo>
                <a:lnTo>
                  <a:pt x="348626" y="1473199"/>
                </a:lnTo>
                <a:lnTo>
                  <a:pt x="304493" y="1447799"/>
                </a:lnTo>
                <a:lnTo>
                  <a:pt x="261585" y="1422399"/>
                </a:lnTo>
                <a:lnTo>
                  <a:pt x="220167" y="1396999"/>
                </a:lnTo>
                <a:lnTo>
                  <a:pt x="180506" y="1371599"/>
                </a:lnTo>
                <a:lnTo>
                  <a:pt x="142867" y="1333499"/>
                </a:lnTo>
                <a:lnTo>
                  <a:pt x="107517" y="1295399"/>
                </a:lnTo>
                <a:lnTo>
                  <a:pt x="74722" y="1257299"/>
                </a:lnTo>
                <a:lnTo>
                  <a:pt x="54992" y="1244599"/>
                </a:lnTo>
                <a:lnTo>
                  <a:pt x="31877" y="1244599"/>
                </a:lnTo>
                <a:lnTo>
                  <a:pt x="17011" y="1257299"/>
                </a:lnTo>
                <a:lnTo>
                  <a:pt x="22032" y="1282699"/>
                </a:lnTo>
                <a:lnTo>
                  <a:pt x="55885" y="1320799"/>
                </a:lnTo>
                <a:lnTo>
                  <a:pt x="92320" y="1358899"/>
                </a:lnTo>
                <a:lnTo>
                  <a:pt x="131069" y="1384299"/>
                </a:lnTo>
                <a:lnTo>
                  <a:pt x="171863" y="1422399"/>
                </a:lnTo>
                <a:lnTo>
                  <a:pt x="214433" y="1447799"/>
                </a:lnTo>
                <a:lnTo>
                  <a:pt x="258511" y="1473199"/>
                </a:lnTo>
                <a:lnTo>
                  <a:pt x="303829" y="1498599"/>
                </a:lnTo>
                <a:lnTo>
                  <a:pt x="350117" y="1523999"/>
                </a:lnTo>
                <a:lnTo>
                  <a:pt x="394099" y="1549399"/>
                </a:lnTo>
                <a:lnTo>
                  <a:pt x="438927" y="1562099"/>
                </a:lnTo>
                <a:close/>
              </a:path>
              <a:path extrusionOk="0" h="1828800" w="3298825">
                <a:moveTo>
                  <a:pt x="624711" y="1612899"/>
                </a:moveTo>
                <a:lnTo>
                  <a:pt x="817326" y="1612899"/>
                </a:lnTo>
                <a:lnTo>
                  <a:pt x="866251" y="1600199"/>
                </a:lnTo>
                <a:lnTo>
                  <a:pt x="914744" y="1600199"/>
                </a:lnTo>
                <a:lnTo>
                  <a:pt x="1010012" y="1574799"/>
                </a:lnTo>
                <a:lnTo>
                  <a:pt x="1056572" y="1549399"/>
                </a:lnTo>
                <a:lnTo>
                  <a:pt x="1102275" y="1536699"/>
                </a:lnTo>
                <a:lnTo>
                  <a:pt x="1147013" y="1511299"/>
                </a:lnTo>
                <a:lnTo>
                  <a:pt x="1190680" y="1498599"/>
                </a:lnTo>
                <a:lnTo>
                  <a:pt x="1236033" y="1460499"/>
                </a:lnTo>
                <a:lnTo>
                  <a:pt x="1280356" y="1435099"/>
                </a:lnTo>
                <a:lnTo>
                  <a:pt x="1323107" y="1409699"/>
                </a:lnTo>
                <a:lnTo>
                  <a:pt x="1363743" y="1371599"/>
                </a:lnTo>
                <a:lnTo>
                  <a:pt x="1401722" y="1333499"/>
                </a:lnTo>
                <a:lnTo>
                  <a:pt x="1306921" y="1333499"/>
                </a:lnTo>
                <a:lnTo>
                  <a:pt x="1278064" y="1358899"/>
                </a:lnTo>
                <a:lnTo>
                  <a:pt x="1231040" y="1384299"/>
                </a:lnTo>
                <a:lnTo>
                  <a:pt x="1180607" y="1409699"/>
                </a:lnTo>
                <a:lnTo>
                  <a:pt x="1133474" y="1422399"/>
                </a:lnTo>
                <a:lnTo>
                  <a:pt x="1085246" y="1447799"/>
                </a:lnTo>
                <a:lnTo>
                  <a:pt x="1036123" y="1460499"/>
                </a:lnTo>
                <a:lnTo>
                  <a:pt x="986306" y="1460499"/>
                </a:lnTo>
                <a:lnTo>
                  <a:pt x="935995" y="1473199"/>
                </a:lnTo>
                <a:lnTo>
                  <a:pt x="885392" y="1473199"/>
                </a:lnTo>
                <a:lnTo>
                  <a:pt x="834697" y="1485899"/>
                </a:lnTo>
                <a:lnTo>
                  <a:pt x="475293" y="1485899"/>
                </a:lnTo>
                <a:lnTo>
                  <a:pt x="500179" y="1498599"/>
                </a:lnTo>
                <a:lnTo>
                  <a:pt x="550729" y="1511299"/>
                </a:lnTo>
                <a:lnTo>
                  <a:pt x="1032417" y="1511299"/>
                </a:lnTo>
                <a:lnTo>
                  <a:pt x="831773" y="1562099"/>
                </a:lnTo>
                <a:lnTo>
                  <a:pt x="438927" y="1562099"/>
                </a:lnTo>
                <a:lnTo>
                  <a:pt x="624711" y="1612899"/>
                </a:lnTo>
                <a:close/>
              </a:path>
              <a:path extrusionOk="0" h="1828800" w="3298825">
                <a:moveTo>
                  <a:pt x="2897958" y="1777999"/>
                </a:moveTo>
                <a:lnTo>
                  <a:pt x="3110181" y="1777999"/>
                </a:lnTo>
                <a:lnTo>
                  <a:pt x="3059445" y="1765299"/>
                </a:lnTo>
                <a:lnTo>
                  <a:pt x="3009097" y="1765299"/>
                </a:lnTo>
                <a:lnTo>
                  <a:pt x="2959342" y="1752599"/>
                </a:lnTo>
                <a:lnTo>
                  <a:pt x="2907635" y="1727199"/>
                </a:lnTo>
                <a:lnTo>
                  <a:pt x="2858899" y="1714499"/>
                </a:lnTo>
                <a:lnTo>
                  <a:pt x="2812882" y="1676399"/>
                </a:lnTo>
                <a:lnTo>
                  <a:pt x="2769336" y="1650999"/>
                </a:lnTo>
                <a:lnTo>
                  <a:pt x="2728009" y="1612899"/>
                </a:lnTo>
                <a:lnTo>
                  <a:pt x="2688652" y="1587499"/>
                </a:lnTo>
                <a:lnTo>
                  <a:pt x="2651014" y="1536699"/>
                </a:lnTo>
                <a:lnTo>
                  <a:pt x="2624767" y="1511299"/>
                </a:lnTo>
                <a:lnTo>
                  <a:pt x="2599291" y="1485899"/>
                </a:lnTo>
                <a:lnTo>
                  <a:pt x="2574596" y="1447799"/>
                </a:lnTo>
                <a:lnTo>
                  <a:pt x="2550691" y="1422399"/>
                </a:lnTo>
                <a:lnTo>
                  <a:pt x="2552178" y="1422399"/>
                </a:lnTo>
                <a:lnTo>
                  <a:pt x="2553574" y="1409699"/>
                </a:lnTo>
                <a:lnTo>
                  <a:pt x="2473913" y="1409699"/>
                </a:lnTo>
                <a:lnTo>
                  <a:pt x="2449318" y="1435099"/>
                </a:lnTo>
                <a:lnTo>
                  <a:pt x="2422765" y="1447799"/>
                </a:lnTo>
                <a:lnTo>
                  <a:pt x="2408453" y="1460499"/>
                </a:lnTo>
                <a:lnTo>
                  <a:pt x="2515780" y="1460499"/>
                </a:lnTo>
                <a:lnTo>
                  <a:pt x="2526664" y="1473199"/>
                </a:lnTo>
                <a:lnTo>
                  <a:pt x="2537695" y="1485899"/>
                </a:lnTo>
                <a:lnTo>
                  <a:pt x="2548907" y="1511299"/>
                </a:lnTo>
                <a:lnTo>
                  <a:pt x="2560337" y="1523999"/>
                </a:lnTo>
                <a:lnTo>
                  <a:pt x="2593794" y="1562099"/>
                </a:lnTo>
                <a:lnTo>
                  <a:pt x="2628427" y="1600199"/>
                </a:lnTo>
                <a:lnTo>
                  <a:pt x="2664467" y="1625599"/>
                </a:lnTo>
                <a:lnTo>
                  <a:pt x="2702144" y="1663699"/>
                </a:lnTo>
                <a:lnTo>
                  <a:pt x="2741690" y="1689099"/>
                </a:lnTo>
                <a:lnTo>
                  <a:pt x="2783335" y="1727199"/>
                </a:lnTo>
                <a:lnTo>
                  <a:pt x="2827311" y="1752599"/>
                </a:lnTo>
                <a:lnTo>
                  <a:pt x="2873849" y="1765299"/>
                </a:lnTo>
                <a:lnTo>
                  <a:pt x="2897958" y="1777999"/>
                </a:lnTo>
                <a:close/>
              </a:path>
              <a:path extrusionOk="0" h="1828800" w="3298825">
                <a:moveTo>
                  <a:pt x="1996869" y="1676399"/>
                </a:moveTo>
                <a:lnTo>
                  <a:pt x="2138809" y="1676399"/>
                </a:lnTo>
                <a:lnTo>
                  <a:pt x="2279995" y="1638299"/>
                </a:lnTo>
                <a:lnTo>
                  <a:pt x="2324560" y="1612899"/>
                </a:lnTo>
                <a:lnTo>
                  <a:pt x="2367181" y="1587499"/>
                </a:lnTo>
                <a:lnTo>
                  <a:pt x="2407736" y="1562099"/>
                </a:lnTo>
                <a:lnTo>
                  <a:pt x="2446102" y="1536699"/>
                </a:lnTo>
                <a:lnTo>
                  <a:pt x="2482157" y="1498599"/>
                </a:lnTo>
                <a:lnTo>
                  <a:pt x="2515780" y="1460499"/>
                </a:lnTo>
                <a:lnTo>
                  <a:pt x="2408453" y="1460499"/>
                </a:lnTo>
                <a:lnTo>
                  <a:pt x="2394141" y="1473199"/>
                </a:lnTo>
                <a:lnTo>
                  <a:pt x="2363336" y="1498599"/>
                </a:lnTo>
                <a:lnTo>
                  <a:pt x="2321160" y="1511299"/>
                </a:lnTo>
                <a:lnTo>
                  <a:pt x="2277345" y="1536699"/>
                </a:lnTo>
                <a:lnTo>
                  <a:pt x="2232206" y="1549399"/>
                </a:lnTo>
                <a:lnTo>
                  <a:pt x="2186062" y="1549399"/>
                </a:lnTo>
                <a:lnTo>
                  <a:pt x="2139228" y="1562099"/>
                </a:lnTo>
                <a:lnTo>
                  <a:pt x="1795996" y="1562099"/>
                </a:lnTo>
                <a:lnTo>
                  <a:pt x="1819868" y="1574799"/>
                </a:lnTo>
                <a:lnTo>
                  <a:pt x="1868379" y="1587499"/>
                </a:lnTo>
                <a:lnTo>
                  <a:pt x="1917513" y="1587499"/>
                </a:lnTo>
                <a:lnTo>
                  <a:pt x="1967122" y="1600199"/>
                </a:lnTo>
                <a:lnTo>
                  <a:pt x="2221316" y="1600199"/>
                </a:lnTo>
                <a:lnTo>
                  <a:pt x="2211143" y="1612899"/>
                </a:lnTo>
                <a:lnTo>
                  <a:pt x="2200871" y="1612899"/>
                </a:lnTo>
                <a:lnTo>
                  <a:pt x="2146692" y="1625599"/>
                </a:lnTo>
                <a:lnTo>
                  <a:pt x="1811034" y="1625599"/>
                </a:lnTo>
                <a:lnTo>
                  <a:pt x="1856515" y="1638299"/>
                </a:lnTo>
                <a:lnTo>
                  <a:pt x="1902783" y="1663699"/>
                </a:lnTo>
                <a:lnTo>
                  <a:pt x="1949636" y="1663699"/>
                </a:lnTo>
                <a:lnTo>
                  <a:pt x="1996869" y="1676399"/>
                </a:lnTo>
                <a:close/>
              </a:path>
              <a:path extrusionOk="0" h="1828800" w="3298825">
                <a:moveTo>
                  <a:pt x="653766" y="1523999"/>
                </a:moveTo>
                <a:lnTo>
                  <a:pt x="923481" y="1523999"/>
                </a:lnTo>
                <a:lnTo>
                  <a:pt x="978169" y="1511299"/>
                </a:lnTo>
                <a:lnTo>
                  <a:pt x="601957" y="1511299"/>
                </a:lnTo>
                <a:lnTo>
                  <a:pt x="653766" y="1523999"/>
                </a:lnTo>
                <a:close/>
              </a:path>
              <a:path extrusionOk="0" h="1828800" w="3298825">
                <a:moveTo>
                  <a:pt x="758729" y="1536699"/>
                </a:moveTo>
                <a:lnTo>
                  <a:pt x="813567" y="1536699"/>
                </a:lnTo>
                <a:lnTo>
                  <a:pt x="868549" y="1523999"/>
                </a:lnTo>
                <a:lnTo>
                  <a:pt x="706056" y="1523999"/>
                </a:lnTo>
                <a:lnTo>
                  <a:pt x="758729" y="1536699"/>
                </a:lnTo>
                <a:close/>
              </a:path>
              <a:path extrusionOk="0" h="1828800" w="3298825">
                <a:moveTo>
                  <a:pt x="1795996" y="1562099"/>
                </a:moveTo>
                <a:lnTo>
                  <a:pt x="1997751" y="1562099"/>
                </a:lnTo>
                <a:lnTo>
                  <a:pt x="1903343" y="1536699"/>
                </a:lnTo>
                <a:lnTo>
                  <a:pt x="1725294" y="1536699"/>
                </a:lnTo>
                <a:lnTo>
                  <a:pt x="1772124" y="1549399"/>
                </a:lnTo>
                <a:lnTo>
                  <a:pt x="1795996" y="1562099"/>
                </a:lnTo>
                <a:close/>
              </a:path>
              <a:path extrusionOk="0" h="1828800" w="3298825">
                <a:moveTo>
                  <a:pt x="2017061" y="1612899"/>
                </a:moveTo>
                <a:lnTo>
                  <a:pt x="2167395" y="1612899"/>
                </a:lnTo>
                <a:lnTo>
                  <a:pt x="2186084" y="1600199"/>
                </a:lnTo>
                <a:lnTo>
                  <a:pt x="1967122" y="1600199"/>
                </a:lnTo>
                <a:lnTo>
                  <a:pt x="2017061" y="1612899"/>
                </a:lnTo>
                <a:close/>
              </a:path>
              <a:path extrusionOk="0" h="1828800" w="3298825">
                <a:moveTo>
                  <a:pt x="3122987" y="1828799"/>
                </a:moveTo>
                <a:lnTo>
                  <a:pt x="3225540" y="1828799"/>
                </a:lnTo>
                <a:lnTo>
                  <a:pt x="3276656" y="1816099"/>
                </a:lnTo>
                <a:lnTo>
                  <a:pt x="3071941" y="1816099"/>
                </a:lnTo>
                <a:lnTo>
                  <a:pt x="3122987" y="1828799"/>
                </a:lnTo>
                <a:close/>
              </a:path>
            </a:pathLst>
          </a:cu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6"/>
          <p:cNvSpPr/>
          <p:nvPr/>
        </p:nvSpPr>
        <p:spPr>
          <a:xfrm>
            <a:off x="0" y="7417106"/>
            <a:ext cx="3298825" cy="1828800"/>
          </a:xfrm>
          <a:custGeom>
            <a:rect b="b" l="l" r="r" t="t"/>
            <a:pathLst>
              <a:path extrusionOk="0" h="1828800" w="3298825">
                <a:moveTo>
                  <a:pt x="277099" y="1816099"/>
                </a:moveTo>
                <a:lnTo>
                  <a:pt x="0" y="1816099"/>
                </a:lnTo>
                <a:lnTo>
                  <a:pt x="0" y="1714499"/>
                </a:lnTo>
                <a:lnTo>
                  <a:pt x="87505" y="1714499"/>
                </a:lnTo>
                <a:lnTo>
                  <a:pt x="135042" y="1701799"/>
                </a:lnTo>
                <a:lnTo>
                  <a:pt x="182275" y="1701799"/>
                </a:lnTo>
                <a:lnTo>
                  <a:pt x="320320" y="1663699"/>
                </a:lnTo>
                <a:lnTo>
                  <a:pt x="364509" y="1638299"/>
                </a:lnTo>
                <a:lnTo>
                  <a:pt x="407480" y="1625599"/>
                </a:lnTo>
                <a:lnTo>
                  <a:pt x="449052" y="1600199"/>
                </a:lnTo>
                <a:lnTo>
                  <a:pt x="489040" y="1574799"/>
                </a:lnTo>
                <a:lnTo>
                  <a:pt x="530550" y="1549399"/>
                </a:lnTo>
                <a:lnTo>
                  <a:pt x="570071" y="1511299"/>
                </a:lnTo>
                <a:lnTo>
                  <a:pt x="607823" y="1473199"/>
                </a:lnTo>
                <a:lnTo>
                  <a:pt x="644029" y="1447799"/>
                </a:lnTo>
                <a:lnTo>
                  <a:pt x="678911" y="1409699"/>
                </a:lnTo>
                <a:lnTo>
                  <a:pt x="712690" y="1371599"/>
                </a:lnTo>
                <a:lnTo>
                  <a:pt x="708824" y="1358899"/>
                </a:lnTo>
                <a:lnTo>
                  <a:pt x="705139" y="1358899"/>
                </a:lnTo>
                <a:lnTo>
                  <a:pt x="701480" y="1346199"/>
                </a:lnTo>
                <a:lnTo>
                  <a:pt x="678003" y="1308099"/>
                </a:lnTo>
                <a:lnTo>
                  <a:pt x="657705" y="1269999"/>
                </a:lnTo>
                <a:lnTo>
                  <a:pt x="640404" y="1219199"/>
                </a:lnTo>
                <a:lnTo>
                  <a:pt x="625919" y="1168399"/>
                </a:lnTo>
                <a:lnTo>
                  <a:pt x="614071" y="1130299"/>
                </a:lnTo>
                <a:lnTo>
                  <a:pt x="604677" y="1079499"/>
                </a:lnTo>
                <a:lnTo>
                  <a:pt x="597558" y="1028699"/>
                </a:lnTo>
                <a:lnTo>
                  <a:pt x="592532" y="977899"/>
                </a:lnTo>
                <a:lnTo>
                  <a:pt x="589419" y="927099"/>
                </a:lnTo>
                <a:lnTo>
                  <a:pt x="588039" y="888999"/>
                </a:lnTo>
                <a:lnTo>
                  <a:pt x="588210" y="838199"/>
                </a:lnTo>
                <a:lnTo>
                  <a:pt x="589752" y="787399"/>
                </a:lnTo>
                <a:lnTo>
                  <a:pt x="592483" y="736599"/>
                </a:lnTo>
                <a:lnTo>
                  <a:pt x="596224" y="685799"/>
                </a:lnTo>
                <a:lnTo>
                  <a:pt x="600794" y="647699"/>
                </a:lnTo>
                <a:lnTo>
                  <a:pt x="606681" y="596899"/>
                </a:lnTo>
                <a:lnTo>
                  <a:pt x="613942" y="546099"/>
                </a:lnTo>
                <a:lnTo>
                  <a:pt x="622746" y="495299"/>
                </a:lnTo>
                <a:lnTo>
                  <a:pt x="633263" y="444499"/>
                </a:lnTo>
                <a:lnTo>
                  <a:pt x="645662" y="393699"/>
                </a:lnTo>
                <a:lnTo>
                  <a:pt x="660112" y="355599"/>
                </a:lnTo>
                <a:lnTo>
                  <a:pt x="676782" y="304799"/>
                </a:lnTo>
                <a:lnTo>
                  <a:pt x="695842" y="253999"/>
                </a:lnTo>
                <a:lnTo>
                  <a:pt x="716020" y="215899"/>
                </a:lnTo>
                <a:lnTo>
                  <a:pt x="739179" y="177799"/>
                </a:lnTo>
                <a:lnTo>
                  <a:pt x="765463" y="139699"/>
                </a:lnTo>
                <a:lnTo>
                  <a:pt x="795013" y="101599"/>
                </a:lnTo>
                <a:lnTo>
                  <a:pt x="827974" y="63499"/>
                </a:lnTo>
                <a:lnTo>
                  <a:pt x="864489" y="38099"/>
                </a:lnTo>
                <a:lnTo>
                  <a:pt x="904700" y="12699"/>
                </a:lnTo>
                <a:lnTo>
                  <a:pt x="948752" y="0"/>
                </a:lnTo>
                <a:lnTo>
                  <a:pt x="1037919" y="0"/>
                </a:lnTo>
                <a:lnTo>
                  <a:pt x="1075405" y="25399"/>
                </a:lnTo>
                <a:lnTo>
                  <a:pt x="1091377" y="38099"/>
                </a:lnTo>
                <a:lnTo>
                  <a:pt x="973544" y="38099"/>
                </a:lnTo>
                <a:lnTo>
                  <a:pt x="952025" y="50799"/>
                </a:lnTo>
                <a:lnTo>
                  <a:pt x="931410" y="50799"/>
                </a:lnTo>
                <a:lnTo>
                  <a:pt x="912884" y="63499"/>
                </a:lnTo>
                <a:lnTo>
                  <a:pt x="879292" y="88899"/>
                </a:lnTo>
                <a:lnTo>
                  <a:pt x="849502" y="114299"/>
                </a:lnTo>
                <a:lnTo>
                  <a:pt x="823626" y="152399"/>
                </a:lnTo>
                <a:lnTo>
                  <a:pt x="800568" y="177799"/>
                </a:lnTo>
                <a:lnTo>
                  <a:pt x="780051" y="215899"/>
                </a:lnTo>
                <a:lnTo>
                  <a:pt x="761798" y="253999"/>
                </a:lnTo>
                <a:lnTo>
                  <a:pt x="748730" y="279399"/>
                </a:lnTo>
                <a:lnTo>
                  <a:pt x="736811" y="317499"/>
                </a:lnTo>
                <a:lnTo>
                  <a:pt x="725949" y="342899"/>
                </a:lnTo>
                <a:lnTo>
                  <a:pt x="716052" y="368299"/>
                </a:lnTo>
                <a:lnTo>
                  <a:pt x="781421" y="368299"/>
                </a:lnTo>
                <a:lnTo>
                  <a:pt x="774225" y="380999"/>
                </a:lnTo>
                <a:lnTo>
                  <a:pt x="754958" y="431799"/>
                </a:lnTo>
                <a:lnTo>
                  <a:pt x="737626" y="482599"/>
                </a:lnTo>
                <a:lnTo>
                  <a:pt x="721844" y="533399"/>
                </a:lnTo>
                <a:lnTo>
                  <a:pt x="706797" y="584199"/>
                </a:lnTo>
                <a:lnTo>
                  <a:pt x="693289" y="634999"/>
                </a:lnTo>
                <a:lnTo>
                  <a:pt x="681506" y="698499"/>
                </a:lnTo>
                <a:lnTo>
                  <a:pt x="671635" y="749299"/>
                </a:lnTo>
                <a:lnTo>
                  <a:pt x="663861" y="800099"/>
                </a:lnTo>
                <a:lnTo>
                  <a:pt x="658371" y="850899"/>
                </a:lnTo>
                <a:lnTo>
                  <a:pt x="656141" y="901699"/>
                </a:lnTo>
                <a:lnTo>
                  <a:pt x="656076" y="927099"/>
                </a:lnTo>
                <a:lnTo>
                  <a:pt x="656664" y="952499"/>
                </a:lnTo>
                <a:lnTo>
                  <a:pt x="657156" y="965199"/>
                </a:lnTo>
                <a:lnTo>
                  <a:pt x="657544" y="965199"/>
                </a:lnTo>
                <a:lnTo>
                  <a:pt x="658164" y="977899"/>
                </a:lnTo>
                <a:lnTo>
                  <a:pt x="663564" y="1028699"/>
                </a:lnTo>
                <a:lnTo>
                  <a:pt x="671581" y="1079499"/>
                </a:lnTo>
                <a:lnTo>
                  <a:pt x="682392" y="1130299"/>
                </a:lnTo>
                <a:lnTo>
                  <a:pt x="696174" y="1181099"/>
                </a:lnTo>
                <a:lnTo>
                  <a:pt x="713104" y="1219199"/>
                </a:lnTo>
                <a:lnTo>
                  <a:pt x="733359" y="1269999"/>
                </a:lnTo>
                <a:lnTo>
                  <a:pt x="757117" y="1320799"/>
                </a:lnTo>
                <a:lnTo>
                  <a:pt x="881151" y="1320799"/>
                </a:lnTo>
                <a:lnTo>
                  <a:pt x="853627" y="1358899"/>
                </a:lnTo>
                <a:lnTo>
                  <a:pt x="824495" y="1409699"/>
                </a:lnTo>
                <a:lnTo>
                  <a:pt x="743373" y="1409699"/>
                </a:lnTo>
                <a:lnTo>
                  <a:pt x="710684" y="1447799"/>
                </a:lnTo>
                <a:lnTo>
                  <a:pt x="676859" y="1485899"/>
                </a:lnTo>
                <a:lnTo>
                  <a:pt x="641809" y="1511299"/>
                </a:lnTo>
                <a:lnTo>
                  <a:pt x="605445" y="1549399"/>
                </a:lnTo>
                <a:lnTo>
                  <a:pt x="567680" y="1574799"/>
                </a:lnTo>
                <a:lnTo>
                  <a:pt x="527273" y="1600199"/>
                </a:lnTo>
                <a:lnTo>
                  <a:pt x="485436" y="1625599"/>
                </a:lnTo>
                <a:lnTo>
                  <a:pt x="442302" y="1650999"/>
                </a:lnTo>
                <a:lnTo>
                  <a:pt x="398004" y="1676399"/>
                </a:lnTo>
                <a:lnTo>
                  <a:pt x="352674" y="1701799"/>
                </a:lnTo>
                <a:lnTo>
                  <a:pt x="211822" y="1739899"/>
                </a:lnTo>
                <a:lnTo>
                  <a:pt x="155911" y="1752599"/>
                </a:lnTo>
                <a:lnTo>
                  <a:pt x="99335" y="1752599"/>
                </a:lnTo>
                <a:lnTo>
                  <a:pt x="42425" y="1765299"/>
                </a:lnTo>
                <a:lnTo>
                  <a:pt x="35744" y="1765299"/>
                </a:lnTo>
                <a:lnTo>
                  <a:pt x="86412" y="1777999"/>
                </a:lnTo>
                <a:lnTo>
                  <a:pt x="400450" y="1777999"/>
                </a:lnTo>
                <a:lnTo>
                  <a:pt x="376340" y="1790699"/>
                </a:lnTo>
                <a:lnTo>
                  <a:pt x="277099" y="1816099"/>
                </a:lnTo>
                <a:close/>
              </a:path>
              <a:path extrusionOk="0" h="1828800" w="3298825">
                <a:moveTo>
                  <a:pt x="1855568" y="1168399"/>
                </a:moveTo>
                <a:lnTo>
                  <a:pt x="1784880" y="1168399"/>
                </a:lnTo>
                <a:lnTo>
                  <a:pt x="1768432" y="1117599"/>
                </a:lnTo>
                <a:lnTo>
                  <a:pt x="1755257" y="1066799"/>
                </a:lnTo>
                <a:lnTo>
                  <a:pt x="1745099" y="1028699"/>
                </a:lnTo>
                <a:lnTo>
                  <a:pt x="1737702" y="977899"/>
                </a:lnTo>
                <a:lnTo>
                  <a:pt x="1732811" y="927099"/>
                </a:lnTo>
                <a:lnTo>
                  <a:pt x="1729587" y="876299"/>
                </a:lnTo>
                <a:lnTo>
                  <a:pt x="1728583" y="825499"/>
                </a:lnTo>
                <a:lnTo>
                  <a:pt x="1729393" y="761999"/>
                </a:lnTo>
                <a:lnTo>
                  <a:pt x="1731609" y="711199"/>
                </a:lnTo>
                <a:lnTo>
                  <a:pt x="1734696" y="673099"/>
                </a:lnTo>
                <a:lnTo>
                  <a:pt x="1739774" y="634999"/>
                </a:lnTo>
                <a:lnTo>
                  <a:pt x="1746762" y="596899"/>
                </a:lnTo>
                <a:lnTo>
                  <a:pt x="1755581" y="558799"/>
                </a:lnTo>
                <a:lnTo>
                  <a:pt x="1765615" y="507999"/>
                </a:lnTo>
                <a:lnTo>
                  <a:pt x="1777333" y="457199"/>
                </a:lnTo>
                <a:lnTo>
                  <a:pt x="1790753" y="406399"/>
                </a:lnTo>
                <a:lnTo>
                  <a:pt x="1805891" y="368299"/>
                </a:lnTo>
                <a:lnTo>
                  <a:pt x="1822767" y="317499"/>
                </a:lnTo>
                <a:lnTo>
                  <a:pt x="1841397" y="266699"/>
                </a:lnTo>
                <a:lnTo>
                  <a:pt x="1861800" y="228599"/>
                </a:lnTo>
                <a:lnTo>
                  <a:pt x="1881264" y="190499"/>
                </a:lnTo>
                <a:lnTo>
                  <a:pt x="1905406" y="152399"/>
                </a:lnTo>
                <a:lnTo>
                  <a:pt x="1933774" y="114299"/>
                </a:lnTo>
                <a:lnTo>
                  <a:pt x="1965914" y="76199"/>
                </a:lnTo>
                <a:lnTo>
                  <a:pt x="2001371" y="50799"/>
                </a:lnTo>
                <a:lnTo>
                  <a:pt x="2039693" y="25399"/>
                </a:lnTo>
                <a:lnTo>
                  <a:pt x="2080426" y="12699"/>
                </a:lnTo>
                <a:lnTo>
                  <a:pt x="2123116" y="0"/>
                </a:lnTo>
                <a:lnTo>
                  <a:pt x="2167309" y="0"/>
                </a:lnTo>
                <a:lnTo>
                  <a:pt x="2210364" y="25399"/>
                </a:lnTo>
                <a:lnTo>
                  <a:pt x="2246660" y="50799"/>
                </a:lnTo>
                <a:lnTo>
                  <a:pt x="2086742" y="50799"/>
                </a:lnTo>
                <a:lnTo>
                  <a:pt x="2052047" y="76199"/>
                </a:lnTo>
                <a:lnTo>
                  <a:pt x="2019161" y="101599"/>
                </a:lnTo>
                <a:lnTo>
                  <a:pt x="1989009" y="126999"/>
                </a:lnTo>
                <a:lnTo>
                  <a:pt x="1962517" y="165099"/>
                </a:lnTo>
                <a:lnTo>
                  <a:pt x="1940608" y="190499"/>
                </a:lnTo>
                <a:lnTo>
                  <a:pt x="2028445" y="190499"/>
                </a:lnTo>
                <a:lnTo>
                  <a:pt x="1994028" y="215899"/>
                </a:lnTo>
                <a:lnTo>
                  <a:pt x="1963224" y="253999"/>
                </a:lnTo>
                <a:lnTo>
                  <a:pt x="1937757" y="292099"/>
                </a:lnTo>
                <a:lnTo>
                  <a:pt x="1919352" y="317499"/>
                </a:lnTo>
                <a:lnTo>
                  <a:pt x="1894142" y="355599"/>
                </a:lnTo>
                <a:lnTo>
                  <a:pt x="1871983" y="406399"/>
                </a:lnTo>
                <a:lnTo>
                  <a:pt x="1852286" y="457199"/>
                </a:lnTo>
                <a:lnTo>
                  <a:pt x="1834466" y="507999"/>
                </a:lnTo>
                <a:lnTo>
                  <a:pt x="1829758" y="520699"/>
                </a:lnTo>
                <a:lnTo>
                  <a:pt x="1825409" y="533399"/>
                </a:lnTo>
                <a:lnTo>
                  <a:pt x="1821360" y="546099"/>
                </a:lnTo>
                <a:lnTo>
                  <a:pt x="1817554" y="558799"/>
                </a:lnTo>
                <a:lnTo>
                  <a:pt x="1812118" y="596899"/>
                </a:lnTo>
                <a:lnTo>
                  <a:pt x="1807368" y="622299"/>
                </a:lnTo>
                <a:lnTo>
                  <a:pt x="1803302" y="660399"/>
                </a:lnTo>
                <a:lnTo>
                  <a:pt x="1799918" y="685799"/>
                </a:lnTo>
                <a:lnTo>
                  <a:pt x="1796083" y="736599"/>
                </a:lnTo>
                <a:lnTo>
                  <a:pt x="1793633" y="787399"/>
                </a:lnTo>
                <a:lnTo>
                  <a:pt x="1792814" y="838199"/>
                </a:lnTo>
                <a:lnTo>
                  <a:pt x="1793874" y="876299"/>
                </a:lnTo>
                <a:lnTo>
                  <a:pt x="1797061" y="927099"/>
                </a:lnTo>
                <a:lnTo>
                  <a:pt x="1802622" y="977899"/>
                </a:lnTo>
                <a:lnTo>
                  <a:pt x="1810805" y="1028699"/>
                </a:lnTo>
                <a:lnTo>
                  <a:pt x="1812240" y="1028699"/>
                </a:lnTo>
                <a:lnTo>
                  <a:pt x="1815253" y="1041399"/>
                </a:lnTo>
                <a:lnTo>
                  <a:pt x="1817761" y="1054099"/>
                </a:lnTo>
                <a:lnTo>
                  <a:pt x="1822377" y="1066799"/>
                </a:lnTo>
                <a:lnTo>
                  <a:pt x="1824950" y="1079499"/>
                </a:lnTo>
                <a:lnTo>
                  <a:pt x="1830458" y="1104899"/>
                </a:lnTo>
                <a:lnTo>
                  <a:pt x="1833225" y="1104899"/>
                </a:lnTo>
                <a:lnTo>
                  <a:pt x="1839470" y="1130299"/>
                </a:lnTo>
                <a:lnTo>
                  <a:pt x="1842793" y="1130299"/>
                </a:lnTo>
                <a:lnTo>
                  <a:pt x="1844772" y="1142999"/>
                </a:lnTo>
                <a:lnTo>
                  <a:pt x="1846776" y="1142999"/>
                </a:lnTo>
                <a:lnTo>
                  <a:pt x="1849323" y="1155699"/>
                </a:lnTo>
                <a:lnTo>
                  <a:pt x="1853060" y="1155699"/>
                </a:lnTo>
                <a:lnTo>
                  <a:pt x="1855568" y="1168399"/>
                </a:lnTo>
                <a:close/>
              </a:path>
              <a:path extrusionOk="0" h="1828800" w="3298825">
                <a:moveTo>
                  <a:pt x="1170437" y="228599"/>
                </a:moveTo>
                <a:lnTo>
                  <a:pt x="1106989" y="228599"/>
                </a:lnTo>
                <a:lnTo>
                  <a:pt x="1104436" y="203199"/>
                </a:lnTo>
                <a:lnTo>
                  <a:pt x="1099510" y="177799"/>
                </a:lnTo>
                <a:lnTo>
                  <a:pt x="1091542" y="139699"/>
                </a:lnTo>
                <a:lnTo>
                  <a:pt x="1064890" y="88899"/>
                </a:lnTo>
                <a:lnTo>
                  <a:pt x="1021544" y="50799"/>
                </a:lnTo>
                <a:lnTo>
                  <a:pt x="994783" y="38099"/>
                </a:lnTo>
                <a:lnTo>
                  <a:pt x="1091377" y="38099"/>
                </a:lnTo>
                <a:lnTo>
                  <a:pt x="1133146" y="88899"/>
                </a:lnTo>
                <a:lnTo>
                  <a:pt x="1152188" y="126999"/>
                </a:lnTo>
                <a:lnTo>
                  <a:pt x="1163867" y="165099"/>
                </a:lnTo>
                <a:lnTo>
                  <a:pt x="1169854" y="215899"/>
                </a:lnTo>
                <a:lnTo>
                  <a:pt x="1170437" y="228599"/>
                </a:lnTo>
                <a:close/>
              </a:path>
              <a:path extrusionOk="0" h="1828800" w="3298825">
                <a:moveTo>
                  <a:pt x="2333035" y="279399"/>
                </a:moveTo>
                <a:lnTo>
                  <a:pt x="2269314" y="279399"/>
                </a:lnTo>
                <a:lnTo>
                  <a:pt x="2268914" y="266699"/>
                </a:lnTo>
                <a:lnTo>
                  <a:pt x="2268316" y="266699"/>
                </a:lnTo>
                <a:lnTo>
                  <a:pt x="2257134" y="203199"/>
                </a:lnTo>
                <a:lnTo>
                  <a:pt x="2242458" y="152399"/>
                </a:lnTo>
                <a:lnTo>
                  <a:pt x="2221237" y="114299"/>
                </a:lnTo>
                <a:lnTo>
                  <a:pt x="2192432" y="76199"/>
                </a:lnTo>
                <a:lnTo>
                  <a:pt x="2157860" y="50799"/>
                </a:lnTo>
                <a:lnTo>
                  <a:pt x="2246660" y="50799"/>
                </a:lnTo>
                <a:lnTo>
                  <a:pt x="2276381" y="88899"/>
                </a:lnTo>
                <a:lnTo>
                  <a:pt x="2299710" y="126999"/>
                </a:lnTo>
                <a:lnTo>
                  <a:pt x="2316830" y="165099"/>
                </a:lnTo>
                <a:lnTo>
                  <a:pt x="2327923" y="215899"/>
                </a:lnTo>
                <a:lnTo>
                  <a:pt x="2333172" y="266699"/>
                </a:lnTo>
                <a:lnTo>
                  <a:pt x="2333035" y="279399"/>
                </a:lnTo>
                <a:close/>
              </a:path>
              <a:path extrusionOk="0" h="1828800" w="3298825">
                <a:moveTo>
                  <a:pt x="781421" y="368299"/>
                </a:moveTo>
                <a:lnTo>
                  <a:pt x="716052" y="368299"/>
                </a:lnTo>
                <a:lnTo>
                  <a:pt x="730614" y="342899"/>
                </a:lnTo>
                <a:lnTo>
                  <a:pt x="746254" y="304799"/>
                </a:lnTo>
                <a:lnTo>
                  <a:pt x="763085" y="279399"/>
                </a:lnTo>
                <a:lnTo>
                  <a:pt x="781219" y="241299"/>
                </a:lnTo>
                <a:lnTo>
                  <a:pt x="808037" y="203199"/>
                </a:lnTo>
                <a:lnTo>
                  <a:pt x="839994" y="165099"/>
                </a:lnTo>
                <a:lnTo>
                  <a:pt x="877281" y="126999"/>
                </a:lnTo>
                <a:lnTo>
                  <a:pt x="920090" y="114299"/>
                </a:lnTo>
                <a:lnTo>
                  <a:pt x="968612" y="101599"/>
                </a:lnTo>
                <a:lnTo>
                  <a:pt x="998120" y="101599"/>
                </a:lnTo>
                <a:lnTo>
                  <a:pt x="1026661" y="114299"/>
                </a:lnTo>
                <a:lnTo>
                  <a:pt x="1052526" y="126999"/>
                </a:lnTo>
                <a:lnTo>
                  <a:pt x="1074004" y="152399"/>
                </a:lnTo>
                <a:lnTo>
                  <a:pt x="930224" y="152399"/>
                </a:lnTo>
                <a:lnTo>
                  <a:pt x="922685" y="165099"/>
                </a:lnTo>
                <a:lnTo>
                  <a:pt x="900569" y="177799"/>
                </a:lnTo>
                <a:lnTo>
                  <a:pt x="880949" y="203199"/>
                </a:lnTo>
                <a:lnTo>
                  <a:pt x="863397" y="215899"/>
                </a:lnTo>
                <a:lnTo>
                  <a:pt x="847485" y="241299"/>
                </a:lnTo>
                <a:lnTo>
                  <a:pt x="820104" y="292099"/>
                </a:lnTo>
                <a:lnTo>
                  <a:pt x="795812" y="342899"/>
                </a:lnTo>
                <a:lnTo>
                  <a:pt x="781421" y="368299"/>
                </a:lnTo>
                <a:close/>
              </a:path>
              <a:path extrusionOk="0" h="1828800" w="3298825">
                <a:moveTo>
                  <a:pt x="2028445" y="190499"/>
                </a:moveTo>
                <a:lnTo>
                  <a:pt x="1940608" y="190499"/>
                </a:lnTo>
                <a:lnTo>
                  <a:pt x="1976008" y="165099"/>
                </a:lnTo>
                <a:lnTo>
                  <a:pt x="2014608" y="139699"/>
                </a:lnTo>
                <a:lnTo>
                  <a:pt x="2056043" y="114299"/>
                </a:lnTo>
                <a:lnTo>
                  <a:pt x="2099950" y="101599"/>
                </a:lnTo>
                <a:lnTo>
                  <a:pt x="2145962" y="101599"/>
                </a:lnTo>
                <a:lnTo>
                  <a:pt x="2187851" y="126999"/>
                </a:lnTo>
                <a:lnTo>
                  <a:pt x="2219831" y="152399"/>
                </a:lnTo>
                <a:lnTo>
                  <a:pt x="2101215" y="152399"/>
                </a:lnTo>
                <a:lnTo>
                  <a:pt x="2064749" y="165099"/>
                </a:lnTo>
                <a:lnTo>
                  <a:pt x="2028445" y="190499"/>
                </a:lnTo>
                <a:close/>
              </a:path>
              <a:path extrusionOk="0" h="1828800" w="3298825">
                <a:moveTo>
                  <a:pt x="881151" y="1320799"/>
                </a:moveTo>
                <a:lnTo>
                  <a:pt x="757117" y="1320799"/>
                </a:lnTo>
                <a:lnTo>
                  <a:pt x="789122" y="1269999"/>
                </a:lnTo>
                <a:lnTo>
                  <a:pt x="819915" y="1231899"/>
                </a:lnTo>
                <a:lnTo>
                  <a:pt x="849398" y="1193799"/>
                </a:lnTo>
                <a:lnTo>
                  <a:pt x="877472" y="1142999"/>
                </a:lnTo>
                <a:lnTo>
                  <a:pt x="904037" y="1104899"/>
                </a:lnTo>
                <a:lnTo>
                  <a:pt x="928995" y="1054099"/>
                </a:lnTo>
                <a:lnTo>
                  <a:pt x="938732" y="1041399"/>
                </a:lnTo>
                <a:lnTo>
                  <a:pt x="948126" y="1015999"/>
                </a:lnTo>
                <a:lnTo>
                  <a:pt x="957213" y="1003299"/>
                </a:lnTo>
                <a:lnTo>
                  <a:pt x="966026" y="977899"/>
                </a:lnTo>
                <a:lnTo>
                  <a:pt x="980765" y="939799"/>
                </a:lnTo>
                <a:lnTo>
                  <a:pt x="993945" y="876299"/>
                </a:lnTo>
                <a:lnTo>
                  <a:pt x="1005614" y="825499"/>
                </a:lnTo>
                <a:lnTo>
                  <a:pt x="1015823" y="774699"/>
                </a:lnTo>
                <a:lnTo>
                  <a:pt x="1024620" y="723899"/>
                </a:lnTo>
                <a:lnTo>
                  <a:pt x="1032055" y="673099"/>
                </a:lnTo>
                <a:lnTo>
                  <a:pt x="1038178" y="622299"/>
                </a:lnTo>
                <a:lnTo>
                  <a:pt x="1043038" y="571499"/>
                </a:lnTo>
                <a:lnTo>
                  <a:pt x="1046684" y="520699"/>
                </a:lnTo>
                <a:lnTo>
                  <a:pt x="1049166" y="469899"/>
                </a:lnTo>
                <a:lnTo>
                  <a:pt x="1051226" y="406399"/>
                </a:lnTo>
                <a:lnTo>
                  <a:pt x="1052164" y="355599"/>
                </a:lnTo>
                <a:lnTo>
                  <a:pt x="1050084" y="292099"/>
                </a:lnTo>
                <a:lnTo>
                  <a:pt x="1043089" y="241299"/>
                </a:lnTo>
                <a:lnTo>
                  <a:pt x="1025098" y="190499"/>
                </a:lnTo>
                <a:lnTo>
                  <a:pt x="984464" y="152399"/>
                </a:lnTo>
                <a:lnTo>
                  <a:pt x="1074004" y="152399"/>
                </a:lnTo>
                <a:lnTo>
                  <a:pt x="1086458" y="165099"/>
                </a:lnTo>
                <a:lnTo>
                  <a:pt x="1095757" y="190499"/>
                </a:lnTo>
                <a:lnTo>
                  <a:pt x="1102426" y="215899"/>
                </a:lnTo>
                <a:lnTo>
                  <a:pt x="1106989" y="228599"/>
                </a:lnTo>
                <a:lnTo>
                  <a:pt x="1170437" y="228599"/>
                </a:lnTo>
                <a:lnTo>
                  <a:pt x="1172185" y="266699"/>
                </a:lnTo>
                <a:lnTo>
                  <a:pt x="1171832" y="304799"/>
                </a:lnTo>
                <a:lnTo>
                  <a:pt x="1169766" y="355599"/>
                </a:lnTo>
                <a:lnTo>
                  <a:pt x="1166958" y="406399"/>
                </a:lnTo>
                <a:lnTo>
                  <a:pt x="1163633" y="444499"/>
                </a:lnTo>
                <a:lnTo>
                  <a:pt x="1159278" y="495299"/>
                </a:lnTo>
                <a:lnTo>
                  <a:pt x="1153850" y="533399"/>
                </a:lnTo>
                <a:lnTo>
                  <a:pt x="1147304" y="584199"/>
                </a:lnTo>
                <a:lnTo>
                  <a:pt x="1139598" y="622299"/>
                </a:lnTo>
                <a:lnTo>
                  <a:pt x="1128987" y="685799"/>
                </a:lnTo>
                <a:lnTo>
                  <a:pt x="1116628" y="736599"/>
                </a:lnTo>
                <a:lnTo>
                  <a:pt x="1102539" y="787399"/>
                </a:lnTo>
                <a:lnTo>
                  <a:pt x="1086740" y="838199"/>
                </a:lnTo>
                <a:lnTo>
                  <a:pt x="1069249" y="888999"/>
                </a:lnTo>
                <a:lnTo>
                  <a:pt x="1050085" y="939799"/>
                </a:lnTo>
                <a:lnTo>
                  <a:pt x="1029267" y="977899"/>
                </a:lnTo>
                <a:lnTo>
                  <a:pt x="1012843" y="1028699"/>
                </a:lnTo>
                <a:lnTo>
                  <a:pt x="994850" y="1079499"/>
                </a:lnTo>
                <a:lnTo>
                  <a:pt x="975281" y="1130299"/>
                </a:lnTo>
                <a:lnTo>
                  <a:pt x="954133" y="1181099"/>
                </a:lnTo>
                <a:lnTo>
                  <a:pt x="931398" y="1219199"/>
                </a:lnTo>
                <a:lnTo>
                  <a:pt x="907073" y="1269999"/>
                </a:lnTo>
                <a:lnTo>
                  <a:pt x="881151" y="1320799"/>
                </a:lnTo>
                <a:close/>
              </a:path>
              <a:path extrusionOk="0" h="1828800" w="3298825">
                <a:moveTo>
                  <a:pt x="1487374" y="1625599"/>
                </a:moveTo>
                <a:lnTo>
                  <a:pt x="1318148" y="1625599"/>
                </a:lnTo>
                <a:lnTo>
                  <a:pt x="1475061" y="1587499"/>
                </a:lnTo>
                <a:lnTo>
                  <a:pt x="1524794" y="1562099"/>
                </a:lnTo>
                <a:lnTo>
                  <a:pt x="1573113" y="1536699"/>
                </a:lnTo>
                <a:lnTo>
                  <a:pt x="1442328" y="1536699"/>
                </a:lnTo>
                <a:lnTo>
                  <a:pt x="1488780" y="1511299"/>
                </a:lnTo>
                <a:lnTo>
                  <a:pt x="1578867" y="1485899"/>
                </a:lnTo>
                <a:lnTo>
                  <a:pt x="1622312" y="1460499"/>
                </a:lnTo>
                <a:lnTo>
                  <a:pt x="1664564" y="1435099"/>
                </a:lnTo>
                <a:lnTo>
                  <a:pt x="1705528" y="1409699"/>
                </a:lnTo>
                <a:lnTo>
                  <a:pt x="1745109" y="1384299"/>
                </a:lnTo>
                <a:lnTo>
                  <a:pt x="1783211" y="1346199"/>
                </a:lnTo>
                <a:lnTo>
                  <a:pt x="1819739" y="1320799"/>
                </a:lnTo>
                <a:lnTo>
                  <a:pt x="1854598" y="1282699"/>
                </a:lnTo>
                <a:lnTo>
                  <a:pt x="1848009" y="1269999"/>
                </a:lnTo>
                <a:lnTo>
                  <a:pt x="1841613" y="1269999"/>
                </a:lnTo>
                <a:lnTo>
                  <a:pt x="1835397" y="1257299"/>
                </a:lnTo>
                <a:lnTo>
                  <a:pt x="1824084" y="1244599"/>
                </a:lnTo>
                <a:lnTo>
                  <a:pt x="1821588" y="1231899"/>
                </a:lnTo>
                <a:lnTo>
                  <a:pt x="1897733" y="1231899"/>
                </a:lnTo>
                <a:lnTo>
                  <a:pt x="1928945" y="1193799"/>
                </a:lnTo>
                <a:lnTo>
                  <a:pt x="1958135" y="1155699"/>
                </a:lnTo>
                <a:lnTo>
                  <a:pt x="1985478" y="1117599"/>
                </a:lnTo>
                <a:lnTo>
                  <a:pt x="2011149" y="1079499"/>
                </a:lnTo>
                <a:lnTo>
                  <a:pt x="2035326" y="1028699"/>
                </a:lnTo>
                <a:lnTo>
                  <a:pt x="2058183" y="990599"/>
                </a:lnTo>
                <a:lnTo>
                  <a:pt x="2079896" y="939799"/>
                </a:lnTo>
                <a:lnTo>
                  <a:pt x="2100642" y="901699"/>
                </a:lnTo>
                <a:lnTo>
                  <a:pt x="2105726" y="888999"/>
                </a:lnTo>
                <a:lnTo>
                  <a:pt x="2110744" y="876299"/>
                </a:lnTo>
                <a:lnTo>
                  <a:pt x="2115709" y="863599"/>
                </a:lnTo>
                <a:lnTo>
                  <a:pt x="2120632" y="850899"/>
                </a:lnTo>
                <a:lnTo>
                  <a:pt x="2137809" y="812799"/>
                </a:lnTo>
                <a:lnTo>
                  <a:pt x="2152855" y="761999"/>
                </a:lnTo>
                <a:lnTo>
                  <a:pt x="2165942" y="711199"/>
                </a:lnTo>
                <a:lnTo>
                  <a:pt x="2177236" y="673099"/>
                </a:lnTo>
                <a:lnTo>
                  <a:pt x="2186909" y="622299"/>
                </a:lnTo>
                <a:lnTo>
                  <a:pt x="2195129" y="571499"/>
                </a:lnTo>
                <a:lnTo>
                  <a:pt x="2202065" y="520699"/>
                </a:lnTo>
                <a:lnTo>
                  <a:pt x="2207400" y="482599"/>
                </a:lnTo>
                <a:lnTo>
                  <a:pt x="2211276" y="431799"/>
                </a:lnTo>
                <a:lnTo>
                  <a:pt x="2212900" y="393699"/>
                </a:lnTo>
                <a:lnTo>
                  <a:pt x="2211478" y="342899"/>
                </a:lnTo>
                <a:lnTo>
                  <a:pt x="2207542" y="304799"/>
                </a:lnTo>
                <a:lnTo>
                  <a:pt x="2200235" y="266699"/>
                </a:lnTo>
                <a:lnTo>
                  <a:pt x="2187615" y="228599"/>
                </a:lnTo>
                <a:lnTo>
                  <a:pt x="2167736" y="190499"/>
                </a:lnTo>
                <a:lnTo>
                  <a:pt x="2136119" y="152399"/>
                </a:lnTo>
                <a:lnTo>
                  <a:pt x="2219831" y="152399"/>
                </a:lnTo>
                <a:lnTo>
                  <a:pt x="2243202" y="190499"/>
                </a:lnTo>
                <a:lnTo>
                  <a:pt x="2259263" y="228599"/>
                </a:lnTo>
                <a:lnTo>
                  <a:pt x="2269314" y="279399"/>
                </a:lnTo>
                <a:lnTo>
                  <a:pt x="2333035" y="279399"/>
                </a:lnTo>
                <a:lnTo>
                  <a:pt x="2327799" y="355599"/>
                </a:lnTo>
                <a:lnTo>
                  <a:pt x="2320677" y="406399"/>
                </a:lnTo>
                <a:lnTo>
                  <a:pt x="2311577" y="457199"/>
                </a:lnTo>
                <a:lnTo>
                  <a:pt x="2300680" y="507999"/>
                </a:lnTo>
                <a:lnTo>
                  <a:pt x="2288169" y="558799"/>
                </a:lnTo>
                <a:lnTo>
                  <a:pt x="2274224" y="609599"/>
                </a:lnTo>
                <a:lnTo>
                  <a:pt x="2259029" y="647699"/>
                </a:lnTo>
                <a:lnTo>
                  <a:pt x="2242764" y="698499"/>
                </a:lnTo>
                <a:lnTo>
                  <a:pt x="2225612" y="749299"/>
                </a:lnTo>
                <a:lnTo>
                  <a:pt x="2207754" y="800099"/>
                </a:lnTo>
                <a:lnTo>
                  <a:pt x="2204165" y="800099"/>
                </a:lnTo>
                <a:lnTo>
                  <a:pt x="2200528" y="812799"/>
                </a:lnTo>
                <a:lnTo>
                  <a:pt x="2193195" y="825499"/>
                </a:lnTo>
                <a:lnTo>
                  <a:pt x="2175632" y="876299"/>
                </a:lnTo>
                <a:lnTo>
                  <a:pt x="2156783" y="914399"/>
                </a:lnTo>
                <a:lnTo>
                  <a:pt x="2136685" y="965199"/>
                </a:lnTo>
                <a:lnTo>
                  <a:pt x="2115374" y="1003299"/>
                </a:lnTo>
                <a:lnTo>
                  <a:pt x="2092885" y="1054099"/>
                </a:lnTo>
                <a:lnTo>
                  <a:pt x="2069254" y="1092199"/>
                </a:lnTo>
                <a:lnTo>
                  <a:pt x="2044519" y="1130299"/>
                </a:lnTo>
                <a:lnTo>
                  <a:pt x="2018714" y="1168399"/>
                </a:lnTo>
                <a:lnTo>
                  <a:pt x="1991876" y="1206499"/>
                </a:lnTo>
                <a:lnTo>
                  <a:pt x="1978843" y="1231899"/>
                </a:lnTo>
                <a:lnTo>
                  <a:pt x="1965469" y="1244599"/>
                </a:lnTo>
                <a:lnTo>
                  <a:pt x="1951790" y="1269999"/>
                </a:lnTo>
                <a:lnTo>
                  <a:pt x="1937841" y="1282699"/>
                </a:lnTo>
                <a:lnTo>
                  <a:pt x="1977059" y="1320799"/>
                </a:lnTo>
                <a:lnTo>
                  <a:pt x="1991487" y="1333499"/>
                </a:lnTo>
                <a:lnTo>
                  <a:pt x="1896685" y="1333499"/>
                </a:lnTo>
                <a:lnTo>
                  <a:pt x="1859847" y="1371599"/>
                </a:lnTo>
                <a:lnTo>
                  <a:pt x="1821324" y="1409699"/>
                </a:lnTo>
                <a:lnTo>
                  <a:pt x="1781132" y="1447799"/>
                </a:lnTo>
                <a:lnTo>
                  <a:pt x="1739291" y="1485899"/>
                </a:lnTo>
                <a:lnTo>
                  <a:pt x="1695819" y="1511299"/>
                </a:lnTo>
                <a:lnTo>
                  <a:pt x="1657337" y="1536699"/>
                </a:lnTo>
                <a:lnTo>
                  <a:pt x="1617048" y="1562099"/>
                </a:lnTo>
                <a:lnTo>
                  <a:pt x="1575155" y="1587499"/>
                </a:lnTo>
                <a:lnTo>
                  <a:pt x="1531862" y="1612899"/>
                </a:lnTo>
                <a:lnTo>
                  <a:pt x="1487374" y="1625599"/>
                </a:lnTo>
                <a:close/>
              </a:path>
              <a:path extrusionOk="0" h="1828800" w="3298825">
                <a:moveTo>
                  <a:pt x="2823115" y="1485899"/>
                </a:moveTo>
                <a:lnTo>
                  <a:pt x="2610913" y="1485899"/>
                </a:lnTo>
                <a:lnTo>
                  <a:pt x="2658566" y="1473199"/>
                </a:lnTo>
                <a:lnTo>
                  <a:pt x="2705722" y="1473199"/>
                </a:lnTo>
                <a:lnTo>
                  <a:pt x="2843748" y="1435099"/>
                </a:lnTo>
                <a:lnTo>
                  <a:pt x="2932439" y="1384299"/>
                </a:lnTo>
                <a:lnTo>
                  <a:pt x="2978547" y="1371599"/>
                </a:lnTo>
                <a:lnTo>
                  <a:pt x="3023522" y="1333499"/>
                </a:lnTo>
                <a:lnTo>
                  <a:pt x="3066806" y="1308099"/>
                </a:lnTo>
                <a:lnTo>
                  <a:pt x="3107843" y="1269999"/>
                </a:lnTo>
                <a:lnTo>
                  <a:pt x="3146077" y="1231899"/>
                </a:lnTo>
                <a:lnTo>
                  <a:pt x="3180950" y="1193799"/>
                </a:lnTo>
                <a:lnTo>
                  <a:pt x="3211906" y="1155699"/>
                </a:lnTo>
                <a:lnTo>
                  <a:pt x="3238387" y="1104899"/>
                </a:lnTo>
                <a:lnTo>
                  <a:pt x="3255659" y="1092199"/>
                </a:lnTo>
                <a:lnTo>
                  <a:pt x="3297814" y="1092199"/>
                </a:lnTo>
                <a:lnTo>
                  <a:pt x="3298408" y="1117599"/>
                </a:lnTo>
                <a:lnTo>
                  <a:pt x="3274642" y="1155699"/>
                </a:lnTo>
                <a:lnTo>
                  <a:pt x="3247526" y="1193799"/>
                </a:lnTo>
                <a:lnTo>
                  <a:pt x="3217390" y="1231899"/>
                </a:lnTo>
                <a:lnTo>
                  <a:pt x="3184565" y="1269999"/>
                </a:lnTo>
                <a:lnTo>
                  <a:pt x="3149381" y="1308099"/>
                </a:lnTo>
                <a:lnTo>
                  <a:pt x="3112169" y="1333499"/>
                </a:lnTo>
                <a:lnTo>
                  <a:pt x="3073260" y="1358899"/>
                </a:lnTo>
                <a:lnTo>
                  <a:pt x="3032984" y="1384299"/>
                </a:lnTo>
                <a:lnTo>
                  <a:pt x="2991671" y="1409699"/>
                </a:lnTo>
                <a:lnTo>
                  <a:pt x="2944821" y="1435099"/>
                </a:lnTo>
                <a:lnTo>
                  <a:pt x="2896899" y="1460499"/>
                </a:lnTo>
                <a:lnTo>
                  <a:pt x="2848002" y="1473199"/>
                </a:lnTo>
                <a:lnTo>
                  <a:pt x="2823115" y="1485899"/>
                </a:lnTo>
                <a:close/>
              </a:path>
              <a:path extrusionOk="0" h="1828800" w="3298825">
                <a:moveTo>
                  <a:pt x="1867580" y="1193799"/>
                </a:moveTo>
                <a:lnTo>
                  <a:pt x="1795948" y="1193799"/>
                </a:lnTo>
                <a:lnTo>
                  <a:pt x="1795625" y="1181099"/>
                </a:lnTo>
                <a:lnTo>
                  <a:pt x="1792069" y="1181099"/>
                </a:lnTo>
                <a:lnTo>
                  <a:pt x="1789056" y="1168399"/>
                </a:lnTo>
                <a:lnTo>
                  <a:pt x="1860443" y="1168399"/>
                </a:lnTo>
                <a:lnTo>
                  <a:pt x="1864554" y="1181099"/>
                </a:lnTo>
                <a:lnTo>
                  <a:pt x="1867580" y="1193799"/>
                </a:lnTo>
                <a:close/>
              </a:path>
              <a:path extrusionOk="0" h="1828800" w="3298825">
                <a:moveTo>
                  <a:pt x="1891361" y="1231899"/>
                </a:moveTo>
                <a:lnTo>
                  <a:pt x="1817611" y="1231899"/>
                </a:lnTo>
                <a:lnTo>
                  <a:pt x="1814309" y="1219199"/>
                </a:lnTo>
                <a:lnTo>
                  <a:pt x="1811075" y="1219199"/>
                </a:lnTo>
                <a:lnTo>
                  <a:pt x="1807404" y="1206499"/>
                </a:lnTo>
                <a:lnTo>
                  <a:pt x="1806964" y="1206499"/>
                </a:lnTo>
                <a:lnTo>
                  <a:pt x="1800099" y="1193799"/>
                </a:lnTo>
                <a:lnTo>
                  <a:pt x="1873476" y="1193799"/>
                </a:lnTo>
                <a:lnTo>
                  <a:pt x="1879223" y="1206499"/>
                </a:lnTo>
                <a:lnTo>
                  <a:pt x="1885187" y="1219199"/>
                </a:lnTo>
                <a:lnTo>
                  <a:pt x="1891361" y="1231899"/>
                </a:lnTo>
                <a:close/>
              </a:path>
              <a:path extrusionOk="0" h="1828800" w="3298825">
                <a:moveTo>
                  <a:pt x="2859481" y="1562099"/>
                </a:moveTo>
                <a:lnTo>
                  <a:pt x="2666753" y="1562099"/>
                </a:lnTo>
                <a:lnTo>
                  <a:pt x="2904691" y="1498599"/>
                </a:lnTo>
                <a:lnTo>
                  <a:pt x="2949782" y="1473199"/>
                </a:lnTo>
                <a:lnTo>
                  <a:pt x="2993914" y="1447799"/>
                </a:lnTo>
                <a:lnTo>
                  <a:pt x="3036823" y="1422399"/>
                </a:lnTo>
                <a:lnTo>
                  <a:pt x="3078240" y="1396999"/>
                </a:lnTo>
                <a:lnTo>
                  <a:pt x="3117902" y="1371599"/>
                </a:lnTo>
                <a:lnTo>
                  <a:pt x="3155540" y="1333499"/>
                </a:lnTo>
                <a:lnTo>
                  <a:pt x="3190891" y="1295399"/>
                </a:lnTo>
                <a:lnTo>
                  <a:pt x="3223686" y="1257299"/>
                </a:lnTo>
                <a:lnTo>
                  <a:pt x="3243416" y="1244599"/>
                </a:lnTo>
                <a:lnTo>
                  <a:pt x="3266531" y="1244599"/>
                </a:lnTo>
                <a:lnTo>
                  <a:pt x="3281396" y="1257299"/>
                </a:lnTo>
                <a:lnTo>
                  <a:pt x="3276376" y="1282699"/>
                </a:lnTo>
                <a:lnTo>
                  <a:pt x="3242523" y="1320799"/>
                </a:lnTo>
                <a:lnTo>
                  <a:pt x="3206088" y="1358899"/>
                </a:lnTo>
                <a:lnTo>
                  <a:pt x="3167339" y="1384299"/>
                </a:lnTo>
                <a:lnTo>
                  <a:pt x="3126545" y="1422399"/>
                </a:lnTo>
                <a:lnTo>
                  <a:pt x="3083975" y="1447799"/>
                </a:lnTo>
                <a:lnTo>
                  <a:pt x="3039896" y="1473199"/>
                </a:lnTo>
                <a:lnTo>
                  <a:pt x="2994579" y="1498599"/>
                </a:lnTo>
                <a:lnTo>
                  <a:pt x="2948291" y="1523999"/>
                </a:lnTo>
                <a:lnTo>
                  <a:pt x="2904309" y="1549399"/>
                </a:lnTo>
                <a:lnTo>
                  <a:pt x="2859481" y="1562099"/>
                </a:lnTo>
                <a:close/>
              </a:path>
              <a:path extrusionOk="0" h="1828800" w="3298825">
                <a:moveTo>
                  <a:pt x="2673696" y="1612899"/>
                </a:moveTo>
                <a:lnTo>
                  <a:pt x="2481082" y="1612899"/>
                </a:lnTo>
                <a:lnTo>
                  <a:pt x="2432157" y="1600199"/>
                </a:lnTo>
                <a:lnTo>
                  <a:pt x="2383664" y="1600199"/>
                </a:lnTo>
                <a:lnTo>
                  <a:pt x="2288396" y="1574799"/>
                </a:lnTo>
                <a:lnTo>
                  <a:pt x="2241836" y="1549399"/>
                </a:lnTo>
                <a:lnTo>
                  <a:pt x="2196133" y="1536699"/>
                </a:lnTo>
                <a:lnTo>
                  <a:pt x="2151395" y="1511299"/>
                </a:lnTo>
                <a:lnTo>
                  <a:pt x="2107728" y="1498599"/>
                </a:lnTo>
                <a:lnTo>
                  <a:pt x="2062375" y="1460499"/>
                </a:lnTo>
                <a:lnTo>
                  <a:pt x="2018052" y="1435099"/>
                </a:lnTo>
                <a:lnTo>
                  <a:pt x="1975301" y="1409699"/>
                </a:lnTo>
                <a:lnTo>
                  <a:pt x="1934665" y="1371599"/>
                </a:lnTo>
                <a:lnTo>
                  <a:pt x="1896685" y="1333499"/>
                </a:lnTo>
                <a:lnTo>
                  <a:pt x="1991487" y="1333499"/>
                </a:lnTo>
                <a:lnTo>
                  <a:pt x="2020344" y="1358899"/>
                </a:lnTo>
                <a:lnTo>
                  <a:pt x="2067368" y="1384299"/>
                </a:lnTo>
                <a:lnTo>
                  <a:pt x="2117800" y="1409699"/>
                </a:lnTo>
                <a:lnTo>
                  <a:pt x="2164934" y="1422399"/>
                </a:lnTo>
                <a:lnTo>
                  <a:pt x="2213162" y="1447799"/>
                </a:lnTo>
                <a:lnTo>
                  <a:pt x="2262285" y="1460499"/>
                </a:lnTo>
                <a:lnTo>
                  <a:pt x="2312102" y="1460499"/>
                </a:lnTo>
                <a:lnTo>
                  <a:pt x="2362412" y="1473199"/>
                </a:lnTo>
                <a:lnTo>
                  <a:pt x="2413015" y="1473199"/>
                </a:lnTo>
                <a:lnTo>
                  <a:pt x="2463711" y="1485899"/>
                </a:lnTo>
                <a:lnTo>
                  <a:pt x="2823115" y="1485899"/>
                </a:lnTo>
                <a:lnTo>
                  <a:pt x="2798229" y="1498599"/>
                </a:lnTo>
                <a:lnTo>
                  <a:pt x="2747679" y="1511299"/>
                </a:lnTo>
                <a:lnTo>
                  <a:pt x="2265991" y="1511299"/>
                </a:lnTo>
                <a:lnTo>
                  <a:pt x="2466634" y="1562099"/>
                </a:lnTo>
                <a:lnTo>
                  <a:pt x="2859481" y="1562099"/>
                </a:lnTo>
                <a:lnTo>
                  <a:pt x="2673696" y="1612899"/>
                </a:lnTo>
                <a:close/>
              </a:path>
              <a:path extrusionOk="0" h="1828800" w="3298825">
                <a:moveTo>
                  <a:pt x="400450" y="1777999"/>
                </a:moveTo>
                <a:lnTo>
                  <a:pt x="188227" y="1777999"/>
                </a:lnTo>
                <a:lnTo>
                  <a:pt x="238962" y="1765299"/>
                </a:lnTo>
                <a:lnTo>
                  <a:pt x="289311" y="1765299"/>
                </a:lnTo>
                <a:lnTo>
                  <a:pt x="339066" y="1752599"/>
                </a:lnTo>
                <a:lnTo>
                  <a:pt x="390773" y="1727199"/>
                </a:lnTo>
                <a:lnTo>
                  <a:pt x="439509" y="1714499"/>
                </a:lnTo>
                <a:lnTo>
                  <a:pt x="485525" y="1676399"/>
                </a:lnTo>
                <a:lnTo>
                  <a:pt x="529072" y="1650999"/>
                </a:lnTo>
                <a:lnTo>
                  <a:pt x="570399" y="1612899"/>
                </a:lnTo>
                <a:lnTo>
                  <a:pt x="609756" y="1587499"/>
                </a:lnTo>
                <a:lnTo>
                  <a:pt x="647394" y="1536699"/>
                </a:lnTo>
                <a:lnTo>
                  <a:pt x="673641" y="1511299"/>
                </a:lnTo>
                <a:lnTo>
                  <a:pt x="699117" y="1485899"/>
                </a:lnTo>
                <a:lnTo>
                  <a:pt x="723812" y="1447799"/>
                </a:lnTo>
                <a:lnTo>
                  <a:pt x="747717" y="1422399"/>
                </a:lnTo>
                <a:lnTo>
                  <a:pt x="746230" y="1422399"/>
                </a:lnTo>
                <a:lnTo>
                  <a:pt x="744834" y="1409699"/>
                </a:lnTo>
                <a:lnTo>
                  <a:pt x="824495" y="1409699"/>
                </a:lnTo>
                <a:lnTo>
                  <a:pt x="849089" y="1435099"/>
                </a:lnTo>
                <a:lnTo>
                  <a:pt x="875643" y="1447799"/>
                </a:lnTo>
                <a:lnTo>
                  <a:pt x="889955" y="1460499"/>
                </a:lnTo>
                <a:lnTo>
                  <a:pt x="782628" y="1460499"/>
                </a:lnTo>
                <a:lnTo>
                  <a:pt x="771744" y="1473199"/>
                </a:lnTo>
                <a:lnTo>
                  <a:pt x="760713" y="1485899"/>
                </a:lnTo>
                <a:lnTo>
                  <a:pt x="749501" y="1511299"/>
                </a:lnTo>
                <a:lnTo>
                  <a:pt x="738071" y="1523999"/>
                </a:lnTo>
                <a:lnTo>
                  <a:pt x="704613" y="1562099"/>
                </a:lnTo>
                <a:lnTo>
                  <a:pt x="669980" y="1600199"/>
                </a:lnTo>
                <a:lnTo>
                  <a:pt x="633941" y="1625599"/>
                </a:lnTo>
                <a:lnTo>
                  <a:pt x="596264" y="1663699"/>
                </a:lnTo>
                <a:lnTo>
                  <a:pt x="556718" y="1689099"/>
                </a:lnTo>
                <a:lnTo>
                  <a:pt x="515073" y="1727199"/>
                </a:lnTo>
                <a:lnTo>
                  <a:pt x="471097" y="1752599"/>
                </a:lnTo>
                <a:lnTo>
                  <a:pt x="424559" y="1765299"/>
                </a:lnTo>
                <a:lnTo>
                  <a:pt x="400450" y="1777999"/>
                </a:lnTo>
                <a:close/>
              </a:path>
              <a:path extrusionOk="0" h="1828800" w="3298825">
                <a:moveTo>
                  <a:pt x="1301539" y="1676399"/>
                </a:moveTo>
                <a:lnTo>
                  <a:pt x="1159599" y="1676399"/>
                </a:lnTo>
                <a:lnTo>
                  <a:pt x="1018413" y="1638299"/>
                </a:lnTo>
                <a:lnTo>
                  <a:pt x="973848" y="1612899"/>
                </a:lnTo>
                <a:lnTo>
                  <a:pt x="931227" y="1587499"/>
                </a:lnTo>
                <a:lnTo>
                  <a:pt x="890672" y="1562099"/>
                </a:lnTo>
                <a:lnTo>
                  <a:pt x="852306" y="1536699"/>
                </a:lnTo>
                <a:lnTo>
                  <a:pt x="816250" y="1498599"/>
                </a:lnTo>
                <a:lnTo>
                  <a:pt x="782628" y="1460499"/>
                </a:lnTo>
                <a:lnTo>
                  <a:pt x="889955" y="1460499"/>
                </a:lnTo>
                <a:lnTo>
                  <a:pt x="904266" y="1473199"/>
                </a:lnTo>
                <a:lnTo>
                  <a:pt x="935072" y="1498599"/>
                </a:lnTo>
                <a:lnTo>
                  <a:pt x="977248" y="1511299"/>
                </a:lnTo>
                <a:lnTo>
                  <a:pt x="1021063" y="1536699"/>
                </a:lnTo>
                <a:lnTo>
                  <a:pt x="1066201" y="1549399"/>
                </a:lnTo>
                <a:lnTo>
                  <a:pt x="1112346" y="1549399"/>
                </a:lnTo>
                <a:lnTo>
                  <a:pt x="1159180" y="1562099"/>
                </a:lnTo>
                <a:lnTo>
                  <a:pt x="1502412" y="1562099"/>
                </a:lnTo>
                <a:lnTo>
                  <a:pt x="1478540" y="1574799"/>
                </a:lnTo>
                <a:lnTo>
                  <a:pt x="1430029" y="1587499"/>
                </a:lnTo>
                <a:lnTo>
                  <a:pt x="1380895" y="1587499"/>
                </a:lnTo>
                <a:lnTo>
                  <a:pt x="1331286" y="1600199"/>
                </a:lnTo>
                <a:lnTo>
                  <a:pt x="1077091" y="1600199"/>
                </a:lnTo>
                <a:lnTo>
                  <a:pt x="1087264" y="1612899"/>
                </a:lnTo>
                <a:lnTo>
                  <a:pt x="1097537" y="1612899"/>
                </a:lnTo>
                <a:lnTo>
                  <a:pt x="1151716" y="1625599"/>
                </a:lnTo>
                <a:lnTo>
                  <a:pt x="1487374" y="1625599"/>
                </a:lnTo>
                <a:lnTo>
                  <a:pt x="1441893" y="1638299"/>
                </a:lnTo>
                <a:lnTo>
                  <a:pt x="1395624" y="1663699"/>
                </a:lnTo>
                <a:lnTo>
                  <a:pt x="1348772" y="1663699"/>
                </a:lnTo>
                <a:lnTo>
                  <a:pt x="1301539" y="1676399"/>
                </a:lnTo>
                <a:close/>
              </a:path>
              <a:path extrusionOk="0" h="1828800" w="3298825">
                <a:moveTo>
                  <a:pt x="2644642" y="1523999"/>
                </a:moveTo>
                <a:lnTo>
                  <a:pt x="2374927" y="1523999"/>
                </a:lnTo>
                <a:lnTo>
                  <a:pt x="2320239" y="1511299"/>
                </a:lnTo>
                <a:lnTo>
                  <a:pt x="2696451" y="1511299"/>
                </a:lnTo>
                <a:lnTo>
                  <a:pt x="2644642" y="1523999"/>
                </a:lnTo>
                <a:close/>
              </a:path>
              <a:path extrusionOk="0" h="1828800" w="3298825">
                <a:moveTo>
                  <a:pt x="2539679" y="1536699"/>
                </a:moveTo>
                <a:lnTo>
                  <a:pt x="2484841" y="1536699"/>
                </a:lnTo>
                <a:lnTo>
                  <a:pt x="2429858" y="1523999"/>
                </a:lnTo>
                <a:lnTo>
                  <a:pt x="2592352" y="1523999"/>
                </a:lnTo>
                <a:lnTo>
                  <a:pt x="2539679" y="1536699"/>
                </a:lnTo>
                <a:close/>
              </a:path>
              <a:path extrusionOk="0" h="1828800" w="3298825">
                <a:moveTo>
                  <a:pt x="1502412" y="1562099"/>
                </a:moveTo>
                <a:lnTo>
                  <a:pt x="1300656" y="1562099"/>
                </a:lnTo>
                <a:lnTo>
                  <a:pt x="1395065" y="1536699"/>
                </a:lnTo>
                <a:lnTo>
                  <a:pt x="1573113" y="1536699"/>
                </a:lnTo>
                <a:lnTo>
                  <a:pt x="1526284" y="1549399"/>
                </a:lnTo>
                <a:lnTo>
                  <a:pt x="1502412" y="1562099"/>
                </a:lnTo>
                <a:close/>
              </a:path>
              <a:path extrusionOk="0" h="1828800" w="3298825">
                <a:moveTo>
                  <a:pt x="1281347" y="1612899"/>
                </a:moveTo>
                <a:lnTo>
                  <a:pt x="1131012" y="1612899"/>
                </a:lnTo>
                <a:lnTo>
                  <a:pt x="1112324" y="1600199"/>
                </a:lnTo>
                <a:lnTo>
                  <a:pt x="1331286" y="1600199"/>
                </a:lnTo>
                <a:lnTo>
                  <a:pt x="1281347" y="1612899"/>
                </a:lnTo>
                <a:close/>
              </a:path>
              <a:path extrusionOk="0" h="1828800" w="3298825">
                <a:moveTo>
                  <a:pt x="175421" y="1828799"/>
                </a:moveTo>
                <a:lnTo>
                  <a:pt x="72868" y="1828799"/>
                </a:lnTo>
                <a:lnTo>
                  <a:pt x="21752" y="1816099"/>
                </a:lnTo>
                <a:lnTo>
                  <a:pt x="226467" y="1816099"/>
                </a:lnTo>
                <a:lnTo>
                  <a:pt x="175421" y="1828799"/>
                </a:lnTo>
                <a:close/>
              </a:path>
            </a:pathLst>
          </a:cu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6"/>
          <p:cNvSpPr txBox="1"/>
          <p:nvPr>
            <p:ph type="title"/>
          </p:nvPr>
        </p:nvSpPr>
        <p:spPr>
          <a:xfrm>
            <a:off x="6460868" y="5580646"/>
            <a:ext cx="6264531" cy="1243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</p:txBody>
      </p:sp>
      <p:sp>
        <p:nvSpPr>
          <p:cNvPr id="382" name="Google Shape;382;p26"/>
          <p:cNvSpPr txBox="1"/>
          <p:nvPr/>
        </p:nvSpPr>
        <p:spPr>
          <a:xfrm>
            <a:off x="7998268" y="1621442"/>
            <a:ext cx="2898332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0">
                <a:solidFill>
                  <a:srgbClr val="6666AB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9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6"/>
          <p:cNvSpPr/>
          <p:nvPr/>
        </p:nvSpPr>
        <p:spPr>
          <a:xfrm>
            <a:off x="16793615" y="3742316"/>
            <a:ext cx="438150" cy="628650"/>
          </a:xfrm>
          <a:custGeom>
            <a:rect b="b" l="l" r="r" t="t"/>
            <a:pathLst>
              <a:path extrusionOk="0" h="628650" w="438150">
                <a:moveTo>
                  <a:pt x="198902" y="628649"/>
                </a:moveTo>
                <a:lnTo>
                  <a:pt x="186702" y="615840"/>
                </a:lnTo>
                <a:lnTo>
                  <a:pt x="187171" y="602041"/>
                </a:lnTo>
                <a:lnTo>
                  <a:pt x="196627" y="468247"/>
                </a:lnTo>
                <a:lnTo>
                  <a:pt x="200586" y="417240"/>
                </a:lnTo>
                <a:lnTo>
                  <a:pt x="204602" y="366262"/>
                </a:lnTo>
                <a:lnTo>
                  <a:pt x="204702" y="364360"/>
                </a:lnTo>
                <a:lnTo>
                  <a:pt x="204602" y="362459"/>
                </a:lnTo>
                <a:lnTo>
                  <a:pt x="204602" y="359857"/>
                </a:lnTo>
                <a:lnTo>
                  <a:pt x="203302" y="360357"/>
                </a:lnTo>
                <a:lnTo>
                  <a:pt x="202002" y="361058"/>
                </a:lnTo>
                <a:lnTo>
                  <a:pt x="200802" y="361658"/>
                </a:lnTo>
                <a:lnTo>
                  <a:pt x="171672" y="380158"/>
                </a:lnTo>
                <a:lnTo>
                  <a:pt x="113374" y="417231"/>
                </a:lnTo>
                <a:lnTo>
                  <a:pt x="70932" y="444976"/>
                </a:lnTo>
                <a:lnTo>
                  <a:pt x="44644" y="463580"/>
                </a:lnTo>
                <a:lnTo>
                  <a:pt x="31500" y="472938"/>
                </a:lnTo>
                <a:lnTo>
                  <a:pt x="26800" y="476240"/>
                </a:lnTo>
                <a:lnTo>
                  <a:pt x="22300" y="479943"/>
                </a:lnTo>
                <a:lnTo>
                  <a:pt x="12000" y="486448"/>
                </a:lnTo>
                <a:lnTo>
                  <a:pt x="6400" y="485747"/>
                </a:lnTo>
                <a:lnTo>
                  <a:pt x="0" y="477741"/>
                </a:lnTo>
                <a:lnTo>
                  <a:pt x="400" y="472137"/>
                </a:lnTo>
                <a:lnTo>
                  <a:pt x="4800" y="467534"/>
                </a:lnTo>
                <a:lnTo>
                  <a:pt x="8700" y="463231"/>
                </a:lnTo>
                <a:lnTo>
                  <a:pt x="50863" y="432884"/>
                </a:lnTo>
                <a:lnTo>
                  <a:pt x="84301" y="410293"/>
                </a:lnTo>
                <a:lnTo>
                  <a:pt x="138089" y="375318"/>
                </a:lnTo>
                <a:lnTo>
                  <a:pt x="192102" y="340643"/>
                </a:lnTo>
                <a:lnTo>
                  <a:pt x="193902" y="339843"/>
                </a:lnTo>
                <a:lnTo>
                  <a:pt x="195602" y="338442"/>
                </a:lnTo>
                <a:lnTo>
                  <a:pt x="197802" y="336841"/>
                </a:lnTo>
                <a:lnTo>
                  <a:pt x="175817" y="320126"/>
                </a:lnTo>
                <a:lnTo>
                  <a:pt x="156252" y="301140"/>
                </a:lnTo>
                <a:lnTo>
                  <a:pt x="119201" y="261387"/>
                </a:lnTo>
                <a:lnTo>
                  <a:pt x="97502" y="240630"/>
                </a:lnTo>
                <a:lnTo>
                  <a:pt x="90201" y="233767"/>
                </a:lnTo>
                <a:lnTo>
                  <a:pt x="87801" y="231565"/>
                </a:lnTo>
                <a:lnTo>
                  <a:pt x="82801" y="227162"/>
                </a:lnTo>
                <a:lnTo>
                  <a:pt x="76801" y="221658"/>
                </a:lnTo>
                <a:lnTo>
                  <a:pt x="75201" y="217555"/>
                </a:lnTo>
                <a:lnTo>
                  <a:pt x="78501" y="214553"/>
                </a:lnTo>
                <a:lnTo>
                  <a:pt x="83301" y="210250"/>
                </a:lnTo>
                <a:lnTo>
                  <a:pt x="87601" y="213252"/>
                </a:lnTo>
                <a:lnTo>
                  <a:pt x="125601" y="245500"/>
                </a:lnTo>
                <a:lnTo>
                  <a:pt x="158689" y="277023"/>
                </a:lnTo>
                <a:lnTo>
                  <a:pt x="169566" y="287962"/>
                </a:lnTo>
                <a:lnTo>
                  <a:pt x="180602" y="298713"/>
                </a:lnTo>
                <a:lnTo>
                  <a:pt x="186563" y="303967"/>
                </a:lnTo>
                <a:lnTo>
                  <a:pt x="192889" y="309071"/>
                </a:lnTo>
                <a:lnTo>
                  <a:pt x="199572" y="314249"/>
                </a:lnTo>
                <a:lnTo>
                  <a:pt x="206602" y="319728"/>
                </a:lnTo>
                <a:lnTo>
                  <a:pt x="206902" y="315926"/>
                </a:lnTo>
                <a:lnTo>
                  <a:pt x="207102" y="313924"/>
                </a:lnTo>
                <a:lnTo>
                  <a:pt x="212190" y="203345"/>
                </a:lnTo>
                <a:lnTo>
                  <a:pt x="214810" y="149047"/>
                </a:lnTo>
                <a:lnTo>
                  <a:pt x="217702" y="94767"/>
                </a:lnTo>
                <a:lnTo>
                  <a:pt x="221627" y="52537"/>
                </a:lnTo>
                <a:lnTo>
                  <a:pt x="224171" y="31441"/>
                </a:lnTo>
                <a:lnTo>
                  <a:pt x="226602" y="10307"/>
                </a:lnTo>
                <a:lnTo>
                  <a:pt x="226802" y="8406"/>
                </a:lnTo>
                <a:lnTo>
                  <a:pt x="226902" y="6004"/>
                </a:lnTo>
                <a:lnTo>
                  <a:pt x="228102" y="4803"/>
                </a:lnTo>
                <a:lnTo>
                  <a:pt x="230302" y="2701"/>
                </a:lnTo>
                <a:lnTo>
                  <a:pt x="233302" y="0"/>
                </a:lnTo>
                <a:lnTo>
                  <a:pt x="238303" y="400"/>
                </a:lnTo>
                <a:lnTo>
                  <a:pt x="241403" y="3402"/>
                </a:lnTo>
                <a:lnTo>
                  <a:pt x="243803" y="8906"/>
                </a:lnTo>
                <a:lnTo>
                  <a:pt x="243703" y="12809"/>
                </a:lnTo>
                <a:lnTo>
                  <a:pt x="243403" y="16211"/>
                </a:lnTo>
                <a:lnTo>
                  <a:pt x="242248" y="30696"/>
                </a:lnTo>
                <a:lnTo>
                  <a:pt x="238803" y="74153"/>
                </a:lnTo>
                <a:lnTo>
                  <a:pt x="236379" y="118869"/>
                </a:lnTo>
                <a:lnTo>
                  <a:pt x="234040" y="163567"/>
                </a:lnTo>
                <a:lnTo>
                  <a:pt x="231757" y="208264"/>
                </a:lnTo>
                <a:lnTo>
                  <a:pt x="229502" y="252981"/>
                </a:lnTo>
                <a:lnTo>
                  <a:pt x="227102" y="310522"/>
                </a:lnTo>
                <a:lnTo>
                  <a:pt x="227202" y="312823"/>
                </a:lnTo>
                <a:lnTo>
                  <a:pt x="227202" y="315725"/>
                </a:lnTo>
                <a:lnTo>
                  <a:pt x="228302" y="315325"/>
                </a:lnTo>
                <a:lnTo>
                  <a:pt x="229502" y="314825"/>
                </a:lnTo>
                <a:lnTo>
                  <a:pt x="230502" y="314324"/>
                </a:lnTo>
                <a:lnTo>
                  <a:pt x="312803" y="258097"/>
                </a:lnTo>
                <a:lnTo>
                  <a:pt x="395104" y="201944"/>
                </a:lnTo>
                <a:lnTo>
                  <a:pt x="427705" y="184632"/>
                </a:lnTo>
                <a:lnTo>
                  <a:pt x="432205" y="184932"/>
                </a:lnTo>
                <a:lnTo>
                  <a:pt x="434205" y="185132"/>
                </a:lnTo>
                <a:lnTo>
                  <a:pt x="437205" y="188534"/>
                </a:lnTo>
                <a:lnTo>
                  <a:pt x="437505" y="190736"/>
                </a:lnTo>
                <a:lnTo>
                  <a:pt x="437905" y="193238"/>
                </a:lnTo>
                <a:lnTo>
                  <a:pt x="403892" y="222271"/>
                </a:lnTo>
                <a:lnTo>
                  <a:pt x="368873" y="246585"/>
                </a:lnTo>
                <a:lnTo>
                  <a:pt x="319547" y="280003"/>
                </a:lnTo>
                <a:lnTo>
                  <a:pt x="294903" y="296712"/>
                </a:lnTo>
                <a:lnTo>
                  <a:pt x="239003" y="335340"/>
                </a:lnTo>
                <a:lnTo>
                  <a:pt x="236302" y="337441"/>
                </a:lnTo>
                <a:lnTo>
                  <a:pt x="234302" y="338942"/>
                </a:lnTo>
                <a:lnTo>
                  <a:pt x="244231" y="348249"/>
                </a:lnTo>
                <a:lnTo>
                  <a:pt x="254028" y="357480"/>
                </a:lnTo>
                <a:lnTo>
                  <a:pt x="263862" y="366524"/>
                </a:lnTo>
                <a:lnTo>
                  <a:pt x="273903" y="375268"/>
                </a:lnTo>
                <a:lnTo>
                  <a:pt x="290353" y="388872"/>
                </a:lnTo>
                <a:lnTo>
                  <a:pt x="306953" y="402287"/>
                </a:lnTo>
                <a:lnTo>
                  <a:pt x="323629" y="415628"/>
                </a:lnTo>
                <a:lnTo>
                  <a:pt x="340304" y="429007"/>
                </a:lnTo>
                <a:lnTo>
                  <a:pt x="350904" y="443317"/>
                </a:lnTo>
                <a:lnTo>
                  <a:pt x="345304" y="452523"/>
                </a:lnTo>
                <a:lnTo>
                  <a:pt x="340604" y="453724"/>
                </a:lnTo>
                <a:lnTo>
                  <a:pt x="335904" y="452323"/>
                </a:lnTo>
                <a:lnTo>
                  <a:pt x="331804" y="451122"/>
                </a:lnTo>
                <a:lnTo>
                  <a:pt x="328004" y="449121"/>
                </a:lnTo>
                <a:lnTo>
                  <a:pt x="324704" y="446419"/>
                </a:lnTo>
                <a:lnTo>
                  <a:pt x="300386" y="426838"/>
                </a:lnTo>
                <a:lnTo>
                  <a:pt x="276415" y="406853"/>
                </a:lnTo>
                <a:lnTo>
                  <a:pt x="253139" y="386062"/>
                </a:lnTo>
                <a:lnTo>
                  <a:pt x="230902" y="364060"/>
                </a:lnTo>
                <a:lnTo>
                  <a:pt x="229402" y="362459"/>
                </a:lnTo>
                <a:lnTo>
                  <a:pt x="227702" y="360958"/>
                </a:lnTo>
                <a:lnTo>
                  <a:pt x="225402" y="358756"/>
                </a:lnTo>
                <a:lnTo>
                  <a:pt x="225102" y="361158"/>
                </a:lnTo>
                <a:lnTo>
                  <a:pt x="224902" y="362459"/>
                </a:lnTo>
                <a:lnTo>
                  <a:pt x="224802" y="363660"/>
                </a:lnTo>
                <a:lnTo>
                  <a:pt x="216990" y="473288"/>
                </a:lnTo>
                <a:lnTo>
                  <a:pt x="213060" y="528112"/>
                </a:lnTo>
                <a:lnTo>
                  <a:pt x="209102" y="582917"/>
                </a:lnTo>
                <a:lnTo>
                  <a:pt x="207877" y="599128"/>
                </a:lnTo>
                <a:lnTo>
                  <a:pt x="207218" y="607234"/>
                </a:lnTo>
                <a:lnTo>
                  <a:pt x="206502" y="615340"/>
                </a:lnTo>
                <a:lnTo>
                  <a:pt x="206302" y="618042"/>
                </a:lnTo>
                <a:lnTo>
                  <a:pt x="206102" y="621244"/>
                </a:lnTo>
                <a:lnTo>
                  <a:pt x="204502" y="623045"/>
                </a:lnTo>
                <a:lnTo>
                  <a:pt x="202402" y="625547"/>
                </a:lnTo>
                <a:lnTo>
                  <a:pt x="198902" y="628649"/>
                </a:lnTo>
                <a:close/>
              </a:path>
            </a:pathLst>
          </a:custGeom>
          <a:solidFill>
            <a:srgbClr val="003D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6"/>
          <p:cNvSpPr/>
          <p:nvPr/>
        </p:nvSpPr>
        <p:spPr>
          <a:xfrm>
            <a:off x="1009772" y="1281715"/>
            <a:ext cx="438150" cy="628650"/>
          </a:xfrm>
          <a:custGeom>
            <a:rect b="b" l="l" r="r" t="t"/>
            <a:pathLst>
              <a:path extrusionOk="0" h="628650" w="438150">
                <a:moveTo>
                  <a:pt x="198902" y="628649"/>
                </a:moveTo>
                <a:lnTo>
                  <a:pt x="186702" y="615840"/>
                </a:lnTo>
                <a:lnTo>
                  <a:pt x="187171" y="602041"/>
                </a:lnTo>
                <a:lnTo>
                  <a:pt x="196627" y="468247"/>
                </a:lnTo>
                <a:lnTo>
                  <a:pt x="200586" y="417240"/>
                </a:lnTo>
                <a:lnTo>
                  <a:pt x="204602" y="366262"/>
                </a:lnTo>
                <a:lnTo>
                  <a:pt x="204702" y="364360"/>
                </a:lnTo>
                <a:lnTo>
                  <a:pt x="204602" y="362459"/>
                </a:lnTo>
                <a:lnTo>
                  <a:pt x="204602" y="359857"/>
                </a:lnTo>
                <a:lnTo>
                  <a:pt x="203302" y="360357"/>
                </a:lnTo>
                <a:lnTo>
                  <a:pt x="202002" y="361058"/>
                </a:lnTo>
                <a:lnTo>
                  <a:pt x="200802" y="361658"/>
                </a:lnTo>
                <a:lnTo>
                  <a:pt x="171672" y="380158"/>
                </a:lnTo>
                <a:lnTo>
                  <a:pt x="113374" y="417231"/>
                </a:lnTo>
                <a:lnTo>
                  <a:pt x="70932" y="444976"/>
                </a:lnTo>
                <a:lnTo>
                  <a:pt x="44644" y="463580"/>
                </a:lnTo>
                <a:lnTo>
                  <a:pt x="31500" y="472938"/>
                </a:lnTo>
                <a:lnTo>
                  <a:pt x="26800" y="476240"/>
                </a:lnTo>
                <a:lnTo>
                  <a:pt x="22300" y="479943"/>
                </a:lnTo>
                <a:lnTo>
                  <a:pt x="12000" y="486448"/>
                </a:lnTo>
                <a:lnTo>
                  <a:pt x="6400" y="485747"/>
                </a:lnTo>
                <a:lnTo>
                  <a:pt x="0" y="477741"/>
                </a:lnTo>
                <a:lnTo>
                  <a:pt x="400" y="472137"/>
                </a:lnTo>
                <a:lnTo>
                  <a:pt x="4800" y="467534"/>
                </a:lnTo>
                <a:lnTo>
                  <a:pt x="8700" y="463231"/>
                </a:lnTo>
                <a:lnTo>
                  <a:pt x="50863" y="432884"/>
                </a:lnTo>
                <a:lnTo>
                  <a:pt x="84301" y="410293"/>
                </a:lnTo>
                <a:lnTo>
                  <a:pt x="138089" y="375318"/>
                </a:lnTo>
                <a:lnTo>
                  <a:pt x="192102" y="340643"/>
                </a:lnTo>
                <a:lnTo>
                  <a:pt x="193902" y="339843"/>
                </a:lnTo>
                <a:lnTo>
                  <a:pt x="195602" y="338442"/>
                </a:lnTo>
                <a:lnTo>
                  <a:pt x="197802" y="336841"/>
                </a:lnTo>
                <a:lnTo>
                  <a:pt x="175817" y="320126"/>
                </a:lnTo>
                <a:lnTo>
                  <a:pt x="156252" y="301140"/>
                </a:lnTo>
                <a:lnTo>
                  <a:pt x="119201" y="261387"/>
                </a:lnTo>
                <a:lnTo>
                  <a:pt x="97502" y="240630"/>
                </a:lnTo>
                <a:lnTo>
                  <a:pt x="90201" y="233767"/>
                </a:lnTo>
                <a:lnTo>
                  <a:pt x="87801" y="231565"/>
                </a:lnTo>
                <a:lnTo>
                  <a:pt x="82801" y="227162"/>
                </a:lnTo>
                <a:lnTo>
                  <a:pt x="76801" y="221658"/>
                </a:lnTo>
                <a:lnTo>
                  <a:pt x="75201" y="217555"/>
                </a:lnTo>
                <a:lnTo>
                  <a:pt x="78501" y="214553"/>
                </a:lnTo>
                <a:lnTo>
                  <a:pt x="83301" y="210250"/>
                </a:lnTo>
                <a:lnTo>
                  <a:pt x="87601" y="213252"/>
                </a:lnTo>
                <a:lnTo>
                  <a:pt x="125601" y="245500"/>
                </a:lnTo>
                <a:lnTo>
                  <a:pt x="158689" y="277023"/>
                </a:lnTo>
                <a:lnTo>
                  <a:pt x="169566" y="287962"/>
                </a:lnTo>
                <a:lnTo>
                  <a:pt x="180602" y="298713"/>
                </a:lnTo>
                <a:lnTo>
                  <a:pt x="186563" y="303967"/>
                </a:lnTo>
                <a:lnTo>
                  <a:pt x="192889" y="309071"/>
                </a:lnTo>
                <a:lnTo>
                  <a:pt x="199572" y="314249"/>
                </a:lnTo>
                <a:lnTo>
                  <a:pt x="206602" y="319728"/>
                </a:lnTo>
                <a:lnTo>
                  <a:pt x="206902" y="315926"/>
                </a:lnTo>
                <a:lnTo>
                  <a:pt x="207102" y="313924"/>
                </a:lnTo>
                <a:lnTo>
                  <a:pt x="212190" y="203345"/>
                </a:lnTo>
                <a:lnTo>
                  <a:pt x="214810" y="149047"/>
                </a:lnTo>
                <a:lnTo>
                  <a:pt x="217702" y="94767"/>
                </a:lnTo>
                <a:lnTo>
                  <a:pt x="221627" y="52537"/>
                </a:lnTo>
                <a:lnTo>
                  <a:pt x="224171" y="31441"/>
                </a:lnTo>
                <a:lnTo>
                  <a:pt x="226602" y="10307"/>
                </a:lnTo>
                <a:lnTo>
                  <a:pt x="226802" y="8406"/>
                </a:lnTo>
                <a:lnTo>
                  <a:pt x="226902" y="6004"/>
                </a:lnTo>
                <a:lnTo>
                  <a:pt x="228102" y="4803"/>
                </a:lnTo>
                <a:lnTo>
                  <a:pt x="230302" y="2701"/>
                </a:lnTo>
                <a:lnTo>
                  <a:pt x="233302" y="0"/>
                </a:lnTo>
                <a:lnTo>
                  <a:pt x="238303" y="400"/>
                </a:lnTo>
                <a:lnTo>
                  <a:pt x="241403" y="3402"/>
                </a:lnTo>
                <a:lnTo>
                  <a:pt x="243803" y="8906"/>
                </a:lnTo>
                <a:lnTo>
                  <a:pt x="243703" y="12809"/>
                </a:lnTo>
                <a:lnTo>
                  <a:pt x="243403" y="16211"/>
                </a:lnTo>
                <a:lnTo>
                  <a:pt x="242248" y="30696"/>
                </a:lnTo>
                <a:lnTo>
                  <a:pt x="238803" y="74153"/>
                </a:lnTo>
                <a:lnTo>
                  <a:pt x="236379" y="118869"/>
                </a:lnTo>
                <a:lnTo>
                  <a:pt x="234040" y="163567"/>
                </a:lnTo>
                <a:lnTo>
                  <a:pt x="231757" y="208264"/>
                </a:lnTo>
                <a:lnTo>
                  <a:pt x="229502" y="252981"/>
                </a:lnTo>
                <a:lnTo>
                  <a:pt x="227102" y="310522"/>
                </a:lnTo>
                <a:lnTo>
                  <a:pt x="227202" y="312823"/>
                </a:lnTo>
                <a:lnTo>
                  <a:pt x="227202" y="315725"/>
                </a:lnTo>
                <a:lnTo>
                  <a:pt x="228302" y="315325"/>
                </a:lnTo>
                <a:lnTo>
                  <a:pt x="229502" y="314825"/>
                </a:lnTo>
                <a:lnTo>
                  <a:pt x="230502" y="314324"/>
                </a:lnTo>
                <a:lnTo>
                  <a:pt x="312803" y="258097"/>
                </a:lnTo>
                <a:lnTo>
                  <a:pt x="395104" y="201944"/>
                </a:lnTo>
                <a:lnTo>
                  <a:pt x="427705" y="184632"/>
                </a:lnTo>
                <a:lnTo>
                  <a:pt x="432205" y="184932"/>
                </a:lnTo>
                <a:lnTo>
                  <a:pt x="434205" y="185132"/>
                </a:lnTo>
                <a:lnTo>
                  <a:pt x="437205" y="188534"/>
                </a:lnTo>
                <a:lnTo>
                  <a:pt x="437505" y="190736"/>
                </a:lnTo>
                <a:lnTo>
                  <a:pt x="437905" y="193238"/>
                </a:lnTo>
                <a:lnTo>
                  <a:pt x="403892" y="222271"/>
                </a:lnTo>
                <a:lnTo>
                  <a:pt x="368873" y="246585"/>
                </a:lnTo>
                <a:lnTo>
                  <a:pt x="319547" y="280003"/>
                </a:lnTo>
                <a:lnTo>
                  <a:pt x="294903" y="296712"/>
                </a:lnTo>
                <a:lnTo>
                  <a:pt x="239003" y="335340"/>
                </a:lnTo>
                <a:lnTo>
                  <a:pt x="236302" y="337441"/>
                </a:lnTo>
                <a:lnTo>
                  <a:pt x="234302" y="338942"/>
                </a:lnTo>
                <a:lnTo>
                  <a:pt x="244231" y="348249"/>
                </a:lnTo>
                <a:lnTo>
                  <a:pt x="254028" y="357480"/>
                </a:lnTo>
                <a:lnTo>
                  <a:pt x="263862" y="366524"/>
                </a:lnTo>
                <a:lnTo>
                  <a:pt x="273903" y="375268"/>
                </a:lnTo>
                <a:lnTo>
                  <a:pt x="290353" y="388872"/>
                </a:lnTo>
                <a:lnTo>
                  <a:pt x="306953" y="402287"/>
                </a:lnTo>
                <a:lnTo>
                  <a:pt x="323629" y="415628"/>
                </a:lnTo>
                <a:lnTo>
                  <a:pt x="340304" y="429007"/>
                </a:lnTo>
                <a:lnTo>
                  <a:pt x="350904" y="443317"/>
                </a:lnTo>
                <a:lnTo>
                  <a:pt x="345304" y="452523"/>
                </a:lnTo>
                <a:lnTo>
                  <a:pt x="340604" y="453724"/>
                </a:lnTo>
                <a:lnTo>
                  <a:pt x="335904" y="452323"/>
                </a:lnTo>
                <a:lnTo>
                  <a:pt x="331804" y="451122"/>
                </a:lnTo>
                <a:lnTo>
                  <a:pt x="328004" y="449121"/>
                </a:lnTo>
                <a:lnTo>
                  <a:pt x="324704" y="446419"/>
                </a:lnTo>
                <a:lnTo>
                  <a:pt x="300386" y="426838"/>
                </a:lnTo>
                <a:lnTo>
                  <a:pt x="276415" y="406853"/>
                </a:lnTo>
                <a:lnTo>
                  <a:pt x="253139" y="386062"/>
                </a:lnTo>
                <a:lnTo>
                  <a:pt x="230902" y="364060"/>
                </a:lnTo>
                <a:lnTo>
                  <a:pt x="229402" y="362459"/>
                </a:lnTo>
                <a:lnTo>
                  <a:pt x="227702" y="360958"/>
                </a:lnTo>
                <a:lnTo>
                  <a:pt x="225402" y="358756"/>
                </a:lnTo>
                <a:lnTo>
                  <a:pt x="225102" y="361158"/>
                </a:lnTo>
                <a:lnTo>
                  <a:pt x="224902" y="362459"/>
                </a:lnTo>
                <a:lnTo>
                  <a:pt x="224802" y="363660"/>
                </a:lnTo>
                <a:lnTo>
                  <a:pt x="216990" y="473288"/>
                </a:lnTo>
                <a:lnTo>
                  <a:pt x="213060" y="528112"/>
                </a:lnTo>
                <a:lnTo>
                  <a:pt x="209102" y="582917"/>
                </a:lnTo>
                <a:lnTo>
                  <a:pt x="207877" y="599128"/>
                </a:lnTo>
                <a:lnTo>
                  <a:pt x="207218" y="607234"/>
                </a:lnTo>
                <a:lnTo>
                  <a:pt x="206502" y="615340"/>
                </a:lnTo>
                <a:lnTo>
                  <a:pt x="206302" y="618042"/>
                </a:lnTo>
                <a:lnTo>
                  <a:pt x="206102" y="621244"/>
                </a:lnTo>
                <a:lnTo>
                  <a:pt x="204502" y="623045"/>
                </a:lnTo>
                <a:lnTo>
                  <a:pt x="202402" y="625547"/>
                </a:lnTo>
                <a:lnTo>
                  <a:pt x="198902" y="628649"/>
                </a:lnTo>
                <a:close/>
              </a:path>
            </a:pathLst>
          </a:custGeom>
          <a:solidFill>
            <a:srgbClr val="003D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/>
          <p:nvPr/>
        </p:nvSpPr>
        <p:spPr>
          <a:xfrm>
            <a:off x="0" y="1"/>
            <a:ext cx="18287999" cy="10286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1219294" y="4536978"/>
            <a:ext cx="15795625" cy="4382770"/>
          </a:xfrm>
          <a:custGeom>
            <a:rect b="b" l="l" r="r" t="t"/>
            <a:pathLst>
              <a:path extrusionOk="0" h="4382770" w="15795625">
                <a:moveTo>
                  <a:pt x="15795017" y="4382581"/>
                </a:moveTo>
                <a:lnTo>
                  <a:pt x="0" y="4382581"/>
                </a:lnTo>
                <a:lnTo>
                  <a:pt x="0" y="0"/>
                </a:lnTo>
                <a:lnTo>
                  <a:pt x="15795017" y="0"/>
                </a:lnTo>
                <a:lnTo>
                  <a:pt x="15795017" y="43825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1230459" y="657206"/>
            <a:ext cx="15795625" cy="3535045"/>
          </a:xfrm>
          <a:custGeom>
            <a:rect b="b" l="l" r="r" t="t"/>
            <a:pathLst>
              <a:path extrusionOk="0" h="3535045" w="15795625">
                <a:moveTo>
                  <a:pt x="15795017" y="3535016"/>
                </a:moveTo>
                <a:lnTo>
                  <a:pt x="0" y="3535016"/>
                </a:lnTo>
                <a:lnTo>
                  <a:pt x="0" y="0"/>
                </a:lnTo>
                <a:lnTo>
                  <a:pt x="15795017" y="0"/>
                </a:lnTo>
                <a:lnTo>
                  <a:pt x="15795017" y="35350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14989567" y="7417106"/>
            <a:ext cx="3298825" cy="1828800"/>
          </a:xfrm>
          <a:custGeom>
            <a:rect b="b" l="l" r="r" t="t"/>
            <a:pathLst>
              <a:path extrusionOk="0" h="1828800" w="3298825">
                <a:moveTo>
                  <a:pt x="3021309" y="1816099"/>
                </a:moveTo>
                <a:lnTo>
                  <a:pt x="3298432" y="1816099"/>
                </a:lnTo>
                <a:lnTo>
                  <a:pt x="3298432" y="1714499"/>
                </a:lnTo>
                <a:lnTo>
                  <a:pt x="3210903" y="1714499"/>
                </a:lnTo>
                <a:lnTo>
                  <a:pt x="3163366" y="1701799"/>
                </a:lnTo>
                <a:lnTo>
                  <a:pt x="3116133" y="1701799"/>
                </a:lnTo>
                <a:lnTo>
                  <a:pt x="2978088" y="1663699"/>
                </a:lnTo>
                <a:lnTo>
                  <a:pt x="2933899" y="1638299"/>
                </a:lnTo>
                <a:lnTo>
                  <a:pt x="2890927" y="1625599"/>
                </a:lnTo>
                <a:lnTo>
                  <a:pt x="2849356" y="1600199"/>
                </a:lnTo>
                <a:lnTo>
                  <a:pt x="2809367" y="1574799"/>
                </a:lnTo>
                <a:lnTo>
                  <a:pt x="2767858" y="1549399"/>
                </a:lnTo>
                <a:lnTo>
                  <a:pt x="2728337" y="1511299"/>
                </a:lnTo>
                <a:lnTo>
                  <a:pt x="2690585" y="1473199"/>
                </a:lnTo>
                <a:lnTo>
                  <a:pt x="2654378" y="1447799"/>
                </a:lnTo>
                <a:lnTo>
                  <a:pt x="2619497" y="1409699"/>
                </a:lnTo>
                <a:lnTo>
                  <a:pt x="2585718" y="1371599"/>
                </a:lnTo>
                <a:lnTo>
                  <a:pt x="2589584" y="1358899"/>
                </a:lnTo>
                <a:lnTo>
                  <a:pt x="2593269" y="1358899"/>
                </a:lnTo>
                <a:lnTo>
                  <a:pt x="2596928" y="1346199"/>
                </a:lnTo>
                <a:lnTo>
                  <a:pt x="2620405" y="1308099"/>
                </a:lnTo>
                <a:lnTo>
                  <a:pt x="2640703" y="1269999"/>
                </a:lnTo>
                <a:lnTo>
                  <a:pt x="2658004" y="1219199"/>
                </a:lnTo>
                <a:lnTo>
                  <a:pt x="2672488" y="1168399"/>
                </a:lnTo>
                <a:lnTo>
                  <a:pt x="2684337" y="1130299"/>
                </a:lnTo>
                <a:lnTo>
                  <a:pt x="2693731" y="1079499"/>
                </a:lnTo>
                <a:lnTo>
                  <a:pt x="2700850" y="1028699"/>
                </a:lnTo>
                <a:lnTo>
                  <a:pt x="2705876" y="977899"/>
                </a:lnTo>
                <a:lnTo>
                  <a:pt x="2708988" y="927099"/>
                </a:lnTo>
                <a:lnTo>
                  <a:pt x="2710369" y="888999"/>
                </a:lnTo>
                <a:lnTo>
                  <a:pt x="2710198" y="838199"/>
                </a:lnTo>
                <a:lnTo>
                  <a:pt x="2708656" y="787399"/>
                </a:lnTo>
                <a:lnTo>
                  <a:pt x="2705925" y="736599"/>
                </a:lnTo>
                <a:lnTo>
                  <a:pt x="2702183" y="685799"/>
                </a:lnTo>
                <a:lnTo>
                  <a:pt x="2697614" y="647699"/>
                </a:lnTo>
                <a:lnTo>
                  <a:pt x="2691727" y="596899"/>
                </a:lnTo>
                <a:lnTo>
                  <a:pt x="2684466" y="546099"/>
                </a:lnTo>
                <a:lnTo>
                  <a:pt x="2675662" y="495299"/>
                </a:lnTo>
                <a:lnTo>
                  <a:pt x="2665145" y="444499"/>
                </a:lnTo>
                <a:lnTo>
                  <a:pt x="2652746" y="393699"/>
                </a:lnTo>
                <a:lnTo>
                  <a:pt x="2638296" y="355599"/>
                </a:lnTo>
                <a:lnTo>
                  <a:pt x="2621626" y="304799"/>
                </a:lnTo>
                <a:lnTo>
                  <a:pt x="2602566" y="253999"/>
                </a:lnTo>
                <a:lnTo>
                  <a:pt x="2582388" y="215899"/>
                </a:lnTo>
                <a:lnTo>
                  <a:pt x="2559228" y="177799"/>
                </a:lnTo>
                <a:lnTo>
                  <a:pt x="2532945" y="139699"/>
                </a:lnTo>
                <a:lnTo>
                  <a:pt x="2503395" y="101599"/>
                </a:lnTo>
                <a:lnTo>
                  <a:pt x="2470434" y="63499"/>
                </a:lnTo>
                <a:lnTo>
                  <a:pt x="2433919" y="38099"/>
                </a:lnTo>
                <a:lnTo>
                  <a:pt x="2393707" y="12699"/>
                </a:lnTo>
                <a:lnTo>
                  <a:pt x="2349656" y="0"/>
                </a:lnTo>
                <a:lnTo>
                  <a:pt x="2260488" y="0"/>
                </a:lnTo>
                <a:lnTo>
                  <a:pt x="2223003" y="25399"/>
                </a:lnTo>
                <a:lnTo>
                  <a:pt x="2207031" y="38099"/>
                </a:lnTo>
                <a:lnTo>
                  <a:pt x="2324864" y="38099"/>
                </a:lnTo>
                <a:lnTo>
                  <a:pt x="2346383" y="50799"/>
                </a:lnTo>
                <a:lnTo>
                  <a:pt x="2366998" y="50799"/>
                </a:lnTo>
                <a:lnTo>
                  <a:pt x="2385524" y="63499"/>
                </a:lnTo>
                <a:lnTo>
                  <a:pt x="2419116" y="88899"/>
                </a:lnTo>
                <a:lnTo>
                  <a:pt x="2448906" y="114299"/>
                </a:lnTo>
                <a:lnTo>
                  <a:pt x="2474781" y="152399"/>
                </a:lnTo>
                <a:lnTo>
                  <a:pt x="2497840" y="177799"/>
                </a:lnTo>
                <a:lnTo>
                  <a:pt x="2518357" y="215899"/>
                </a:lnTo>
                <a:lnTo>
                  <a:pt x="2536610" y="253999"/>
                </a:lnTo>
                <a:lnTo>
                  <a:pt x="2549678" y="279399"/>
                </a:lnTo>
                <a:lnTo>
                  <a:pt x="2561597" y="317499"/>
                </a:lnTo>
                <a:lnTo>
                  <a:pt x="2572459" y="342899"/>
                </a:lnTo>
                <a:lnTo>
                  <a:pt x="2582356" y="368299"/>
                </a:lnTo>
                <a:lnTo>
                  <a:pt x="2516987" y="368299"/>
                </a:lnTo>
                <a:lnTo>
                  <a:pt x="2524183" y="380999"/>
                </a:lnTo>
                <a:lnTo>
                  <a:pt x="2543450" y="431799"/>
                </a:lnTo>
                <a:lnTo>
                  <a:pt x="2560782" y="482599"/>
                </a:lnTo>
                <a:lnTo>
                  <a:pt x="2576564" y="533399"/>
                </a:lnTo>
                <a:lnTo>
                  <a:pt x="2591611" y="584199"/>
                </a:lnTo>
                <a:lnTo>
                  <a:pt x="2605119" y="634999"/>
                </a:lnTo>
                <a:lnTo>
                  <a:pt x="2616902" y="698499"/>
                </a:lnTo>
                <a:lnTo>
                  <a:pt x="2626773" y="749299"/>
                </a:lnTo>
                <a:lnTo>
                  <a:pt x="2634547" y="800099"/>
                </a:lnTo>
                <a:lnTo>
                  <a:pt x="2640037" y="850899"/>
                </a:lnTo>
                <a:lnTo>
                  <a:pt x="2642267" y="901699"/>
                </a:lnTo>
                <a:lnTo>
                  <a:pt x="2642331" y="927099"/>
                </a:lnTo>
                <a:lnTo>
                  <a:pt x="2641743" y="952499"/>
                </a:lnTo>
                <a:lnTo>
                  <a:pt x="2641252" y="965199"/>
                </a:lnTo>
                <a:lnTo>
                  <a:pt x="2640864" y="965199"/>
                </a:lnTo>
                <a:lnTo>
                  <a:pt x="2640244" y="977899"/>
                </a:lnTo>
                <a:lnTo>
                  <a:pt x="2634844" y="1028699"/>
                </a:lnTo>
                <a:lnTo>
                  <a:pt x="2626827" y="1079499"/>
                </a:lnTo>
                <a:lnTo>
                  <a:pt x="2616016" y="1130299"/>
                </a:lnTo>
                <a:lnTo>
                  <a:pt x="2602234" y="1181099"/>
                </a:lnTo>
                <a:lnTo>
                  <a:pt x="2585304" y="1219199"/>
                </a:lnTo>
                <a:lnTo>
                  <a:pt x="2565049" y="1269999"/>
                </a:lnTo>
                <a:lnTo>
                  <a:pt x="2541291" y="1320799"/>
                </a:lnTo>
                <a:lnTo>
                  <a:pt x="2417257" y="1320799"/>
                </a:lnTo>
                <a:lnTo>
                  <a:pt x="2444781" y="1358899"/>
                </a:lnTo>
                <a:lnTo>
                  <a:pt x="2473913" y="1409699"/>
                </a:lnTo>
                <a:lnTo>
                  <a:pt x="2555035" y="1409699"/>
                </a:lnTo>
                <a:lnTo>
                  <a:pt x="2587723" y="1447799"/>
                </a:lnTo>
                <a:lnTo>
                  <a:pt x="2621549" y="1485899"/>
                </a:lnTo>
                <a:lnTo>
                  <a:pt x="2656599" y="1511299"/>
                </a:lnTo>
                <a:lnTo>
                  <a:pt x="2692962" y="1549399"/>
                </a:lnTo>
                <a:lnTo>
                  <a:pt x="2730727" y="1574799"/>
                </a:lnTo>
                <a:lnTo>
                  <a:pt x="2771135" y="1600199"/>
                </a:lnTo>
                <a:lnTo>
                  <a:pt x="2812972" y="1625599"/>
                </a:lnTo>
                <a:lnTo>
                  <a:pt x="2856106" y="1650999"/>
                </a:lnTo>
                <a:lnTo>
                  <a:pt x="2900404" y="1676399"/>
                </a:lnTo>
                <a:lnTo>
                  <a:pt x="2945734" y="1701799"/>
                </a:lnTo>
                <a:lnTo>
                  <a:pt x="3086585" y="1739899"/>
                </a:lnTo>
                <a:lnTo>
                  <a:pt x="3142497" y="1752599"/>
                </a:lnTo>
                <a:lnTo>
                  <a:pt x="3199073" y="1752599"/>
                </a:lnTo>
                <a:lnTo>
                  <a:pt x="3255983" y="1765299"/>
                </a:lnTo>
                <a:lnTo>
                  <a:pt x="3262663" y="1765299"/>
                </a:lnTo>
                <a:lnTo>
                  <a:pt x="3211995" y="1777999"/>
                </a:lnTo>
                <a:lnTo>
                  <a:pt x="2897958" y="1777999"/>
                </a:lnTo>
                <a:lnTo>
                  <a:pt x="2922067" y="1790699"/>
                </a:lnTo>
                <a:lnTo>
                  <a:pt x="3021309" y="1816099"/>
                </a:lnTo>
                <a:close/>
              </a:path>
              <a:path extrusionOk="0" h="1828800" w="3298825">
                <a:moveTo>
                  <a:pt x="1442840" y="1168399"/>
                </a:moveTo>
                <a:lnTo>
                  <a:pt x="1513528" y="1168399"/>
                </a:lnTo>
                <a:lnTo>
                  <a:pt x="1529975" y="1117599"/>
                </a:lnTo>
                <a:lnTo>
                  <a:pt x="1543150" y="1066799"/>
                </a:lnTo>
                <a:lnTo>
                  <a:pt x="1553308" y="1028699"/>
                </a:lnTo>
                <a:lnTo>
                  <a:pt x="1560705" y="977899"/>
                </a:lnTo>
                <a:lnTo>
                  <a:pt x="1565597" y="927099"/>
                </a:lnTo>
                <a:lnTo>
                  <a:pt x="1568821" y="876299"/>
                </a:lnTo>
                <a:lnTo>
                  <a:pt x="1569825" y="825499"/>
                </a:lnTo>
                <a:lnTo>
                  <a:pt x="1569015" y="761999"/>
                </a:lnTo>
                <a:lnTo>
                  <a:pt x="1566799" y="711199"/>
                </a:lnTo>
                <a:lnTo>
                  <a:pt x="1563712" y="673099"/>
                </a:lnTo>
                <a:lnTo>
                  <a:pt x="1558634" y="634999"/>
                </a:lnTo>
                <a:lnTo>
                  <a:pt x="1551646" y="596899"/>
                </a:lnTo>
                <a:lnTo>
                  <a:pt x="1542827" y="558799"/>
                </a:lnTo>
                <a:lnTo>
                  <a:pt x="1532793" y="507999"/>
                </a:lnTo>
                <a:lnTo>
                  <a:pt x="1521075" y="457199"/>
                </a:lnTo>
                <a:lnTo>
                  <a:pt x="1507655" y="406399"/>
                </a:lnTo>
                <a:lnTo>
                  <a:pt x="1492517" y="368299"/>
                </a:lnTo>
                <a:lnTo>
                  <a:pt x="1475641" y="317499"/>
                </a:lnTo>
                <a:lnTo>
                  <a:pt x="1457011" y="266699"/>
                </a:lnTo>
                <a:lnTo>
                  <a:pt x="1436607" y="228599"/>
                </a:lnTo>
                <a:lnTo>
                  <a:pt x="1417144" y="190499"/>
                </a:lnTo>
                <a:lnTo>
                  <a:pt x="1393002" y="152399"/>
                </a:lnTo>
                <a:lnTo>
                  <a:pt x="1364634" y="114299"/>
                </a:lnTo>
                <a:lnTo>
                  <a:pt x="1332494" y="76199"/>
                </a:lnTo>
                <a:lnTo>
                  <a:pt x="1297036" y="50799"/>
                </a:lnTo>
                <a:lnTo>
                  <a:pt x="1258714" y="25399"/>
                </a:lnTo>
                <a:lnTo>
                  <a:pt x="1217982" y="12699"/>
                </a:lnTo>
                <a:lnTo>
                  <a:pt x="1175292" y="0"/>
                </a:lnTo>
                <a:lnTo>
                  <a:pt x="1131099" y="0"/>
                </a:lnTo>
                <a:lnTo>
                  <a:pt x="1088044" y="25399"/>
                </a:lnTo>
                <a:lnTo>
                  <a:pt x="1051748" y="50799"/>
                </a:lnTo>
                <a:lnTo>
                  <a:pt x="1211666" y="50799"/>
                </a:lnTo>
                <a:lnTo>
                  <a:pt x="1246361" y="76199"/>
                </a:lnTo>
                <a:lnTo>
                  <a:pt x="1279247" y="101599"/>
                </a:lnTo>
                <a:lnTo>
                  <a:pt x="1309399" y="126999"/>
                </a:lnTo>
                <a:lnTo>
                  <a:pt x="1335891" y="165099"/>
                </a:lnTo>
                <a:lnTo>
                  <a:pt x="1357799" y="190499"/>
                </a:lnTo>
                <a:lnTo>
                  <a:pt x="1269963" y="190499"/>
                </a:lnTo>
                <a:lnTo>
                  <a:pt x="1304380" y="215899"/>
                </a:lnTo>
                <a:lnTo>
                  <a:pt x="1335184" y="253999"/>
                </a:lnTo>
                <a:lnTo>
                  <a:pt x="1360651" y="292099"/>
                </a:lnTo>
                <a:lnTo>
                  <a:pt x="1379056" y="317499"/>
                </a:lnTo>
                <a:lnTo>
                  <a:pt x="1404266" y="355599"/>
                </a:lnTo>
                <a:lnTo>
                  <a:pt x="1426425" y="406399"/>
                </a:lnTo>
                <a:lnTo>
                  <a:pt x="1446121" y="457199"/>
                </a:lnTo>
                <a:lnTo>
                  <a:pt x="1463941" y="507999"/>
                </a:lnTo>
                <a:lnTo>
                  <a:pt x="1468650" y="520699"/>
                </a:lnTo>
                <a:lnTo>
                  <a:pt x="1472999" y="533399"/>
                </a:lnTo>
                <a:lnTo>
                  <a:pt x="1477048" y="546099"/>
                </a:lnTo>
                <a:lnTo>
                  <a:pt x="1480854" y="558799"/>
                </a:lnTo>
                <a:lnTo>
                  <a:pt x="1486290" y="596899"/>
                </a:lnTo>
                <a:lnTo>
                  <a:pt x="1491039" y="622299"/>
                </a:lnTo>
                <a:lnTo>
                  <a:pt x="1495105" y="660399"/>
                </a:lnTo>
                <a:lnTo>
                  <a:pt x="1498490" y="685799"/>
                </a:lnTo>
                <a:lnTo>
                  <a:pt x="1502325" y="736599"/>
                </a:lnTo>
                <a:lnTo>
                  <a:pt x="1504775" y="787399"/>
                </a:lnTo>
                <a:lnTo>
                  <a:pt x="1505594" y="838199"/>
                </a:lnTo>
                <a:lnTo>
                  <a:pt x="1504533" y="876299"/>
                </a:lnTo>
                <a:lnTo>
                  <a:pt x="1501346" y="927099"/>
                </a:lnTo>
                <a:lnTo>
                  <a:pt x="1495786" y="977899"/>
                </a:lnTo>
                <a:lnTo>
                  <a:pt x="1487603" y="1028699"/>
                </a:lnTo>
                <a:lnTo>
                  <a:pt x="1486168" y="1028699"/>
                </a:lnTo>
                <a:lnTo>
                  <a:pt x="1483155" y="1041399"/>
                </a:lnTo>
                <a:lnTo>
                  <a:pt x="1480647" y="1054099"/>
                </a:lnTo>
                <a:lnTo>
                  <a:pt x="1476031" y="1066799"/>
                </a:lnTo>
                <a:lnTo>
                  <a:pt x="1473458" y="1079499"/>
                </a:lnTo>
                <a:lnTo>
                  <a:pt x="1467950" y="1104899"/>
                </a:lnTo>
                <a:lnTo>
                  <a:pt x="1465183" y="1104899"/>
                </a:lnTo>
                <a:lnTo>
                  <a:pt x="1458938" y="1130299"/>
                </a:lnTo>
                <a:lnTo>
                  <a:pt x="1455615" y="1130299"/>
                </a:lnTo>
                <a:lnTo>
                  <a:pt x="1453636" y="1142999"/>
                </a:lnTo>
                <a:lnTo>
                  <a:pt x="1451632" y="1142999"/>
                </a:lnTo>
                <a:lnTo>
                  <a:pt x="1449085" y="1155699"/>
                </a:lnTo>
                <a:lnTo>
                  <a:pt x="1445348" y="1155699"/>
                </a:lnTo>
                <a:lnTo>
                  <a:pt x="1442840" y="1168399"/>
                </a:lnTo>
                <a:close/>
              </a:path>
              <a:path extrusionOk="0" h="1828800" w="3298825">
                <a:moveTo>
                  <a:pt x="2127971" y="228599"/>
                </a:moveTo>
                <a:lnTo>
                  <a:pt x="2191419" y="228599"/>
                </a:lnTo>
                <a:lnTo>
                  <a:pt x="2193972" y="203199"/>
                </a:lnTo>
                <a:lnTo>
                  <a:pt x="2198898" y="177799"/>
                </a:lnTo>
                <a:lnTo>
                  <a:pt x="2206865" y="139699"/>
                </a:lnTo>
                <a:lnTo>
                  <a:pt x="2233518" y="88899"/>
                </a:lnTo>
                <a:lnTo>
                  <a:pt x="2276864" y="50799"/>
                </a:lnTo>
                <a:lnTo>
                  <a:pt x="2303625" y="38099"/>
                </a:lnTo>
                <a:lnTo>
                  <a:pt x="2207031" y="38099"/>
                </a:lnTo>
                <a:lnTo>
                  <a:pt x="2165262" y="88899"/>
                </a:lnTo>
                <a:lnTo>
                  <a:pt x="2146220" y="126999"/>
                </a:lnTo>
                <a:lnTo>
                  <a:pt x="2134540" y="165099"/>
                </a:lnTo>
                <a:lnTo>
                  <a:pt x="2128554" y="215899"/>
                </a:lnTo>
                <a:lnTo>
                  <a:pt x="2127971" y="228599"/>
                </a:lnTo>
                <a:close/>
              </a:path>
              <a:path extrusionOk="0" h="1828800" w="3298825">
                <a:moveTo>
                  <a:pt x="965373" y="279399"/>
                </a:moveTo>
                <a:lnTo>
                  <a:pt x="1029094" y="279399"/>
                </a:lnTo>
                <a:lnTo>
                  <a:pt x="1029494" y="266699"/>
                </a:lnTo>
                <a:lnTo>
                  <a:pt x="1030091" y="266699"/>
                </a:lnTo>
                <a:lnTo>
                  <a:pt x="1041274" y="203199"/>
                </a:lnTo>
                <a:lnTo>
                  <a:pt x="1055950" y="152399"/>
                </a:lnTo>
                <a:lnTo>
                  <a:pt x="1077171" y="114299"/>
                </a:lnTo>
                <a:lnTo>
                  <a:pt x="1105976" y="76199"/>
                </a:lnTo>
                <a:lnTo>
                  <a:pt x="1140548" y="50799"/>
                </a:lnTo>
                <a:lnTo>
                  <a:pt x="1051748" y="50799"/>
                </a:lnTo>
                <a:lnTo>
                  <a:pt x="1022026" y="88899"/>
                </a:lnTo>
                <a:lnTo>
                  <a:pt x="998698" y="126999"/>
                </a:lnTo>
                <a:lnTo>
                  <a:pt x="981578" y="165099"/>
                </a:lnTo>
                <a:lnTo>
                  <a:pt x="970485" y="215899"/>
                </a:lnTo>
                <a:lnTo>
                  <a:pt x="965236" y="266699"/>
                </a:lnTo>
                <a:lnTo>
                  <a:pt x="965373" y="279399"/>
                </a:lnTo>
                <a:close/>
              </a:path>
              <a:path extrusionOk="0" h="1828800" w="3298825">
                <a:moveTo>
                  <a:pt x="2516987" y="368299"/>
                </a:moveTo>
                <a:lnTo>
                  <a:pt x="2582356" y="368299"/>
                </a:lnTo>
                <a:lnTo>
                  <a:pt x="2567794" y="342899"/>
                </a:lnTo>
                <a:lnTo>
                  <a:pt x="2552153" y="304799"/>
                </a:lnTo>
                <a:lnTo>
                  <a:pt x="2535323" y="279399"/>
                </a:lnTo>
                <a:lnTo>
                  <a:pt x="2517189" y="241299"/>
                </a:lnTo>
                <a:lnTo>
                  <a:pt x="2490371" y="203199"/>
                </a:lnTo>
                <a:lnTo>
                  <a:pt x="2458414" y="165099"/>
                </a:lnTo>
                <a:lnTo>
                  <a:pt x="2421127" y="126999"/>
                </a:lnTo>
                <a:lnTo>
                  <a:pt x="2378318" y="114299"/>
                </a:lnTo>
                <a:lnTo>
                  <a:pt x="2329796" y="101599"/>
                </a:lnTo>
                <a:lnTo>
                  <a:pt x="2300287" y="101599"/>
                </a:lnTo>
                <a:lnTo>
                  <a:pt x="2271746" y="114299"/>
                </a:lnTo>
                <a:lnTo>
                  <a:pt x="2245882" y="126999"/>
                </a:lnTo>
                <a:lnTo>
                  <a:pt x="2224403" y="152399"/>
                </a:lnTo>
                <a:lnTo>
                  <a:pt x="2368183" y="152399"/>
                </a:lnTo>
                <a:lnTo>
                  <a:pt x="2375723" y="165099"/>
                </a:lnTo>
                <a:lnTo>
                  <a:pt x="2397839" y="177799"/>
                </a:lnTo>
                <a:lnTo>
                  <a:pt x="2417459" y="203199"/>
                </a:lnTo>
                <a:lnTo>
                  <a:pt x="2435011" y="215899"/>
                </a:lnTo>
                <a:lnTo>
                  <a:pt x="2450923" y="241299"/>
                </a:lnTo>
                <a:lnTo>
                  <a:pt x="2478304" y="292099"/>
                </a:lnTo>
                <a:lnTo>
                  <a:pt x="2502596" y="342899"/>
                </a:lnTo>
                <a:lnTo>
                  <a:pt x="2516987" y="368299"/>
                </a:lnTo>
                <a:close/>
              </a:path>
              <a:path extrusionOk="0" h="1828800" w="3298825">
                <a:moveTo>
                  <a:pt x="1269963" y="190499"/>
                </a:moveTo>
                <a:lnTo>
                  <a:pt x="1357799" y="190499"/>
                </a:lnTo>
                <a:lnTo>
                  <a:pt x="1322400" y="165099"/>
                </a:lnTo>
                <a:lnTo>
                  <a:pt x="1283800" y="139699"/>
                </a:lnTo>
                <a:lnTo>
                  <a:pt x="1242365" y="114299"/>
                </a:lnTo>
                <a:lnTo>
                  <a:pt x="1198458" y="101599"/>
                </a:lnTo>
                <a:lnTo>
                  <a:pt x="1152446" y="101599"/>
                </a:lnTo>
                <a:lnTo>
                  <a:pt x="1110557" y="126999"/>
                </a:lnTo>
                <a:lnTo>
                  <a:pt x="1078576" y="152399"/>
                </a:lnTo>
                <a:lnTo>
                  <a:pt x="1197192" y="152399"/>
                </a:lnTo>
                <a:lnTo>
                  <a:pt x="1233659" y="165099"/>
                </a:lnTo>
                <a:lnTo>
                  <a:pt x="1269963" y="190499"/>
                </a:lnTo>
                <a:close/>
              </a:path>
              <a:path extrusionOk="0" h="1828800" w="3298825">
                <a:moveTo>
                  <a:pt x="2417257" y="1320799"/>
                </a:moveTo>
                <a:lnTo>
                  <a:pt x="2541291" y="1320799"/>
                </a:lnTo>
                <a:lnTo>
                  <a:pt x="2509286" y="1269999"/>
                </a:lnTo>
                <a:lnTo>
                  <a:pt x="2478493" y="1231899"/>
                </a:lnTo>
                <a:lnTo>
                  <a:pt x="2449010" y="1193799"/>
                </a:lnTo>
                <a:lnTo>
                  <a:pt x="2420936" y="1142999"/>
                </a:lnTo>
                <a:lnTo>
                  <a:pt x="2394371" y="1104899"/>
                </a:lnTo>
                <a:lnTo>
                  <a:pt x="2369413" y="1054099"/>
                </a:lnTo>
                <a:lnTo>
                  <a:pt x="2359676" y="1041399"/>
                </a:lnTo>
                <a:lnTo>
                  <a:pt x="2350281" y="1015999"/>
                </a:lnTo>
                <a:lnTo>
                  <a:pt x="2341195" y="1003299"/>
                </a:lnTo>
                <a:lnTo>
                  <a:pt x="2332381" y="977899"/>
                </a:lnTo>
                <a:lnTo>
                  <a:pt x="2317642" y="939799"/>
                </a:lnTo>
                <a:lnTo>
                  <a:pt x="2304463" y="876299"/>
                </a:lnTo>
                <a:lnTo>
                  <a:pt x="2292794" y="825499"/>
                </a:lnTo>
                <a:lnTo>
                  <a:pt x="2282585" y="774699"/>
                </a:lnTo>
                <a:lnTo>
                  <a:pt x="2273788" y="723899"/>
                </a:lnTo>
                <a:lnTo>
                  <a:pt x="2266352" y="673099"/>
                </a:lnTo>
                <a:lnTo>
                  <a:pt x="2260230" y="622299"/>
                </a:lnTo>
                <a:lnTo>
                  <a:pt x="2255370" y="571499"/>
                </a:lnTo>
                <a:lnTo>
                  <a:pt x="2251724" y="520699"/>
                </a:lnTo>
                <a:lnTo>
                  <a:pt x="2249242" y="469899"/>
                </a:lnTo>
                <a:lnTo>
                  <a:pt x="2247182" y="406399"/>
                </a:lnTo>
                <a:lnTo>
                  <a:pt x="2246244" y="355599"/>
                </a:lnTo>
                <a:lnTo>
                  <a:pt x="2248324" y="292099"/>
                </a:lnTo>
                <a:lnTo>
                  <a:pt x="2255319" y="241299"/>
                </a:lnTo>
                <a:lnTo>
                  <a:pt x="2273309" y="190499"/>
                </a:lnTo>
                <a:lnTo>
                  <a:pt x="2313943" y="152399"/>
                </a:lnTo>
                <a:lnTo>
                  <a:pt x="2224403" y="152399"/>
                </a:lnTo>
                <a:lnTo>
                  <a:pt x="2211949" y="165099"/>
                </a:lnTo>
                <a:lnTo>
                  <a:pt x="2202650" y="190499"/>
                </a:lnTo>
                <a:lnTo>
                  <a:pt x="2195982" y="215899"/>
                </a:lnTo>
                <a:lnTo>
                  <a:pt x="2191419" y="228599"/>
                </a:lnTo>
                <a:lnTo>
                  <a:pt x="2127971" y="228599"/>
                </a:lnTo>
                <a:lnTo>
                  <a:pt x="2126223" y="266699"/>
                </a:lnTo>
                <a:lnTo>
                  <a:pt x="2126576" y="304799"/>
                </a:lnTo>
                <a:lnTo>
                  <a:pt x="2128642" y="355599"/>
                </a:lnTo>
                <a:lnTo>
                  <a:pt x="2131450" y="406399"/>
                </a:lnTo>
                <a:lnTo>
                  <a:pt x="2134775" y="444499"/>
                </a:lnTo>
                <a:lnTo>
                  <a:pt x="2139129" y="495299"/>
                </a:lnTo>
                <a:lnTo>
                  <a:pt x="2144558" y="533399"/>
                </a:lnTo>
                <a:lnTo>
                  <a:pt x="2151104" y="584199"/>
                </a:lnTo>
                <a:lnTo>
                  <a:pt x="2158810" y="622299"/>
                </a:lnTo>
                <a:lnTo>
                  <a:pt x="2169421" y="685799"/>
                </a:lnTo>
                <a:lnTo>
                  <a:pt x="2181780" y="736599"/>
                </a:lnTo>
                <a:lnTo>
                  <a:pt x="2195869" y="787399"/>
                </a:lnTo>
                <a:lnTo>
                  <a:pt x="2211668" y="838199"/>
                </a:lnTo>
                <a:lnTo>
                  <a:pt x="2229159" y="888999"/>
                </a:lnTo>
                <a:lnTo>
                  <a:pt x="2248323" y="939799"/>
                </a:lnTo>
                <a:lnTo>
                  <a:pt x="2269141" y="977899"/>
                </a:lnTo>
                <a:lnTo>
                  <a:pt x="2285565" y="1028699"/>
                </a:lnTo>
                <a:lnTo>
                  <a:pt x="2303558" y="1079499"/>
                </a:lnTo>
                <a:lnTo>
                  <a:pt x="2323127" y="1130299"/>
                </a:lnTo>
                <a:lnTo>
                  <a:pt x="2344275" y="1181099"/>
                </a:lnTo>
                <a:lnTo>
                  <a:pt x="2367009" y="1219199"/>
                </a:lnTo>
                <a:lnTo>
                  <a:pt x="2391335" y="1269999"/>
                </a:lnTo>
                <a:lnTo>
                  <a:pt x="2417257" y="1320799"/>
                </a:lnTo>
                <a:close/>
              </a:path>
              <a:path extrusionOk="0" h="1828800" w="3298825">
                <a:moveTo>
                  <a:pt x="1811034" y="1625599"/>
                </a:moveTo>
                <a:lnTo>
                  <a:pt x="1980260" y="1625599"/>
                </a:lnTo>
                <a:lnTo>
                  <a:pt x="1823347" y="1587499"/>
                </a:lnTo>
                <a:lnTo>
                  <a:pt x="1773614" y="1562099"/>
                </a:lnTo>
                <a:lnTo>
                  <a:pt x="1725294" y="1536699"/>
                </a:lnTo>
                <a:lnTo>
                  <a:pt x="1856080" y="1536699"/>
                </a:lnTo>
                <a:lnTo>
                  <a:pt x="1809628" y="1511299"/>
                </a:lnTo>
                <a:lnTo>
                  <a:pt x="1719541" y="1485899"/>
                </a:lnTo>
                <a:lnTo>
                  <a:pt x="1676096" y="1460499"/>
                </a:lnTo>
                <a:lnTo>
                  <a:pt x="1633844" y="1435099"/>
                </a:lnTo>
                <a:lnTo>
                  <a:pt x="1592880" y="1409699"/>
                </a:lnTo>
                <a:lnTo>
                  <a:pt x="1553299" y="1384299"/>
                </a:lnTo>
                <a:lnTo>
                  <a:pt x="1515197" y="1346199"/>
                </a:lnTo>
                <a:lnTo>
                  <a:pt x="1478669" y="1320799"/>
                </a:lnTo>
                <a:lnTo>
                  <a:pt x="1443809" y="1282699"/>
                </a:lnTo>
                <a:lnTo>
                  <a:pt x="1450399" y="1269999"/>
                </a:lnTo>
                <a:lnTo>
                  <a:pt x="1456794" y="1269999"/>
                </a:lnTo>
                <a:lnTo>
                  <a:pt x="1463010" y="1257299"/>
                </a:lnTo>
                <a:lnTo>
                  <a:pt x="1474324" y="1244599"/>
                </a:lnTo>
                <a:lnTo>
                  <a:pt x="1476820" y="1231899"/>
                </a:lnTo>
                <a:lnTo>
                  <a:pt x="1400675" y="1231899"/>
                </a:lnTo>
                <a:lnTo>
                  <a:pt x="1369462" y="1193799"/>
                </a:lnTo>
                <a:lnTo>
                  <a:pt x="1340273" y="1155699"/>
                </a:lnTo>
                <a:lnTo>
                  <a:pt x="1312930" y="1117599"/>
                </a:lnTo>
                <a:lnTo>
                  <a:pt x="1287258" y="1079499"/>
                </a:lnTo>
                <a:lnTo>
                  <a:pt x="1263082" y="1028699"/>
                </a:lnTo>
                <a:lnTo>
                  <a:pt x="1240225" y="990599"/>
                </a:lnTo>
                <a:lnTo>
                  <a:pt x="1218512" y="939799"/>
                </a:lnTo>
                <a:lnTo>
                  <a:pt x="1197765" y="901699"/>
                </a:lnTo>
                <a:lnTo>
                  <a:pt x="1192682" y="888999"/>
                </a:lnTo>
                <a:lnTo>
                  <a:pt x="1187664" y="876299"/>
                </a:lnTo>
                <a:lnTo>
                  <a:pt x="1182699" y="863599"/>
                </a:lnTo>
                <a:lnTo>
                  <a:pt x="1177776" y="850899"/>
                </a:lnTo>
                <a:lnTo>
                  <a:pt x="1160599" y="812799"/>
                </a:lnTo>
                <a:lnTo>
                  <a:pt x="1145552" y="761999"/>
                </a:lnTo>
                <a:lnTo>
                  <a:pt x="1132466" y="711199"/>
                </a:lnTo>
                <a:lnTo>
                  <a:pt x="1121171" y="673099"/>
                </a:lnTo>
                <a:lnTo>
                  <a:pt x="1111499" y="622299"/>
                </a:lnTo>
                <a:lnTo>
                  <a:pt x="1103279" y="571499"/>
                </a:lnTo>
                <a:lnTo>
                  <a:pt x="1096343" y="520699"/>
                </a:lnTo>
                <a:lnTo>
                  <a:pt x="1091008" y="482599"/>
                </a:lnTo>
                <a:lnTo>
                  <a:pt x="1087132" y="431799"/>
                </a:lnTo>
                <a:lnTo>
                  <a:pt x="1085508" y="393699"/>
                </a:lnTo>
                <a:lnTo>
                  <a:pt x="1086930" y="342899"/>
                </a:lnTo>
                <a:lnTo>
                  <a:pt x="1090866" y="304799"/>
                </a:lnTo>
                <a:lnTo>
                  <a:pt x="1098172" y="266699"/>
                </a:lnTo>
                <a:lnTo>
                  <a:pt x="1110793" y="228599"/>
                </a:lnTo>
                <a:lnTo>
                  <a:pt x="1130672" y="190499"/>
                </a:lnTo>
                <a:lnTo>
                  <a:pt x="1162288" y="152399"/>
                </a:lnTo>
                <a:lnTo>
                  <a:pt x="1078576" y="152399"/>
                </a:lnTo>
                <a:lnTo>
                  <a:pt x="1055206" y="190499"/>
                </a:lnTo>
                <a:lnTo>
                  <a:pt x="1039145" y="228599"/>
                </a:lnTo>
                <a:lnTo>
                  <a:pt x="1029094" y="279399"/>
                </a:lnTo>
                <a:lnTo>
                  <a:pt x="965373" y="279399"/>
                </a:lnTo>
                <a:lnTo>
                  <a:pt x="970609" y="355599"/>
                </a:lnTo>
                <a:lnTo>
                  <a:pt x="977730" y="406399"/>
                </a:lnTo>
                <a:lnTo>
                  <a:pt x="986831" y="457199"/>
                </a:lnTo>
                <a:lnTo>
                  <a:pt x="997728" y="507999"/>
                </a:lnTo>
                <a:lnTo>
                  <a:pt x="1010239" y="558799"/>
                </a:lnTo>
                <a:lnTo>
                  <a:pt x="1024184" y="609599"/>
                </a:lnTo>
                <a:lnTo>
                  <a:pt x="1039379" y="647699"/>
                </a:lnTo>
                <a:lnTo>
                  <a:pt x="1055644" y="698499"/>
                </a:lnTo>
                <a:lnTo>
                  <a:pt x="1072796" y="749299"/>
                </a:lnTo>
                <a:lnTo>
                  <a:pt x="1090654" y="800099"/>
                </a:lnTo>
                <a:lnTo>
                  <a:pt x="1094243" y="800099"/>
                </a:lnTo>
                <a:lnTo>
                  <a:pt x="1097880" y="812799"/>
                </a:lnTo>
                <a:lnTo>
                  <a:pt x="1105213" y="825499"/>
                </a:lnTo>
                <a:lnTo>
                  <a:pt x="1122776" y="876299"/>
                </a:lnTo>
                <a:lnTo>
                  <a:pt x="1141624" y="914399"/>
                </a:lnTo>
                <a:lnTo>
                  <a:pt x="1161722" y="965199"/>
                </a:lnTo>
                <a:lnTo>
                  <a:pt x="1183034" y="1003299"/>
                </a:lnTo>
                <a:lnTo>
                  <a:pt x="1205523" y="1054099"/>
                </a:lnTo>
                <a:lnTo>
                  <a:pt x="1229154" y="1092199"/>
                </a:lnTo>
                <a:lnTo>
                  <a:pt x="1253889" y="1130299"/>
                </a:lnTo>
                <a:lnTo>
                  <a:pt x="1279694" y="1168399"/>
                </a:lnTo>
                <a:lnTo>
                  <a:pt x="1306532" y="1206499"/>
                </a:lnTo>
                <a:lnTo>
                  <a:pt x="1319564" y="1231899"/>
                </a:lnTo>
                <a:lnTo>
                  <a:pt x="1332938" y="1244599"/>
                </a:lnTo>
                <a:lnTo>
                  <a:pt x="1346618" y="1269999"/>
                </a:lnTo>
                <a:lnTo>
                  <a:pt x="1360566" y="1282699"/>
                </a:lnTo>
                <a:lnTo>
                  <a:pt x="1321349" y="1320799"/>
                </a:lnTo>
                <a:lnTo>
                  <a:pt x="1306921" y="1333499"/>
                </a:lnTo>
                <a:lnTo>
                  <a:pt x="1401722" y="1333499"/>
                </a:lnTo>
                <a:lnTo>
                  <a:pt x="1438561" y="1371599"/>
                </a:lnTo>
                <a:lnTo>
                  <a:pt x="1477084" y="1409699"/>
                </a:lnTo>
                <a:lnTo>
                  <a:pt x="1517276" y="1447799"/>
                </a:lnTo>
                <a:lnTo>
                  <a:pt x="1559117" y="1485899"/>
                </a:lnTo>
                <a:lnTo>
                  <a:pt x="1602589" y="1511299"/>
                </a:lnTo>
                <a:lnTo>
                  <a:pt x="1641071" y="1536699"/>
                </a:lnTo>
                <a:lnTo>
                  <a:pt x="1681360" y="1562099"/>
                </a:lnTo>
                <a:lnTo>
                  <a:pt x="1723253" y="1587499"/>
                </a:lnTo>
                <a:lnTo>
                  <a:pt x="1766546" y="1612899"/>
                </a:lnTo>
                <a:lnTo>
                  <a:pt x="1811034" y="1625599"/>
                </a:lnTo>
                <a:close/>
              </a:path>
              <a:path extrusionOk="0" h="1828800" w="3298825">
                <a:moveTo>
                  <a:pt x="475293" y="1485899"/>
                </a:moveTo>
                <a:lnTo>
                  <a:pt x="687495" y="1485899"/>
                </a:lnTo>
                <a:lnTo>
                  <a:pt x="639841" y="1473199"/>
                </a:lnTo>
                <a:lnTo>
                  <a:pt x="592686" y="1473199"/>
                </a:lnTo>
                <a:lnTo>
                  <a:pt x="454660" y="1435099"/>
                </a:lnTo>
                <a:lnTo>
                  <a:pt x="365969" y="1384299"/>
                </a:lnTo>
                <a:lnTo>
                  <a:pt x="319860" y="1371599"/>
                </a:lnTo>
                <a:lnTo>
                  <a:pt x="274886" y="1333499"/>
                </a:lnTo>
                <a:lnTo>
                  <a:pt x="231602" y="1308099"/>
                </a:lnTo>
                <a:lnTo>
                  <a:pt x="190564" y="1269999"/>
                </a:lnTo>
                <a:lnTo>
                  <a:pt x="152331" y="1231899"/>
                </a:lnTo>
                <a:lnTo>
                  <a:pt x="117458" y="1193799"/>
                </a:lnTo>
                <a:lnTo>
                  <a:pt x="86502" y="1155699"/>
                </a:lnTo>
                <a:lnTo>
                  <a:pt x="60020" y="1104899"/>
                </a:lnTo>
                <a:lnTo>
                  <a:pt x="42749" y="1092199"/>
                </a:lnTo>
                <a:lnTo>
                  <a:pt x="594" y="1092199"/>
                </a:lnTo>
                <a:lnTo>
                  <a:pt x="0" y="1117599"/>
                </a:lnTo>
                <a:lnTo>
                  <a:pt x="23766" y="1155699"/>
                </a:lnTo>
                <a:lnTo>
                  <a:pt x="50882" y="1193799"/>
                </a:lnTo>
                <a:lnTo>
                  <a:pt x="81018" y="1231899"/>
                </a:lnTo>
                <a:lnTo>
                  <a:pt x="113843" y="1269999"/>
                </a:lnTo>
                <a:lnTo>
                  <a:pt x="149027" y="1308099"/>
                </a:lnTo>
                <a:lnTo>
                  <a:pt x="186239" y="1333499"/>
                </a:lnTo>
                <a:lnTo>
                  <a:pt x="225148" y="1358899"/>
                </a:lnTo>
                <a:lnTo>
                  <a:pt x="265424" y="1384299"/>
                </a:lnTo>
                <a:lnTo>
                  <a:pt x="306737" y="1409699"/>
                </a:lnTo>
                <a:lnTo>
                  <a:pt x="353587" y="1435099"/>
                </a:lnTo>
                <a:lnTo>
                  <a:pt x="401509" y="1460499"/>
                </a:lnTo>
                <a:lnTo>
                  <a:pt x="450406" y="1473199"/>
                </a:lnTo>
                <a:lnTo>
                  <a:pt x="475293" y="1485899"/>
                </a:lnTo>
                <a:close/>
              </a:path>
              <a:path extrusionOk="0" h="1828800" w="3298825">
                <a:moveTo>
                  <a:pt x="1430828" y="1193799"/>
                </a:moveTo>
                <a:lnTo>
                  <a:pt x="1502460" y="1193799"/>
                </a:lnTo>
                <a:lnTo>
                  <a:pt x="1502783" y="1181099"/>
                </a:lnTo>
                <a:lnTo>
                  <a:pt x="1506339" y="1181099"/>
                </a:lnTo>
                <a:lnTo>
                  <a:pt x="1509351" y="1168399"/>
                </a:lnTo>
                <a:lnTo>
                  <a:pt x="1437965" y="1168399"/>
                </a:lnTo>
                <a:lnTo>
                  <a:pt x="1433853" y="1181099"/>
                </a:lnTo>
                <a:lnTo>
                  <a:pt x="1430828" y="1193799"/>
                </a:lnTo>
                <a:close/>
              </a:path>
              <a:path extrusionOk="0" h="1828800" w="3298825">
                <a:moveTo>
                  <a:pt x="1407047" y="1231899"/>
                </a:moveTo>
                <a:lnTo>
                  <a:pt x="1480797" y="1231899"/>
                </a:lnTo>
                <a:lnTo>
                  <a:pt x="1484099" y="1219199"/>
                </a:lnTo>
                <a:lnTo>
                  <a:pt x="1487333" y="1219199"/>
                </a:lnTo>
                <a:lnTo>
                  <a:pt x="1491004" y="1206499"/>
                </a:lnTo>
                <a:lnTo>
                  <a:pt x="1491443" y="1206499"/>
                </a:lnTo>
                <a:lnTo>
                  <a:pt x="1498309" y="1193799"/>
                </a:lnTo>
                <a:lnTo>
                  <a:pt x="1424932" y="1193799"/>
                </a:lnTo>
                <a:lnTo>
                  <a:pt x="1419185" y="1206499"/>
                </a:lnTo>
                <a:lnTo>
                  <a:pt x="1413220" y="1219199"/>
                </a:lnTo>
                <a:lnTo>
                  <a:pt x="1407047" y="1231899"/>
                </a:lnTo>
                <a:close/>
              </a:path>
              <a:path extrusionOk="0" h="1828800" w="3298825">
                <a:moveTo>
                  <a:pt x="438927" y="1562099"/>
                </a:moveTo>
                <a:lnTo>
                  <a:pt x="631654" y="1562099"/>
                </a:lnTo>
                <a:lnTo>
                  <a:pt x="393716" y="1498599"/>
                </a:lnTo>
                <a:lnTo>
                  <a:pt x="348626" y="1473199"/>
                </a:lnTo>
                <a:lnTo>
                  <a:pt x="304493" y="1447799"/>
                </a:lnTo>
                <a:lnTo>
                  <a:pt x="261585" y="1422399"/>
                </a:lnTo>
                <a:lnTo>
                  <a:pt x="220167" y="1396999"/>
                </a:lnTo>
                <a:lnTo>
                  <a:pt x="180506" y="1371599"/>
                </a:lnTo>
                <a:lnTo>
                  <a:pt x="142867" y="1333499"/>
                </a:lnTo>
                <a:lnTo>
                  <a:pt x="107517" y="1295399"/>
                </a:lnTo>
                <a:lnTo>
                  <a:pt x="74722" y="1257299"/>
                </a:lnTo>
                <a:lnTo>
                  <a:pt x="54992" y="1244599"/>
                </a:lnTo>
                <a:lnTo>
                  <a:pt x="31877" y="1244599"/>
                </a:lnTo>
                <a:lnTo>
                  <a:pt x="17011" y="1257299"/>
                </a:lnTo>
                <a:lnTo>
                  <a:pt x="22032" y="1282699"/>
                </a:lnTo>
                <a:lnTo>
                  <a:pt x="55885" y="1320799"/>
                </a:lnTo>
                <a:lnTo>
                  <a:pt x="92320" y="1358899"/>
                </a:lnTo>
                <a:lnTo>
                  <a:pt x="131069" y="1384299"/>
                </a:lnTo>
                <a:lnTo>
                  <a:pt x="171863" y="1422399"/>
                </a:lnTo>
                <a:lnTo>
                  <a:pt x="214433" y="1447799"/>
                </a:lnTo>
                <a:lnTo>
                  <a:pt x="258511" y="1473199"/>
                </a:lnTo>
                <a:lnTo>
                  <a:pt x="303829" y="1498599"/>
                </a:lnTo>
                <a:lnTo>
                  <a:pt x="350117" y="1523999"/>
                </a:lnTo>
                <a:lnTo>
                  <a:pt x="394099" y="1549399"/>
                </a:lnTo>
                <a:lnTo>
                  <a:pt x="438927" y="1562099"/>
                </a:lnTo>
                <a:close/>
              </a:path>
              <a:path extrusionOk="0" h="1828800" w="3298825">
                <a:moveTo>
                  <a:pt x="624711" y="1612899"/>
                </a:moveTo>
                <a:lnTo>
                  <a:pt x="817326" y="1612899"/>
                </a:lnTo>
                <a:lnTo>
                  <a:pt x="866251" y="1600199"/>
                </a:lnTo>
                <a:lnTo>
                  <a:pt x="914744" y="1600199"/>
                </a:lnTo>
                <a:lnTo>
                  <a:pt x="1010012" y="1574799"/>
                </a:lnTo>
                <a:lnTo>
                  <a:pt x="1056572" y="1549399"/>
                </a:lnTo>
                <a:lnTo>
                  <a:pt x="1102275" y="1536699"/>
                </a:lnTo>
                <a:lnTo>
                  <a:pt x="1147013" y="1511299"/>
                </a:lnTo>
                <a:lnTo>
                  <a:pt x="1190680" y="1498599"/>
                </a:lnTo>
                <a:lnTo>
                  <a:pt x="1236033" y="1460499"/>
                </a:lnTo>
                <a:lnTo>
                  <a:pt x="1280356" y="1435099"/>
                </a:lnTo>
                <a:lnTo>
                  <a:pt x="1323107" y="1409699"/>
                </a:lnTo>
                <a:lnTo>
                  <a:pt x="1363743" y="1371599"/>
                </a:lnTo>
                <a:lnTo>
                  <a:pt x="1401722" y="1333499"/>
                </a:lnTo>
                <a:lnTo>
                  <a:pt x="1306921" y="1333499"/>
                </a:lnTo>
                <a:lnTo>
                  <a:pt x="1278064" y="1358899"/>
                </a:lnTo>
                <a:lnTo>
                  <a:pt x="1231040" y="1384299"/>
                </a:lnTo>
                <a:lnTo>
                  <a:pt x="1180607" y="1409699"/>
                </a:lnTo>
                <a:lnTo>
                  <a:pt x="1133474" y="1422399"/>
                </a:lnTo>
                <a:lnTo>
                  <a:pt x="1085246" y="1447799"/>
                </a:lnTo>
                <a:lnTo>
                  <a:pt x="1036123" y="1460499"/>
                </a:lnTo>
                <a:lnTo>
                  <a:pt x="986306" y="1460499"/>
                </a:lnTo>
                <a:lnTo>
                  <a:pt x="935995" y="1473199"/>
                </a:lnTo>
                <a:lnTo>
                  <a:pt x="885392" y="1473199"/>
                </a:lnTo>
                <a:lnTo>
                  <a:pt x="834697" y="1485899"/>
                </a:lnTo>
                <a:lnTo>
                  <a:pt x="475293" y="1485899"/>
                </a:lnTo>
                <a:lnTo>
                  <a:pt x="500179" y="1498599"/>
                </a:lnTo>
                <a:lnTo>
                  <a:pt x="550729" y="1511299"/>
                </a:lnTo>
                <a:lnTo>
                  <a:pt x="1032417" y="1511299"/>
                </a:lnTo>
                <a:lnTo>
                  <a:pt x="831773" y="1562099"/>
                </a:lnTo>
                <a:lnTo>
                  <a:pt x="438927" y="1562099"/>
                </a:lnTo>
                <a:lnTo>
                  <a:pt x="624711" y="1612899"/>
                </a:lnTo>
                <a:close/>
              </a:path>
              <a:path extrusionOk="0" h="1828800" w="3298825">
                <a:moveTo>
                  <a:pt x="2897958" y="1777999"/>
                </a:moveTo>
                <a:lnTo>
                  <a:pt x="3110181" y="1777999"/>
                </a:lnTo>
                <a:lnTo>
                  <a:pt x="3059445" y="1765299"/>
                </a:lnTo>
                <a:lnTo>
                  <a:pt x="3009097" y="1765299"/>
                </a:lnTo>
                <a:lnTo>
                  <a:pt x="2959342" y="1752599"/>
                </a:lnTo>
                <a:lnTo>
                  <a:pt x="2907635" y="1727199"/>
                </a:lnTo>
                <a:lnTo>
                  <a:pt x="2858899" y="1714499"/>
                </a:lnTo>
                <a:lnTo>
                  <a:pt x="2812882" y="1676399"/>
                </a:lnTo>
                <a:lnTo>
                  <a:pt x="2769336" y="1650999"/>
                </a:lnTo>
                <a:lnTo>
                  <a:pt x="2728009" y="1612899"/>
                </a:lnTo>
                <a:lnTo>
                  <a:pt x="2688652" y="1587499"/>
                </a:lnTo>
                <a:lnTo>
                  <a:pt x="2651014" y="1536699"/>
                </a:lnTo>
                <a:lnTo>
                  <a:pt x="2624767" y="1511299"/>
                </a:lnTo>
                <a:lnTo>
                  <a:pt x="2599291" y="1485899"/>
                </a:lnTo>
                <a:lnTo>
                  <a:pt x="2574596" y="1447799"/>
                </a:lnTo>
                <a:lnTo>
                  <a:pt x="2550691" y="1422399"/>
                </a:lnTo>
                <a:lnTo>
                  <a:pt x="2552178" y="1422399"/>
                </a:lnTo>
                <a:lnTo>
                  <a:pt x="2553574" y="1409699"/>
                </a:lnTo>
                <a:lnTo>
                  <a:pt x="2473913" y="1409699"/>
                </a:lnTo>
                <a:lnTo>
                  <a:pt x="2449318" y="1435099"/>
                </a:lnTo>
                <a:lnTo>
                  <a:pt x="2422765" y="1447799"/>
                </a:lnTo>
                <a:lnTo>
                  <a:pt x="2408453" y="1460499"/>
                </a:lnTo>
                <a:lnTo>
                  <a:pt x="2515780" y="1460499"/>
                </a:lnTo>
                <a:lnTo>
                  <a:pt x="2526664" y="1473199"/>
                </a:lnTo>
                <a:lnTo>
                  <a:pt x="2537695" y="1485899"/>
                </a:lnTo>
                <a:lnTo>
                  <a:pt x="2548907" y="1511299"/>
                </a:lnTo>
                <a:lnTo>
                  <a:pt x="2560337" y="1523999"/>
                </a:lnTo>
                <a:lnTo>
                  <a:pt x="2593794" y="1562099"/>
                </a:lnTo>
                <a:lnTo>
                  <a:pt x="2628427" y="1600199"/>
                </a:lnTo>
                <a:lnTo>
                  <a:pt x="2664467" y="1625599"/>
                </a:lnTo>
                <a:lnTo>
                  <a:pt x="2702144" y="1663699"/>
                </a:lnTo>
                <a:lnTo>
                  <a:pt x="2741690" y="1689099"/>
                </a:lnTo>
                <a:lnTo>
                  <a:pt x="2783335" y="1727199"/>
                </a:lnTo>
                <a:lnTo>
                  <a:pt x="2827311" y="1752599"/>
                </a:lnTo>
                <a:lnTo>
                  <a:pt x="2873849" y="1765299"/>
                </a:lnTo>
                <a:lnTo>
                  <a:pt x="2897958" y="1777999"/>
                </a:lnTo>
                <a:close/>
              </a:path>
              <a:path extrusionOk="0" h="1828800" w="3298825">
                <a:moveTo>
                  <a:pt x="1996869" y="1676399"/>
                </a:moveTo>
                <a:lnTo>
                  <a:pt x="2138809" y="1676399"/>
                </a:lnTo>
                <a:lnTo>
                  <a:pt x="2279995" y="1638299"/>
                </a:lnTo>
                <a:lnTo>
                  <a:pt x="2324560" y="1612899"/>
                </a:lnTo>
                <a:lnTo>
                  <a:pt x="2367181" y="1587499"/>
                </a:lnTo>
                <a:lnTo>
                  <a:pt x="2407736" y="1562099"/>
                </a:lnTo>
                <a:lnTo>
                  <a:pt x="2446102" y="1536699"/>
                </a:lnTo>
                <a:lnTo>
                  <a:pt x="2482157" y="1498599"/>
                </a:lnTo>
                <a:lnTo>
                  <a:pt x="2515780" y="1460499"/>
                </a:lnTo>
                <a:lnTo>
                  <a:pt x="2408453" y="1460499"/>
                </a:lnTo>
                <a:lnTo>
                  <a:pt x="2394141" y="1473199"/>
                </a:lnTo>
                <a:lnTo>
                  <a:pt x="2363336" y="1498599"/>
                </a:lnTo>
                <a:lnTo>
                  <a:pt x="2321160" y="1511299"/>
                </a:lnTo>
                <a:lnTo>
                  <a:pt x="2277345" y="1536699"/>
                </a:lnTo>
                <a:lnTo>
                  <a:pt x="2232206" y="1549399"/>
                </a:lnTo>
                <a:lnTo>
                  <a:pt x="2186062" y="1549399"/>
                </a:lnTo>
                <a:lnTo>
                  <a:pt x="2139228" y="1562099"/>
                </a:lnTo>
                <a:lnTo>
                  <a:pt x="1795996" y="1562099"/>
                </a:lnTo>
                <a:lnTo>
                  <a:pt x="1819868" y="1574799"/>
                </a:lnTo>
                <a:lnTo>
                  <a:pt x="1868379" y="1587499"/>
                </a:lnTo>
                <a:lnTo>
                  <a:pt x="1917513" y="1587499"/>
                </a:lnTo>
                <a:lnTo>
                  <a:pt x="1967122" y="1600199"/>
                </a:lnTo>
                <a:lnTo>
                  <a:pt x="2221316" y="1600199"/>
                </a:lnTo>
                <a:lnTo>
                  <a:pt x="2211143" y="1612899"/>
                </a:lnTo>
                <a:lnTo>
                  <a:pt x="2200871" y="1612899"/>
                </a:lnTo>
                <a:lnTo>
                  <a:pt x="2146692" y="1625599"/>
                </a:lnTo>
                <a:lnTo>
                  <a:pt x="1811034" y="1625599"/>
                </a:lnTo>
                <a:lnTo>
                  <a:pt x="1856515" y="1638299"/>
                </a:lnTo>
                <a:lnTo>
                  <a:pt x="1902783" y="1663699"/>
                </a:lnTo>
                <a:lnTo>
                  <a:pt x="1949636" y="1663699"/>
                </a:lnTo>
                <a:lnTo>
                  <a:pt x="1996869" y="1676399"/>
                </a:lnTo>
                <a:close/>
              </a:path>
              <a:path extrusionOk="0" h="1828800" w="3298825">
                <a:moveTo>
                  <a:pt x="653766" y="1523999"/>
                </a:moveTo>
                <a:lnTo>
                  <a:pt x="923481" y="1523999"/>
                </a:lnTo>
                <a:lnTo>
                  <a:pt x="978169" y="1511299"/>
                </a:lnTo>
                <a:lnTo>
                  <a:pt x="601957" y="1511299"/>
                </a:lnTo>
                <a:lnTo>
                  <a:pt x="653766" y="1523999"/>
                </a:lnTo>
                <a:close/>
              </a:path>
              <a:path extrusionOk="0" h="1828800" w="3298825">
                <a:moveTo>
                  <a:pt x="758729" y="1536699"/>
                </a:moveTo>
                <a:lnTo>
                  <a:pt x="813567" y="1536699"/>
                </a:lnTo>
                <a:lnTo>
                  <a:pt x="868549" y="1523999"/>
                </a:lnTo>
                <a:lnTo>
                  <a:pt x="706056" y="1523999"/>
                </a:lnTo>
                <a:lnTo>
                  <a:pt x="758729" y="1536699"/>
                </a:lnTo>
                <a:close/>
              </a:path>
              <a:path extrusionOk="0" h="1828800" w="3298825">
                <a:moveTo>
                  <a:pt x="1795996" y="1562099"/>
                </a:moveTo>
                <a:lnTo>
                  <a:pt x="1997751" y="1562099"/>
                </a:lnTo>
                <a:lnTo>
                  <a:pt x="1903343" y="1536699"/>
                </a:lnTo>
                <a:lnTo>
                  <a:pt x="1725294" y="1536699"/>
                </a:lnTo>
                <a:lnTo>
                  <a:pt x="1772124" y="1549399"/>
                </a:lnTo>
                <a:lnTo>
                  <a:pt x="1795996" y="1562099"/>
                </a:lnTo>
                <a:close/>
              </a:path>
              <a:path extrusionOk="0" h="1828800" w="3298825">
                <a:moveTo>
                  <a:pt x="2017061" y="1612899"/>
                </a:moveTo>
                <a:lnTo>
                  <a:pt x="2167395" y="1612899"/>
                </a:lnTo>
                <a:lnTo>
                  <a:pt x="2186084" y="1600199"/>
                </a:lnTo>
                <a:lnTo>
                  <a:pt x="1967122" y="1600199"/>
                </a:lnTo>
                <a:lnTo>
                  <a:pt x="2017061" y="1612899"/>
                </a:lnTo>
                <a:close/>
              </a:path>
              <a:path extrusionOk="0" h="1828800" w="3298825">
                <a:moveTo>
                  <a:pt x="3122987" y="1828799"/>
                </a:moveTo>
                <a:lnTo>
                  <a:pt x="3225540" y="1828799"/>
                </a:lnTo>
                <a:lnTo>
                  <a:pt x="3276656" y="1816099"/>
                </a:lnTo>
                <a:lnTo>
                  <a:pt x="3071941" y="1816099"/>
                </a:lnTo>
                <a:lnTo>
                  <a:pt x="3122987" y="1828799"/>
                </a:lnTo>
                <a:close/>
              </a:path>
            </a:pathLst>
          </a:custGeom>
          <a:solidFill>
            <a:srgbClr val="003D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0" y="7417106"/>
            <a:ext cx="3298825" cy="1828800"/>
          </a:xfrm>
          <a:custGeom>
            <a:rect b="b" l="l" r="r" t="t"/>
            <a:pathLst>
              <a:path extrusionOk="0" h="1828800" w="3298825">
                <a:moveTo>
                  <a:pt x="277099" y="1816099"/>
                </a:moveTo>
                <a:lnTo>
                  <a:pt x="0" y="1816099"/>
                </a:lnTo>
                <a:lnTo>
                  <a:pt x="0" y="1714499"/>
                </a:lnTo>
                <a:lnTo>
                  <a:pt x="87505" y="1714499"/>
                </a:lnTo>
                <a:lnTo>
                  <a:pt x="135042" y="1701799"/>
                </a:lnTo>
                <a:lnTo>
                  <a:pt x="182275" y="1701799"/>
                </a:lnTo>
                <a:lnTo>
                  <a:pt x="320320" y="1663699"/>
                </a:lnTo>
                <a:lnTo>
                  <a:pt x="364509" y="1638299"/>
                </a:lnTo>
                <a:lnTo>
                  <a:pt x="407480" y="1625599"/>
                </a:lnTo>
                <a:lnTo>
                  <a:pt x="449052" y="1600199"/>
                </a:lnTo>
                <a:lnTo>
                  <a:pt x="489040" y="1574799"/>
                </a:lnTo>
                <a:lnTo>
                  <a:pt x="530550" y="1549399"/>
                </a:lnTo>
                <a:lnTo>
                  <a:pt x="570071" y="1511299"/>
                </a:lnTo>
                <a:lnTo>
                  <a:pt x="607823" y="1473199"/>
                </a:lnTo>
                <a:lnTo>
                  <a:pt x="644029" y="1447799"/>
                </a:lnTo>
                <a:lnTo>
                  <a:pt x="678911" y="1409699"/>
                </a:lnTo>
                <a:lnTo>
                  <a:pt x="712690" y="1371599"/>
                </a:lnTo>
                <a:lnTo>
                  <a:pt x="708824" y="1358899"/>
                </a:lnTo>
                <a:lnTo>
                  <a:pt x="705139" y="1358899"/>
                </a:lnTo>
                <a:lnTo>
                  <a:pt x="701480" y="1346199"/>
                </a:lnTo>
                <a:lnTo>
                  <a:pt x="678003" y="1308099"/>
                </a:lnTo>
                <a:lnTo>
                  <a:pt x="657705" y="1269999"/>
                </a:lnTo>
                <a:lnTo>
                  <a:pt x="640404" y="1219199"/>
                </a:lnTo>
                <a:lnTo>
                  <a:pt x="625919" y="1168399"/>
                </a:lnTo>
                <a:lnTo>
                  <a:pt x="614071" y="1130299"/>
                </a:lnTo>
                <a:lnTo>
                  <a:pt x="604677" y="1079499"/>
                </a:lnTo>
                <a:lnTo>
                  <a:pt x="597558" y="1028699"/>
                </a:lnTo>
                <a:lnTo>
                  <a:pt x="592532" y="977899"/>
                </a:lnTo>
                <a:lnTo>
                  <a:pt x="589419" y="927099"/>
                </a:lnTo>
                <a:lnTo>
                  <a:pt x="588039" y="888999"/>
                </a:lnTo>
                <a:lnTo>
                  <a:pt x="588210" y="838199"/>
                </a:lnTo>
                <a:lnTo>
                  <a:pt x="589752" y="787399"/>
                </a:lnTo>
                <a:lnTo>
                  <a:pt x="592483" y="736599"/>
                </a:lnTo>
                <a:lnTo>
                  <a:pt x="596224" y="685799"/>
                </a:lnTo>
                <a:lnTo>
                  <a:pt x="600794" y="647699"/>
                </a:lnTo>
                <a:lnTo>
                  <a:pt x="606681" y="596899"/>
                </a:lnTo>
                <a:lnTo>
                  <a:pt x="613942" y="546099"/>
                </a:lnTo>
                <a:lnTo>
                  <a:pt x="622746" y="495299"/>
                </a:lnTo>
                <a:lnTo>
                  <a:pt x="633263" y="444499"/>
                </a:lnTo>
                <a:lnTo>
                  <a:pt x="645662" y="393699"/>
                </a:lnTo>
                <a:lnTo>
                  <a:pt x="660112" y="355599"/>
                </a:lnTo>
                <a:lnTo>
                  <a:pt x="676782" y="304799"/>
                </a:lnTo>
                <a:lnTo>
                  <a:pt x="695842" y="253999"/>
                </a:lnTo>
                <a:lnTo>
                  <a:pt x="716020" y="215899"/>
                </a:lnTo>
                <a:lnTo>
                  <a:pt x="739179" y="177799"/>
                </a:lnTo>
                <a:lnTo>
                  <a:pt x="765463" y="139699"/>
                </a:lnTo>
                <a:lnTo>
                  <a:pt x="795013" y="101599"/>
                </a:lnTo>
                <a:lnTo>
                  <a:pt x="827974" y="63499"/>
                </a:lnTo>
                <a:lnTo>
                  <a:pt x="864489" y="38099"/>
                </a:lnTo>
                <a:lnTo>
                  <a:pt x="904700" y="12699"/>
                </a:lnTo>
                <a:lnTo>
                  <a:pt x="948752" y="0"/>
                </a:lnTo>
                <a:lnTo>
                  <a:pt x="1037919" y="0"/>
                </a:lnTo>
                <a:lnTo>
                  <a:pt x="1075405" y="25399"/>
                </a:lnTo>
                <a:lnTo>
                  <a:pt x="1091377" y="38099"/>
                </a:lnTo>
                <a:lnTo>
                  <a:pt x="973544" y="38099"/>
                </a:lnTo>
                <a:lnTo>
                  <a:pt x="952025" y="50799"/>
                </a:lnTo>
                <a:lnTo>
                  <a:pt x="931410" y="50799"/>
                </a:lnTo>
                <a:lnTo>
                  <a:pt x="912884" y="63499"/>
                </a:lnTo>
                <a:lnTo>
                  <a:pt x="879292" y="88899"/>
                </a:lnTo>
                <a:lnTo>
                  <a:pt x="849502" y="114299"/>
                </a:lnTo>
                <a:lnTo>
                  <a:pt x="823626" y="152399"/>
                </a:lnTo>
                <a:lnTo>
                  <a:pt x="800568" y="177799"/>
                </a:lnTo>
                <a:lnTo>
                  <a:pt x="780051" y="215899"/>
                </a:lnTo>
                <a:lnTo>
                  <a:pt x="761798" y="253999"/>
                </a:lnTo>
                <a:lnTo>
                  <a:pt x="748730" y="279399"/>
                </a:lnTo>
                <a:lnTo>
                  <a:pt x="736811" y="317499"/>
                </a:lnTo>
                <a:lnTo>
                  <a:pt x="725949" y="342899"/>
                </a:lnTo>
                <a:lnTo>
                  <a:pt x="716052" y="368299"/>
                </a:lnTo>
                <a:lnTo>
                  <a:pt x="781421" y="368299"/>
                </a:lnTo>
                <a:lnTo>
                  <a:pt x="774225" y="380999"/>
                </a:lnTo>
                <a:lnTo>
                  <a:pt x="754958" y="431799"/>
                </a:lnTo>
                <a:lnTo>
                  <a:pt x="737626" y="482599"/>
                </a:lnTo>
                <a:lnTo>
                  <a:pt x="721844" y="533399"/>
                </a:lnTo>
                <a:lnTo>
                  <a:pt x="706797" y="584199"/>
                </a:lnTo>
                <a:lnTo>
                  <a:pt x="693289" y="634999"/>
                </a:lnTo>
                <a:lnTo>
                  <a:pt x="681506" y="698499"/>
                </a:lnTo>
                <a:lnTo>
                  <a:pt x="671635" y="749299"/>
                </a:lnTo>
                <a:lnTo>
                  <a:pt x="663861" y="800099"/>
                </a:lnTo>
                <a:lnTo>
                  <a:pt x="658371" y="850899"/>
                </a:lnTo>
                <a:lnTo>
                  <a:pt x="656141" y="901699"/>
                </a:lnTo>
                <a:lnTo>
                  <a:pt x="656076" y="927099"/>
                </a:lnTo>
                <a:lnTo>
                  <a:pt x="656664" y="952499"/>
                </a:lnTo>
                <a:lnTo>
                  <a:pt x="657156" y="965199"/>
                </a:lnTo>
                <a:lnTo>
                  <a:pt x="657544" y="965199"/>
                </a:lnTo>
                <a:lnTo>
                  <a:pt x="658164" y="977899"/>
                </a:lnTo>
                <a:lnTo>
                  <a:pt x="663564" y="1028699"/>
                </a:lnTo>
                <a:lnTo>
                  <a:pt x="671581" y="1079499"/>
                </a:lnTo>
                <a:lnTo>
                  <a:pt x="682392" y="1130299"/>
                </a:lnTo>
                <a:lnTo>
                  <a:pt x="696174" y="1181099"/>
                </a:lnTo>
                <a:lnTo>
                  <a:pt x="713104" y="1219199"/>
                </a:lnTo>
                <a:lnTo>
                  <a:pt x="733359" y="1269999"/>
                </a:lnTo>
                <a:lnTo>
                  <a:pt x="757117" y="1320799"/>
                </a:lnTo>
                <a:lnTo>
                  <a:pt x="881151" y="1320799"/>
                </a:lnTo>
                <a:lnTo>
                  <a:pt x="853627" y="1358899"/>
                </a:lnTo>
                <a:lnTo>
                  <a:pt x="824495" y="1409699"/>
                </a:lnTo>
                <a:lnTo>
                  <a:pt x="743373" y="1409699"/>
                </a:lnTo>
                <a:lnTo>
                  <a:pt x="710684" y="1447799"/>
                </a:lnTo>
                <a:lnTo>
                  <a:pt x="676859" y="1485899"/>
                </a:lnTo>
                <a:lnTo>
                  <a:pt x="641809" y="1511299"/>
                </a:lnTo>
                <a:lnTo>
                  <a:pt x="605445" y="1549399"/>
                </a:lnTo>
                <a:lnTo>
                  <a:pt x="567680" y="1574799"/>
                </a:lnTo>
                <a:lnTo>
                  <a:pt x="527273" y="1600199"/>
                </a:lnTo>
                <a:lnTo>
                  <a:pt x="485436" y="1625599"/>
                </a:lnTo>
                <a:lnTo>
                  <a:pt x="442302" y="1650999"/>
                </a:lnTo>
                <a:lnTo>
                  <a:pt x="398004" y="1676399"/>
                </a:lnTo>
                <a:lnTo>
                  <a:pt x="352674" y="1701799"/>
                </a:lnTo>
                <a:lnTo>
                  <a:pt x="211822" y="1739899"/>
                </a:lnTo>
                <a:lnTo>
                  <a:pt x="155911" y="1752599"/>
                </a:lnTo>
                <a:lnTo>
                  <a:pt x="99335" y="1752599"/>
                </a:lnTo>
                <a:lnTo>
                  <a:pt x="42425" y="1765299"/>
                </a:lnTo>
                <a:lnTo>
                  <a:pt x="35744" y="1765299"/>
                </a:lnTo>
                <a:lnTo>
                  <a:pt x="86412" y="1777999"/>
                </a:lnTo>
                <a:lnTo>
                  <a:pt x="400450" y="1777999"/>
                </a:lnTo>
                <a:lnTo>
                  <a:pt x="376340" y="1790699"/>
                </a:lnTo>
                <a:lnTo>
                  <a:pt x="277099" y="1816099"/>
                </a:lnTo>
                <a:close/>
              </a:path>
              <a:path extrusionOk="0" h="1828800" w="3298825">
                <a:moveTo>
                  <a:pt x="1855568" y="1168399"/>
                </a:moveTo>
                <a:lnTo>
                  <a:pt x="1784880" y="1168399"/>
                </a:lnTo>
                <a:lnTo>
                  <a:pt x="1768432" y="1117599"/>
                </a:lnTo>
                <a:lnTo>
                  <a:pt x="1755257" y="1066799"/>
                </a:lnTo>
                <a:lnTo>
                  <a:pt x="1745099" y="1028699"/>
                </a:lnTo>
                <a:lnTo>
                  <a:pt x="1737702" y="977899"/>
                </a:lnTo>
                <a:lnTo>
                  <a:pt x="1732811" y="927099"/>
                </a:lnTo>
                <a:lnTo>
                  <a:pt x="1729587" y="876299"/>
                </a:lnTo>
                <a:lnTo>
                  <a:pt x="1728583" y="825499"/>
                </a:lnTo>
                <a:lnTo>
                  <a:pt x="1729393" y="761999"/>
                </a:lnTo>
                <a:lnTo>
                  <a:pt x="1731609" y="711199"/>
                </a:lnTo>
                <a:lnTo>
                  <a:pt x="1734696" y="673099"/>
                </a:lnTo>
                <a:lnTo>
                  <a:pt x="1739774" y="634999"/>
                </a:lnTo>
                <a:lnTo>
                  <a:pt x="1746762" y="596899"/>
                </a:lnTo>
                <a:lnTo>
                  <a:pt x="1755581" y="558799"/>
                </a:lnTo>
                <a:lnTo>
                  <a:pt x="1765615" y="507999"/>
                </a:lnTo>
                <a:lnTo>
                  <a:pt x="1777333" y="457199"/>
                </a:lnTo>
                <a:lnTo>
                  <a:pt x="1790753" y="406399"/>
                </a:lnTo>
                <a:lnTo>
                  <a:pt x="1805891" y="368299"/>
                </a:lnTo>
                <a:lnTo>
                  <a:pt x="1822767" y="317499"/>
                </a:lnTo>
                <a:lnTo>
                  <a:pt x="1841397" y="266699"/>
                </a:lnTo>
                <a:lnTo>
                  <a:pt x="1861800" y="228599"/>
                </a:lnTo>
                <a:lnTo>
                  <a:pt x="1881264" y="190499"/>
                </a:lnTo>
                <a:lnTo>
                  <a:pt x="1905406" y="152399"/>
                </a:lnTo>
                <a:lnTo>
                  <a:pt x="1933774" y="114299"/>
                </a:lnTo>
                <a:lnTo>
                  <a:pt x="1965914" y="76199"/>
                </a:lnTo>
                <a:lnTo>
                  <a:pt x="2001371" y="50799"/>
                </a:lnTo>
                <a:lnTo>
                  <a:pt x="2039693" y="25399"/>
                </a:lnTo>
                <a:lnTo>
                  <a:pt x="2080426" y="12699"/>
                </a:lnTo>
                <a:lnTo>
                  <a:pt x="2123116" y="0"/>
                </a:lnTo>
                <a:lnTo>
                  <a:pt x="2167309" y="0"/>
                </a:lnTo>
                <a:lnTo>
                  <a:pt x="2210364" y="25399"/>
                </a:lnTo>
                <a:lnTo>
                  <a:pt x="2246660" y="50799"/>
                </a:lnTo>
                <a:lnTo>
                  <a:pt x="2086742" y="50799"/>
                </a:lnTo>
                <a:lnTo>
                  <a:pt x="2052047" y="76199"/>
                </a:lnTo>
                <a:lnTo>
                  <a:pt x="2019161" y="101599"/>
                </a:lnTo>
                <a:lnTo>
                  <a:pt x="1989009" y="126999"/>
                </a:lnTo>
                <a:lnTo>
                  <a:pt x="1962517" y="165099"/>
                </a:lnTo>
                <a:lnTo>
                  <a:pt x="1940608" y="190499"/>
                </a:lnTo>
                <a:lnTo>
                  <a:pt x="2028445" y="190499"/>
                </a:lnTo>
                <a:lnTo>
                  <a:pt x="1994028" y="215899"/>
                </a:lnTo>
                <a:lnTo>
                  <a:pt x="1963224" y="253999"/>
                </a:lnTo>
                <a:lnTo>
                  <a:pt x="1937757" y="292099"/>
                </a:lnTo>
                <a:lnTo>
                  <a:pt x="1919352" y="317499"/>
                </a:lnTo>
                <a:lnTo>
                  <a:pt x="1894142" y="355599"/>
                </a:lnTo>
                <a:lnTo>
                  <a:pt x="1871983" y="406399"/>
                </a:lnTo>
                <a:lnTo>
                  <a:pt x="1852286" y="457199"/>
                </a:lnTo>
                <a:lnTo>
                  <a:pt x="1834466" y="507999"/>
                </a:lnTo>
                <a:lnTo>
                  <a:pt x="1829758" y="520699"/>
                </a:lnTo>
                <a:lnTo>
                  <a:pt x="1825409" y="533399"/>
                </a:lnTo>
                <a:lnTo>
                  <a:pt x="1821360" y="546099"/>
                </a:lnTo>
                <a:lnTo>
                  <a:pt x="1817554" y="558799"/>
                </a:lnTo>
                <a:lnTo>
                  <a:pt x="1812118" y="596899"/>
                </a:lnTo>
                <a:lnTo>
                  <a:pt x="1807368" y="622299"/>
                </a:lnTo>
                <a:lnTo>
                  <a:pt x="1803302" y="660399"/>
                </a:lnTo>
                <a:lnTo>
                  <a:pt x="1799918" y="685799"/>
                </a:lnTo>
                <a:lnTo>
                  <a:pt x="1796083" y="736599"/>
                </a:lnTo>
                <a:lnTo>
                  <a:pt x="1793633" y="787399"/>
                </a:lnTo>
                <a:lnTo>
                  <a:pt x="1792814" y="838199"/>
                </a:lnTo>
                <a:lnTo>
                  <a:pt x="1793874" y="876299"/>
                </a:lnTo>
                <a:lnTo>
                  <a:pt x="1797061" y="927099"/>
                </a:lnTo>
                <a:lnTo>
                  <a:pt x="1802622" y="977899"/>
                </a:lnTo>
                <a:lnTo>
                  <a:pt x="1810805" y="1028699"/>
                </a:lnTo>
                <a:lnTo>
                  <a:pt x="1812240" y="1028699"/>
                </a:lnTo>
                <a:lnTo>
                  <a:pt x="1815253" y="1041399"/>
                </a:lnTo>
                <a:lnTo>
                  <a:pt x="1817761" y="1054099"/>
                </a:lnTo>
                <a:lnTo>
                  <a:pt x="1822377" y="1066799"/>
                </a:lnTo>
                <a:lnTo>
                  <a:pt x="1824950" y="1079499"/>
                </a:lnTo>
                <a:lnTo>
                  <a:pt x="1830458" y="1104899"/>
                </a:lnTo>
                <a:lnTo>
                  <a:pt x="1833225" y="1104899"/>
                </a:lnTo>
                <a:lnTo>
                  <a:pt x="1839470" y="1130299"/>
                </a:lnTo>
                <a:lnTo>
                  <a:pt x="1842793" y="1130299"/>
                </a:lnTo>
                <a:lnTo>
                  <a:pt x="1844772" y="1142999"/>
                </a:lnTo>
                <a:lnTo>
                  <a:pt x="1846776" y="1142999"/>
                </a:lnTo>
                <a:lnTo>
                  <a:pt x="1849323" y="1155699"/>
                </a:lnTo>
                <a:lnTo>
                  <a:pt x="1853060" y="1155699"/>
                </a:lnTo>
                <a:lnTo>
                  <a:pt x="1855568" y="1168399"/>
                </a:lnTo>
                <a:close/>
              </a:path>
              <a:path extrusionOk="0" h="1828800" w="3298825">
                <a:moveTo>
                  <a:pt x="1170437" y="228599"/>
                </a:moveTo>
                <a:lnTo>
                  <a:pt x="1106989" y="228599"/>
                </a:lnTo>
                <a:lnTo>
                  <a:pt x="1104436" y="203199"/>
                </a:lnTo>
                <a:lnTo>
                  <a:pt x="1099510" y="177799"/>
                </a:lnTo>
                <a:lnTo>
                  <a:pt x="1091542" y="139699"/>
                </a:lnTo>
                <a:lnTo>
                  <a:pt x="1064890" y="88899"/>
                </a:lnTo>
                <a:lnTo>
                  <a:pt x="1021544" y="50799"/>
                </a:lnTo>
                <a:lnTo>
                  <a:pt x="994783" y="38099"/>
                </a:lnTo>
                <a:lnTo>
                  <a:pt x="1091377" y="38099"/>
                </a:lnTo>
                <a:lnTo>
                  <a:pt x="1133146" y="88899"/>
                </a:lnTo>
                <a:lnTo>
                  <a:pt x="1152188" y="126999"/>
                </a:lnTo>
                <a:lnTo>
                  <a:pt x="1163867" y="165099"/>
                </a:lnTo>
                <a:lnTo>
                  <a:pt x="1169854" y="215899"/>
                </a:lnTo>
                <a:lnTo>
                  <a:pt x="1170437" y="228599"/>
                </a:lnTo>
                <a:close/>
              </a:path>
              <a:path extrusionOk="0" h="1828800" w="3298825">
                <a:moveTo>
                  <a:pt x="2333035" y="279399"/>
                </a:moveTo>
                <a:lnTo>
                  <a:pt x="2269314" y="279399"/>
                </a:lnTo>
                <a:lnTo>
                  <a:pt x="2268914" y="266699"/>
                </a:lnTo>
                <a:lnTo>
                  <a:pt x="2268316" y="266699"/>
                </a:lnTo>
                <a:lnTo>
                  <a:pt x="2257134" y="203199"/>
                </a:lnTo>
                <a:lnTo>
                  <a:pt x="2242458" y="152399"/>
                </a:lnTo>
                <a:lnTo>
                  <a:pt x="2221237" y="114299"/>
                </a:lnTo>
                <a:lnTo>
                  <a:pt x="2192432" y="76199"/>
                </a:lnTo>
                <a:lnTo>
                  <a:pt x="2157860" y="50799"/>
                </a:lnTo>
                <a:lnTo>
                  <a:pt x="2246660" y="50799"/>
                </a:lnTo>
                <a:lnTo>
                  <a:pt x="2276381" y="88899"/>
                </a:lnTo>
                <a:lnTo>
                  <a:pt x="2299710" y="126999"/>
                </a:lnTo>
                <a:lnTo>
                  <a:pt x="2316830" y="165099"/>
                </a:lnTo>
                <a:lnTo>
                  <a:pt x="2327923" y="215899"/>
                </a:lnTo>
                <a:lnTo>
                  <a:pt x="2333172" y="266699"/>
                </a:lnTo>
                <a:lnTo>
                  <a:pt x="2333035" y="279399"/>
                </a:lnTo>
                <a:close/>
              </a:path>
              <a:path extrusionOk="0" h="1828800" w="3298825">
                <a:moveTo>
                  <a:pt x="781421" y="368299"/>
                </a:moveTo>
                <a:lnTo>
                  <a:pt x="716052" y="368299"/>
                </a:lnTo>
                <a:lnTo>
                  <a:pt x="730614" y="342899"/>
                </a:lnTo>
                <a:lnTo>
                  <a:pt x="746254" y="304799"/>
                </a:lnTo>
                <a:lnTo>
                  <a:pt x="763085" y="279399"/>
                </a:lnTo>
                <a:lnTo>
                  <a:pt x="781219" y="241299"/>
                </a:lnTo>
                <a:lnTo>
                  <a:pt x="808037" y="203199"/>
                </a:lnTo>
                <a:lnTo>
                  <a:pt x="839994" y="165099"/>
                </a:lnTo>
                <a:lnTo>
                  <a:pt x="877281" y="126999"/>
                </a:lnTo>
                <a:lnTo>
                  <a:pt x="920090" y="114299"/>
                </a:lnTo>
                <a:lnTo>
                  <a:pt x="968612" y="101599"/>
                </a:lnTo>
                <a:lnTo>
                  <a:pt x="998120" y="101599"/>
                </a:lnTo>
                <a:lnTo>
                  <a:pt x="1026661" y="114299"/>
                </a:lnTo>
                <a:lnTo>
                  <a:pt x="1052526" y="126999"/>
                </a:lnTo>
                <a:lnTo>
                  <a:pt x="1074004" y="152399"/>
                </a:lnTo>
                <a:lnTo>
                  <a:pt x="930224" y="152399"/>
                </a:lnTo>
                <a:lnTo>
                  <a:pt x="922685" y="165099"/>
                </a:lnTo>
                <a:lnTo>
                  <a:pt x="900569" y="177799"/>
                </a:lnTo>
                <a:lnTo>
                  <a:pt x="880949" y="203199"/>
                </a:lnTo>
                <a:lnTo>
                  <a:pt x="863397" y="215899"/>
                </a:lnTo>
                <a:lnTo>
                  <a:pt x="847485" y="241299"/>
                </a:lnTo>
                <a:lnTo>
                  <a:pt x="820104" y="292099"/>
                </a:lnTo>
                <a:lnTo>
                  <a:pt x="795812" y="342899"/>
                </a:lnTo>
                <a:lnTo>
                  <a:pt x="781421" y="368299"/>
                </a:lnTo>
                <a:close/>
              </a:path>
              <a:path extrusionOk="0" h="1828800" w="3298825">
                <a:moveTo>
                  <a:pt x="2028445" y="190499"/>
                </a:moveTo>
                <a:lnTo>
                  <a:pt x="1940608" y="190499"/>
                </a:lnTo>
                <a:lnTo>
                  <a:pt x="1976008" y="165099"/>
                </a:lnTo>
                <a:lnTo>
                  <a:pt x="2014608" y="139699"/>
                </a:lnTo>
                <a:lnTo>
                  <a:pt x="2056043" y="114299"/>
                </a:lnTo>
                <a:lnTo>
                  <a:pt x="2099950" y="101599"/>
                </a:lnTo>
                <a:lnTo>
                  <a:pt x="2145962" y="101599"/>
                </a:lnTo>
                <a:lnTo>
                  <a:pt x="2187851" y="126999"/>
                </a:lnTo>
                <a:lnTo>
                  <a:pt x="2219831" y="152399"/>
                </a:lnTo>
                <a:lnTo>
                  <a:pt x="2101215" y="152399"/>
                </a:lnTo>
                <a:lnTo>
                  <a:pt x="2064749" y="165099"/>
                </a:lnTo>
                <a:lnTo>
                  <a:pt x="2028445" y="190499"/>
                </a:lnTo>
                <a:close/>
              </a:path>
              <a:path extrusionOk="0" h="1828800" w="3298825">
                <a:moveTo>
                  <a:pt x="881151" y="1320799"/>
                </a:moveTo>
                <a:lnTo>
                  <a:pt x="757117" y="1320799"/>
                </a:lnTo>
                <a:lnTo>
                  <a:pt x="789122" y="1269999"/>
                </a:lnTo>
                <a:lnTo>
                  <a:pt x="819915" y="1231899"/>
                </a:lnTo>
                <a:lnTo>
                  <a:pt x="849398" y="1193799"/>
                </a:lnTo>
                <a:lnTo>
                  <a:pt x="877472" y="1142999"/>
                </a:lnTo>
                <a:lnTo>
                  <a:pt x="904037" y="1104899"/>
                </a:lnTo>
                <a:lnTo>
                  <a:pt x="928995" y="1054099"/>
                </a:lnTo>
                <a:lnTo>
                  <a:pt x="938732" y="1041399"/>
                </a:lnTo>
                <a:lnTo>
                  <a:pt x="948126" y="1015999"/>
                </a:lnTo>
                <a:lnTo>
                  <a:pt x="957213" y="1003299"/>
                </a:lnTo>
                <a:lnTo>
                  <a:pt x="966026" y="977899"/>
                </a:lnTo>
                <a:lnTo>
                  <a:pt x="980765" y="939799"/>
                </a:lnTo>
                <a:lnTo>
                  <a:pt x="993945" y="876299"/>
                </a:lnTo>
                <a:lnTo>
                  <a:pt x="1005614" y="825499"/>
                </a:lnTo>
                <a:lnTo>
                  <a:pt x="1015823" y="774699"/>
                </a:lnTo>
                <a:lnTo>
                  <a:pt x="1024620" y="723899"/>
                </a:lnTo>
                <a:lnTo>
                  <a:pt x="1032055" y="673099"/>
                </a:lnTo>
                <a:lnTo>
                  <a:pt x="1038178" y="622299"/>
                </a:lnTo>
                <a:lnTo>
                  <a:pt x="1043038" y="571499"/>
                </a:lnTo>
                <a:lnTo>
                  <a:pt x="1046684" y="520699"/>
                </a:lnTo>
                <a:lnTo>
                  <a:pt x="1049166" y="469899"/>
                </a:lnTo>
                <a:lnTo>
                  <a:pt x="1051226" y="406399"/>
                </a:lnTo>
                <a:lnTo>
                  <a:pt x="1052164" y="355599"/>
                </a:lnTo>
                <a:lnTo>
                  <a:pt x="1050084" y="292099"/>
                </a:lnTo>
                <a:lnTo>
                  <a:pt x="1043089" y="241299"/>
                </a:lnTo>
                <a:lnTo>
                  <a:pt x="1025098" y="190499"/>
                </a:lnTo>
                <a:lnTo>
                  <a:pt x="984464" y="152399"/>
                </a:lnTo>
                <a:lnTo>
                  <a:pt x="1074004" y="152399"/>
                </a:lnTo>
                <a:lnTo>
                  <a:pt x="1086458" y="165099"/>
                </a:lnTo>
                <a:lnTo>
                  <a:pt x="1095757" y="190499"/>
                </a:lnTo>
                <a:lnTo>
                  <a:pt x="1102426" y="215899"/>
                </a:lnTo>
                <a:lnTo>
                  <a:pt x="1106989" y="228599"/>
                </a:lnTo>
                <a:lnTo>
                  <a:pt x="1170437" y="228599"/>
                </a:lnTo>
                <a:lnTo>
                  <a:pt x="1172185" y="266699"/>
                </a:lnTo>
                <a:lnTo>
                  <a:pt x="1171832" y="304799"/>
                </a:lnTo>
                <a:lnTo>
                  <a:pt x="1169766" y="355599"/>
                </a:lnTo>
                <a:lnTo>
                  <a:pt x="1166958" y="406399"/>
                </a:lnTo>
                <a:lnTo>
                  <a:pt x="1163633" y="444499"/>
                </a:lnTo>
                <a:lnTo>
                  <a:pt x="1159278" y="495299"/>
                </a:lnTo>
                <a:lnTo>
                  <a:pt x="1153850" y="533399"/>
                </a:lnTo>
                <a:lnTo>
                  <a:pt x="1147304" y="584199"/>
                </a:lnTo>
                <a:lnTo>
                  <a:pt x="1139598" y="622299"/>
                </a:lnTo>
                <a:lnTo>
                  <a:pt x="1128987" y="685799"/>
                </a:lnTo>
                <a:lnTo>
                  <a:pt x="1116628" y="736599"/>
                </a:lnTo>
                <a:lnTo>
                  <a:pt x="1102539" y="787399"/>
                </a:lnTo>
                <a:lnTo>
                  <a:pt x="1086740" y="838199"/>
                </a:lnTo>
                <a:lnTo>
                  <a:pt x="1069249" y="888999"/>
                </a:lnTo>
                <a:lnTo>
                  <a:pt x="1050085" y="939799"/>
                </a:lnTo>
                <a:lnTo>
                  <a:pt x="1029267" y="977899"/>
                </a:lnTo>
                <a:lnTo>
                  <a:pt x="1012843" y="1028699"/>
                </a:lnTo>
                <a:lnTo>
                  <a:pt x="994850" y="1079499"/>
                </a:lnTo>
                <a:lnTo>
                  <a:pt x="975281" y="1130299"/>
                </a:lnTo>
                <a:lnTo>
                  <a:pt x="954133" y="1181099"/>
                </a:lnTo>
                <a:lnTo>
                  <a:pt x="931398" y="1219199"/>
                </a:lnTo>
                <a:lnTo>
                  <a:pt x="907073" y="1269999"/>
                </a:lnTo>
                <a:lnTo>
                  <a:pt x="881151" y="1320799"/>
                </a:lnTo>
                <a:close/>
              </a:path>
              <a:path extrusionOk="0" h="1828800" w="3298825">
                <a:moveTo>
                  <a:pt x="1487374" y="1625599"/>
                </a:moveTo>
                <a:lnTo>
                  <a:pt x="1318148" y="1625599"/>
                </a:lnTo>
                <a:lnTo>
                  <a:pt x="1475061" y="1587499"/>
                </a:lnTo>
                <a:lnTo>
                  <a:pt x="1524794" y="1562099"/>
                </a:lnTo>
                <a:lnTo>
                  <a:pt x="1573113" y="1536699"/>
                </a:lnTo>
                <a:lnTo>
                  <a:pt x="1442328" y="1536699"/>
                </a:lnTo>
                <a:lnTo>
                  <a:pt x="1488780" y="1511299"/>
                </a:lnTo>
                <a:lnTo>
                  <a:pt x="1578867" y="1485899"/>
                </a:lnTo>
                <a:lnTo>
                  <a:pt x="1622312" y="1460499"/>
                </a:lnTo>
                <a:lnTo>
                  <a:pt x="1664564" y="1435099"/>
                </a:lnTo>
                <a:lnTo>
                  <a:pt x="1705528" y="1409699"/>
                </a:lnTo>
                <a:lnTo>
                  <a:pt x="1745109" y="1384299"/>
                </a:lnTo>
                <a:lnTo>
                  <a:pt x="1783211" y="1346199"/>
                </a:lnTo>
                <a:lnTo>
                  <a:pt x="1819739" y="1320799"/>
                </a:lnTo>
                <a:lnTo>
                  <a:pt x="1854598" y="1282699"/>
                </a:lnTo>
                <a:lnTo>
                  <a:pt x="1848009" y="1269999"/>
                </a:lnTo>
                <a:lnTo>
                  <a:pt x="1841613" y="1269999"/>
                </a:lnTo>
                <a:lnTo>
                  <a:pt x="1835397" y="1257299"/>
                </a:lnTo>
                <a:lnTo>
                  <a:pt x="1824084" y="1244599"/>
                </a:lnTo>
                <a:lnTo>
                  <a:pt x="1821588" y="1231899"/>
                </a:lnTo>
                <a:lnTo>
                  <a:pt x="1897733" y="1231899"/>
                </a:lnTo>
                <a:lnTo>
                  <a:pt x="1928945" y="1193799"/>
                </a:lnTo>
                <a:lnTo>
                  <a:pt x="1958135" y="1155699"/>
                </a:lnTo>
                <a:lnTo>
                  <a:pt x="1985478" y="1117599"/>
                </a:lnTo>
                <a:lnTo>
                  <a:pt x="2011149" y="1079499"/>
                </a:lnTo>
                <a:lnTo>
                  <a:pt x="2035326" y="1028699"/>
                </a:lnTo>
                <a:lnTo>
                  <a:pt x="2058183" y="990599"/>
                </a:lnTo>
                <a:lnTo>
                  <a:pt x="2079896" y="939799"/>
                </a:lnTo>
                <a:lnTo>
                  <a:pt x="2100642" y="901699"/>
                </a:lnTo>
                <a:lnTo>
                  <a:pt x="2105726" y="888999"/>
                </a:lnTo>
                <a:lnTo>
                  <a:pt x="2110744" y="876299"/>
                </a:lnTo>
                <a:lnTo>
                  <a:pt x="2115709" y="863599"/>
                </a:lnTo>
                <a:lnTo>
                  <a:pt x="2120632" y="850899"/>
                </a:lnTo>
                <a:lnTo>
                  <a:pt x="2137809" y="812799"/>
                </a:lnTo>
                <a:lnTo>
                  <a:pt x="2152855" y="761999"/>
                </a:lnTo>
                <a:lnTo>
                  <a:pt x="2165942" y="711199"/>
                </a:lnTo>
                <a:lnTo>
                  <a:pt x="2177236" y="673099"/>
                </a:lnTo>
                <a:lnTo>
                  <a:pt x="2186909" y="622299"/>
                </a:lnTo>
                <a:lnTo>
                  <a:pt x="2195129" y="571499"/>
                </a:lnTo>
                <a:lnTo>
                  <a:pt x="2202065" y="520699"/>
                </a:lnTo>
                <a:lnTo>
                  <a:pt x="2207400" y="482599"/>
                </a:lnTo>
                <a:lnTo>
                  <a:pt x="2211276" y="431799"/>
                </a:lnTo>
                <a:lnTo>
                  <a:pt x="2212900" y="393699"/>
                </a:lnTo>
                <a:lnTo>
                  <a:pt x="2211478" y="342899"/>
                </a:lnTo>
                <a:lnTo>
                  <a:pt x="2207542" y="304799"/>
                </a:lnTo>
                <a:lnTo>
                  <a:pt x="2200235" y="266699"/>
                </a:lnTo>
                <a:lnTo>
                  <a:pt x="2187615" y="228599"/>
                </a:lnTo>
                <a:lnTo>
                  <a:pt x="2167736" y="190499"/>
                </a:lnTo>
                <a:lnTo>
                  <a:pt x="2136119" y="152399"/>
                </a:lnTo>
                <a:lnTo>
                  <a:pt x="2219831" y="152399"/>
                </a:lnTo>
                <a:lnTo>
                  <a:pt x="2243202" y="190499"/>
                </a:lnTo>
                <a:lnTo>
                  <a:pt x="2259263" y="228599"/>
                </a:lnTo>
                <a:lnTo>
                  <a:pt x="2269314" y="279399"/>
                </a:lnTo>
                <a:lnTo>
                  <a:pt x="2333035" y="279399"/>
                </a:lnTo>
                <a:lnTo>
                  <a:pt x="2327799" y="355599"/>
                </a:lnTo>
                <a:lnTo>
                  <a:pt x="2320677" y="406399"/>
                </a:lnTo>
                <a:lnTo>
                  <a:pt x="2311577" y="457199"/>
                </a:lnTo>
                <a:lnTo>
                  <a:pt x="2300680" y="507999"/>
                </a:lnTo>
                <a:lnTo>
                  <a:pt x="2288169" y="558799"/>
                </a:lnTo>
                <a:lnTo>
                  <a:pt x="2274224" y="609599"/>
                </a:lnTo>
                <a:lnTo>
                  <a:pt x="2259029" y="647699"/>
                </a:lnTo>
                <a:lnTo>
                  <a:pt x="2242764" y="698499"/>
                </a:lnTo>
                <a:lnTo>
                  <a:pt x="2225612" y="749299"/>
                </a:lnTo>
                <a:lnTo>
                  <a:pt x="2207754" y="800099"/>
                </a:lnTo>
                <a:lnTo>
                  <a:pt x="2204165" y="800099"/>
                </a:lnTo>
                <a:lnTo>
                  <a:pt x="2200528" y="812799"/>
                </a:lnTo>
                <a:lnTo>
                  <a:pt x="2193195" y="825499"/>
                </a:lnTo>
                <a:lnTo>
                  <a:pt x="2175632" y="876299"/>
                </a:lnTo>
                <a:lnTo>
                  <a:pt x="2156783" y="914399"/>
                </a:lnTo>
                <a:lnTo>
                  <a:pt x="2136685" y="965199"/>
                </a:lnTo>
                <a:lnTo>
                  <a:pt x="2115374" y="1003299"/>
                </a:lnTo>
                <a:lnTo>
                  <a:pt x="2092885" y="1054099"/>
                </a:lnTo>
                <a:lnTo>
                  <a:pt x="2069254" y="1092199"/>
                </a:lnTo>
                <a:lnTo>
                  <a:pt x="2044519" y="1130299"/>
                </a:lnTo>
                <a:lnTo>
                  <a:pt x="2018714" y="1168399"/>
                </a:lnTo>
                <a:lnTo>
                  <a:pt x="1991876" y="1206499"/>
                </a:lnTo>
                <a:lnTo>
                  <a:pt x="1978843" y="1231899"/>
                </a:lnTo>
                <a:lnTo>
                  <a:pt x="1965469" y="1244599"/>
                </a:lnTo>
                <a:lnTo>
                  <a:pt x="1951790" y="1269999"/>
                </a:lnTo>
                <a:lnTo>
                  <a:pt x="1937841" y="1282699"/>
                </a:lnTo>
                <a:lnTo>
                  <a:pt x="1977059" y="1320799"/>
                </a:lnTo>
                <a:lnTo>
                  <a:pt x="1991487" y="1333499"/>
                </a:lnTo>
                <a:lnTo>
                  <a:pt x="1896685" y="1333499"/>
                </a:lnTo>
                <a:lnTo>
                  <a:pt x="1859847" y="1371599"/>
                </a:lnTo>
                <a:lnTo>
                  <a:pt x="1821324" y="1409699"/>
                </a:lnTo>
                <a:lnTo>
                  <a:pt x="1781132" y="1447799"/>
                </a:lnTo>
                <a:lnTo>
                  <a:pt x="1739291" y="1485899"/>
                </a:lnTo>
                <a:lnTo>
                  <a:pt x="1695819" y="1511299"/>
                </a:lnTo>
                <a:lnTo>
                  <a:pt x="1657337" y="1536699"/>
                </a:lnTo>
                <a:lnTo>
                  <a:pt x="1617048" y="1562099"/>
                </a:lnTo>
                <a:lnTo>
                  <a:pt x="1575155" y="1587499"/>
                </a:lnTo>
                <a:lnTo>
                  <a:pt x="1531862" y="1612899"/>
                </a:lnTo>
                <a:lnTo>
                  <a:pt x="1487374" y="1625599"/>
                </a:lnTo>
                <a:close/>
              </a:path>
              <a:path extrusionOk="0" h="1828800" w="3298825">
                <a:moveTo>
                  <a:pt x="2823115" y="1485899"/>
                </a:moveTo>
                <a:lnTo>
                  <a:pt x="2610913" y="1485899"/>
                </a:lnTo>
                <a:lnTo>
                  <a:pt x="2658566" y="1473199"/>
                </a:lnTo>
                <a:lnTo>
                  <a:pt x="2705722" y="1473199"/>
                </a:lnTo>
                <a:lnTo>
                  <a:pt x="2843748" y="1435099"/>
                </a:lnTo>
                <a:lnTo>
                  <a:pt x="2932439" y="1384299"/>
                </a:lnTo>
                <a:lnTo>
                  <a:pt x="2978547" y="1371599"/>
                </a:lnTo>
                <a:lnTo>
                  <a:pt x="3023522" y="1333499"/>
                </a:lnTo>
                <a:lnTo>
                  <a:pt x="3066806" y="1308099"/>
                </a:lnTo>
                <a:lnTo>
                  <a:pt x="3107843" y="1269999"/>
                </a:lnTo>
                <a:lnTo>
                  <a:pt x="3146077" y="1231899"/>
                </a:lnTo>
                <a:lnTo>
                  <a:pt x="3180950" y="1193799"/>
                </a:lnTo>
                <a:lnTo>
                  <a:pt x="3211906" y="1155699"/>
                </a:lnTo>
                <a:lnTo>
                  <a:pt x="3238387" y="1104899"/>
                </a:lnTo>
                <a:lnTo>
                  <a:pt x="3255659" y="1092199"/>
                </a:lnTo>
                <a:lnTo>
                  <a:pt x="3297814" y="1092199"/>
                </a:lnTo>
                <a:lnTo>
                  <a:pt x="3298408" y="1117599"/>
                </a:lnTo>
                <a:lnTo>
                  <a:pt x="3274642" y="1155699"/>
                </a:lnTo>
                <a:lnTo>
                  <a:pt x="3247526" y="1193799"/>
                </a:lnTo>
                <a:lnTo>
                  <a:pt x="3217390" y="1231899"/>
                </a:lnTo>
                <a:lnTo>
                  <a:pt x="3184565" y="1269999"/>
                </a:lnTo>
                <a:lnTo>
                  <a:pt x="3149381" y="1308099"/>
                </a:lnTo>
                <a:lnTo>
                  <a:pt x="3112169" y="1333499"/>
                </a:lnTo>
                <a:lnTo>
                  <a:pt x="3073260" y="1358899"/>
                </a:lnTo>
                <a:lnTo>
                  <a:pt x="3032984" y="1384299"/>
                </a:lnTo>
                <a:lnTo>
                  <a:pt x="2991671" y="1409699"/>
                </a:lnTo>
                <a:lnTo>
                  <a:pt x="2944821" y="1435099"/>
                </a:lnTo>
                <a:lnTo>
                  <a:pt x="2896899" y="1460499"/>
                </a:lnTo>
                <a:lnTo>
                  <a:pt x="2848002" y="1473199"/>
                </a:lnTo>
                <a:lnTo>
                  <a:pt x="2823115" y="1485899"/>
                </a:lnTo>
                <a:close/>
              </a:path>
              <a:path extrusionOk="0" h="1828800" w="3298825">
                <a:moveTo>
                  <a:pt x="1867580" y="1193799"/>
                </a:moveTo>
                <a:lnTo>
                  <a:pt x="1795948" y="1193799"/>
                </a:lnTo>
                <a:lnTo>
                  <a:pt x="1795625" y="1181099"/>
                </a:lnTo>
                <a:lnTo>
                  <a:pt x="1792069" y="1181099"/>
                </a:lnTo>
                <a:lnTo>
                  <a:pt x="1789056" y="1168399"/>
                </a:lnTo>
                <a:lnTo>
                  <a:pt x="1860443" y="1168399"/>
                </a:lnTo>
                <a:lnTo>
                  <a:pt x="1864554" y="1181099"/>
                </a:lnTo>
                <a:lnTo>
                  <a:pt x="1867580" y="1193799"/>
                </a:lnTo>
                <a:close/>
              </a:path>
              <a:path extrusionOk="0" h="1828800" w="3298825">
                <a:moveTo>
                  <a:pt x="1891361" y="1231899"/>
                </a:moveTo>
                <a:lnTo>
                  <a:pt x="1817611" y="1231899"/>
                </a:lnTo>
                <a:lnTo>
                  <a:pt x="1814309" y="1219199"/>
                </a:lnTo>
                <a:lnTo>
                  <a:pt x="1811075" y="1219199"/>
                </a:lnTo>
                <a:lnTo>
                  <a:pt x="1807404" y="1206499"/>
                </a:lnTo>
                <a:lnTo>
                  <a:pt x="1806964" y="1206499"/>
                </a:lnTo>
                <a:lnTo>
                  <a:pt x="1800099" y="1193799"/>
                </a:lnTo>
                <a:lnTo>
                  <a:pt x="1873476" y="1193799"/>
                </a:lnTo>
                <a:lnTo>
                  <a:pt x="1879223" y="1206499"/>
                </a:lnTo>
                <a:lnTo>
                  <a:pt x="1885187" y="1219199"/>
                </a:lnTo>
                <a:lnTo>
                  <a:pt x="1891361" y="1231899"/>
                </a:lnTo>
                <a:close/>
              </a:path>
              <a:path extrusionOk="0" h="1828800" w="3298825">
                <a:moveTo>
                  <a:pt x="2859481" y="1562099"/>
                </a:moveTo>
                <a:lnTo>
                  <a:pt x="2666753" y="1562099"/>
                </a:lnTo>
                <a:lnTo>
                  <a:pt x="2904691" y="1498599"/>
                </a:lnTo>
                <a:lnTo>
                  <a:pt x="2949782" y="1473199"/>
                </a:lnTo>
                <a:lnTo>
                  <a:pt x="2993914" y="1447799"/>
                </a:lnTo>
                <a:lnTo>
                  <a:pt x="3036823" y="1422399"/>
                </a:lnTo>
                <a:lnTo>
                  <a:pt x="3078240" y="1396999"/>
                </a:lnTo>
                <a:lnTo>
                  <a:pt x="3117902" y="1371599"/>
                </a:lnTo>
                <a:lnTo>
                  <a:pt x="3155540" y="1333499"/>
                </a:lnTo>
                <a:lnTo>
                  <a:pt x="3190891" y="1295399"/>
                </a:lnTo>
                <a:lnTo>
                  <a:pt x="3223686" y="1257299"/>
                </a:lnTo>
                <a:lnTo>
                  <a:pt x="3243416" y="1244599"/>
                </a:lnTo>
                <a:lnTo>
                  <a:pt x="3266531" y="1244599"/>
                </a:lnTo>
                <a:lnTo>
                  <a:pt x="3281396" y="1257299"/>
                </a:lnTo>
                <a:lnTo>
                  <a:pt x="3276376" y="1282699"/>
                </a:lnTo>
                <a:lnTo>
                  <a:pt x="3242523" y="1320799"/>
                </a:lnTo>
                <a:lnTo>
                  <a:pt x="3206088" y="1358899"/>
                </a:lnTo>
                <a:lnTo>
                  <a:pt x="3167339" y="1384299"/>
                </a:lnTo>
                <a:lnTo>
                  <a:pt x="3126545" y="1422399"/>
                </a:lnTo>
                <a:lnTo>
                  <a:pt x="3083975" y="1447799"/>
                </a:lnTo>
                <a:lnTo>
                  <a:pt x="3039896" y="1473199"/>
                </a:lnTo>
                <a:lnTo>
                  <a:pt x="2994579" y="1498599"/>
                </a:lnTo>
                <a:lnTo>
                  <a:pt x="2948291" y="1523999"/>
                </a:lnTo>
                <a:lnTo>
                  <a:pt x="2904309" y="1549399"/>
                </a:lnTo>
                <a:lnTo>
                  <a:pt x="2859481" y="1562099"/>
                </a:lnTo>
                <a:close/>
              </a:path>
              <a:path extrusionOk="0" h="1828800" w="3298825">
                <a:moveTo>
                  <a:pt x="2673696" y="1612899"/>
                </a:moveTo>
                <a:lnTo>
                  <a:pt x="2481082" y="1612899"/>
                </a:lnTo>
                <a:lnTo>
                  <a:pt x="2432157" y="1600199"/>
                </a:lnTo>
                <a:lnTo>
                  <a:pt x="2383664" y="1600199"/>
                </a:lnTo>
                <a:lnTo>
                  <a:pt x="2288396" y="1574799"/>
                </a:lnTo>
                <a:lnTo>
                  <a:pt x="2241836" y="1549399"/>
                </a:lnTo>
                <a:lnTo>
                  <a:pt x="2196133" y="1536699"/>
                </a:lnTo>
                <a:lnTo>
                  <a:pt x="2151395" y="1511299"/>
                </a:lnTo>
                <a:lnTo>
                  <a:pt x="2107728" y="1498599"/>
                </a:lnTo>
                <a:lnTo>
                  <a:pt x="2062375" y="1460499"/>
                </a:lnTo>
                <a:lnTo>
                  <a:pt x="2018052" y="1435099"/>
                </a:lnTo>
                <a:lnTo>
                  <a:pt x="1975301" y="1409699"/>
                </a:lnTo>
                <a:lnTo>
                  <a:pt x="1934665" y="1371599"/>
                </a:lnTo>
                <a:lnTo>
                  <a:pt x="1896685" y="1333499"/>
                </a:lnTo>
                <a:lnTo>
                  <a:pt x="1991487" y="1333499"/>
                </a:lnTo>
                <a:lnTo>
                  <a:pt x="2020344" y="1358899"/>
                </a:lnTo>
                <a:lnTo>
                  <a:pt x="2067368" y="1384299"/>
                </a:lnTo>
                <a:lnTo>
                  <a:pt x="2117800" y="1409699"/>
                </a:lnTo>
                <a:lnTo>
                  <a:pt x="2164934" y="1422399"/>
                </a:lnTo>
                <a:lnTo>
                  <a:pt x="2213162" y="1447799"/>
                </a:lnTo>
                <a:lnTo>
                  <a:pt x="2262285" y="1460499"/>
                </a:lnTo>
                <a:lnTo>
                  <a:pt x="2312102" y="1460499"/>
                </a:lnTo>
                <a:lnTo>
                  <a:pt x="2362412" y="1473199"/>
                </a:lnTo>
                <a:lnTo>
                  <a:pt x="2413015" y="1473199"/>
                </a:lnTo>
                <a:lnTo>
                  <a:pt x="2463711" y="1485899"/>
                </a:lnTo>
                <a:lnTo>
                  <a:pt x="2823115" y="1485899"/>
                </a:lnTo>
                <a:lnTo>
                  <a:pt x="2798229" y="1498599"/>
                </a:lnTo>
                <a:lnTo>
                  <a:pt x="2747679" y="1511299"/>
                </a:lnTo>
                <a:lnTo>
                  <a:pt x="2265991" y="1511299"/>
                </a:lnTo>
                <a:lnTo>
                  <a:pt x="2466634" y="1562099"/>
                </a:lnTo>
                <a:lnTo>
                  <a:pt x="2859481" y="1562099"/>
                </a:lnTo>
                <a:lnTo>
                  <a:pt x="2673696" y="1612899"/>
                </a:lnTo>
                <a:close/>
              </a:path>
              <a:path extrusionOk="0" h="1828800" w="3298825">
                <a:moveTo>
                  <a:pt x="400450" y="1777999"/>
                </a:moveTo>
                <a:lnTo>
                  <a:pt x="188227" y="1777999"/>
                </a:lnTo>
                <a:lnTo>
                  <a:pt x="238962" y="1765299"/>
                </a:lnTo>
                <a:lnTo>
                  <a:pt x="289311" y="1765299"/>
                </a:lnTo>
                <a:lnTo>
                  <a:pt x="339066" y="1752599"/>
                </a:lnTo>
                <a:lnTo>
                  <a:pt x="390773" y="1727199"/>
                </a:lnTo>
                <a:lnTo>
                  <a:pt x="439509" y="1714499"/>
                </a:lnTo>
                <a:lnTo>
                  <a:pt x="485525" y="1676399"/>
                </a:lnTo>
                <a:lnTo>
                  <a:pt x="529072" y="1650999"/>
                </a:lnTo>
                <a:lnTo>
                  <a:pt x="570399" y="1612899"/>
                </a:lnTo>
                <a:lnTo>
                  <a:pt x="609756" y="1587499"/>
                </a:lnTo>
                <a:lnTo>
                  <a:pt x="647394" y="1536699"/>
                </a:lnTo>
                <a:lnTo>
                  <a:pt x="673641" y="1511299"/>
                </a:lnTo>
                <a:lnTo>
                  <a:pt x="699117" y="1485899"/>
                </a:lnTo>
                <a:lnTo>
                  <a:pt x="723812" y="1447799"/>
                </a:lnTo>
                <a:lnTo>
                  <a:pt x="747717" y="1422399"/>
                </a:lnTo>
                <a:lnTo>
                  <a:pt x="746230" y="1422399"/>
                </a:lnTo>
                <a:lnTo>
                  <a:pt x="744834" y="1409699"/>
                </a:lnTo>
                <a:lnTo>
                  <a:pt x="824495" y="1409699"/>
                </a:lnTo>
                <a:lnTo>
                  <a:pt x="849089" y="1435099"/>
                </a:lnTo>
                <a:lnTo>
                  <a:pt x="875643" y="1447799"/>
                </a:lnTo>
                <a:lnTo>
                  <a:pt x="889955" y="1460499"/>
                </a:lnTo>
                <a:lnTo>
                  <a:pt x="782628" y="1460499"/>
                </a:lnTo>
                <a:lnTo>
                  <a:pt x="771744" y="1473199"/>
                </a:lnTo>
                <a:lnTo>
                  <a:pt x="760713" y="1485899"/>
                </a:lnTo>
                <a:lnTo>
                  <a:pt x="749501" y="1511299"/>
                </a:lnTo>
                <a:lnTo>
                  <a:pt x="738071" y="1523999"/>
                </a:lnTo>
                <a:lnTo>
                  <a:pt x="704613" y="1562099"/>
                </a:lnTo>
                <a:lnTo>
                  <a:pt x="669980" y="1600199"/>
                </a:lnTo>
                <a:lnTo>
                  <a:pt x="633941" y="1625599"/>
                </a:lnTo>
                <a:lnTo>
                  <a:pt x="596264" y="1663699"/>
                </a:lnTo>
                <a:lnTo>
                  <a:pt x="556718" y="1689099"/>
                </a:lnTo>
                <a:lnTo>
                  <a:pt x="515073" y="1727199"/>
                </a:lnTo>
                <a:lnTo>
                  <a:pt x="471097" y="1752599"/>
                </a:lnTo>
                <a:lnTo>
                  <a:pt x="424559" y="1765299"/>
                </a:lnTo>
                <a:lnTo>
                  <a:pt x="400450" y="1777999"/>
                </a:lnTo>
                <a:close/>
              </a:path>
              <a:path extrusionOk="0" h="1828800" w="3298825">
                <a:moveTo>
                  <a:pt x="1301539" y="1676399"/>
                </a:moveTo>
                <a:lnTo>
                  <a:pt x="1159599" y="1676399"/>
                </a:lnTo>
                <a:lnTo>
                  <a:pt x="1018413" y="1638299"/>
                </a:lnTo>
                <a:lnTo>
                  <a:pt x="973848" y="1612899"/>
                </a:lnTo>
                <a:lnTo>
                  <a:pt x="931227" y="1587499"/>
                </a:lnTo>
                <a:lnTo>
                  <a:pt x="890672" y="1562099"/>
                </a:lnTo>
                <a:lnTo>
                  <a:pt x="852306" y="1536699"/>
                </a:lnTo>
                <a:lnTo>
                  <a:pt x="816250" y="1498599"/>
                </a:lnTo>
                <a:lnTo>
                  <a:pt x="782628" y="1460499"/>
                </a:lnTo>
                <a:lnTo>
                  <a:pt x="889955" y="1460499"/>
                </a:lnTo>
                <a:lnTo>
                  <a:pt x="904266" y="1473199"/>
                </a:lnTo>
                <a:lnTo>
                  <a:pt x="935072" y="1498599"/>
                </a:lnTo>
                <a:lnTo>
                  <a:pt x="977248" y="1511299"/>
                </a:lnTo>
                <a:lnTo>
                  <a:pt x="1021063" y="1536699"/>
                </a:lnTo>
                <a:lnTo>
                  <a:pt x="1066201" y="1549399"/>
                </a:lnTo>
                <a:lnTo>
                  <a:pt x="1112346" y="1549399"/>
                </a:lnTo>
                <a:lnTo>
                  <a:pt x="1159180" y="1562099"/>
                </a:lnTo>
                <a:lnTo>
                  <a:pt x="1502412" y="1562099"/>
                </a:lnTo>
                <a:lnTo>
                  <a:pt x="1478540" y="1574799"/>
                </a:lnTo>
                <a:lnTo>
                  <a:pt x="1430029" y="1587499"/>
                </a:lnTo>
                <a:lnTo>
                  <a:pt x="1380895" y="1587499"/>
                </a:lnTo>
                <a:lnTo>
                  <a:pt x="1331286" y="1600199"/>
                </a:lnTo>
                <a:lnTo>
                  <a:pt x="1077091" y="1600199"/>
                </a:lnTo>
                <a:lnTo>
                  <a:pt x="1087264" y="1612899"/>
                </a:lnTo>
                <a:lnTo>
                  <a:pt x="1097537" y="1612899"/>
                </a:lnTo>
                <a:lnTo>
                  <a:pt x="1151716" y="1625599"/>
                </a:lnTo>
                <a:lnTo>
                  <a:pt x="1487374" y="1625599"/>
                </a:lnTo>
                <a:lnTo>
                  <a:pt x="1441893" y="1638299"/>
                </a:lnTo>
                <a:lnTo>
                  <a:pt x="1395624" y="1663699"/>
                </a:lnTo>
                <a:lnTo>
                  <a:pt x="1348772" y="1663699"/>
                </a:lnTo>
                <a:lnTo>
                  <a:pt x="1301539" y="1676399"/>
                </a:lnTo>
                <a:close/>
              </a:path>
              <a:path extrusionOk="0" h="1828800" w="3298825">
                <a:moveTo>
                  <a:pt x="2644642" y="1523999"/>
                </a:moveTo>
                <a:lnTo>
                  <a:pt x="2374927" y="1523999"/>
                </a:lnTo>
                <a:lnTo>
                  <a:pt x="2320239" y="1511299"/>
                </a:lnTo>
                <a:lnTo>
                  <a:pt x="2696451" y="1511299"/>
                </a:lnTo>
                <a:lnTo>
                  <a:pt x="2644642" y="1523999"/>
                </a:lnTo>
                <a:close/>
              </a:path>
              <a:path extrusionOk="0" h="1828800" w="3298825">
                <a:moveTo>
                  <a:pt x="2539679" y="1536699"/>
                </a:moveTo>
                <a:lnTo>
                  <a:pt x="2484841" y="1536699"/>
                </a:lnTo>
                <a:lnTo>
                  <a:pt x="2429858" y="1523999"/>
                </a:lnTo>
                <a:lnTo>
                  <a:pt x="2592352" y="1523999"/>
                </a:lnTo>
                <a:lnTo>
                  <a:pt x="2539679" y="1536699"/>
                </a:lnTo>
                <a:close/>
              </a:path>
              <a:path extrusionOk="0" h="1828800" w="3298825">
                <a:moveTo>
                  <a:pt x="1502412" y="1562099"/>
                </a:moveTo>
                <a:lnTo>
                  <a:pt x="1300656" y="1562099"/>
                </a:lnTo>
                <a:lnTo>
                  <a:pt x="1395065" y="1536699"/>
                </a:lnTo>
                <a:lnTo>
                  <a:pt x="1573113" y="1536699"/>
                </a:lnTo>
                <a:lnTo>
                  <a:pt x="1526284" y="1549399"/>
                </a:lnTo>
                <a:lnTo>
                  <a:pt x="1502412" y="1562099"/>
                </a:lnTo>
                <a:close/>
              </a:path>
              <a:path extrusionOk="0" h="1828800" w="3298825">
                <a:moveTo>
                  <a:pt x="1281347" y="1612899"/>
                </a:moveTo>
                <a:lnTo>
                  <a:pt x="1131012" y="1612899"/>
                </a:lnTo>
                <a:lnTo>
                  <a:pt x="1112324" y="1600199"/>
                </a:lnTo>
                <a:lnTo>
                  <a:pt x="1331286" y="1600199"/>
                </a:lnTo>
                <a:lnTo>
                  <a:pt x="1281347" y="1612899"/>
                </a:lnTo>
                <a:close/>
              </a:path>
              <a:path extrusionOk="0" h="1828800" w="3298825">
                <a:moveTo>
                  <a:pt x="175421" y="1828799"/>
                </a:moveTo>
                <a:lnTo>
                  <a:pt x="72868" y="1828799"/>
                </a:lnTo>
                <a:lnTo>
                  <a:pt x="21752" y="1816099"/>
                </a:lnTo>
                <a:lnTo>
                  <a:pt x="226467" y="1816099"/>
                </a:lnTo>
                <a:lnTo>
                  <a:pt x="175421" y="1828799"/>
                </a:lnTo>
                <a:close/>
              </a:path>
            </a:pathLst>
          </a:custGeom>
          <a:solidFill>
            <a:srgbClr val="003D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2110180" y="4699705"/>
            <a:ext cx="14196620" cy="3243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50">
            <a:spAutoFit/>
          </a:bodyPr>
          <a:lstStyle/>
          <a:p>
            <a:pPr indent="0" lvl="0" marL="66040" marR="11302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현대의 소비 문화에 새로운 풍경을 제시하며,</a:t>
            </a:r>
            <a:endParaRPr/>
          </a:p>
          <a:p>
            <a:pPr indent="0" lvl="0" marL="66040" rtl="0" algn="ctr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젊은 대상층을 위한 새로운 팬 커머스 샵 프로젝트를 소개합니다.</a:t>
            </a:r>
            <a:endParaRPr/>
          </a:p>
          <a:p>
            <a:pPr indent="0" lvl="0" marL="6604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635" lvl="0" marL="2080260" marR="212788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저희 </a:t>
            </a:r>
            <a:r>
              <a:rPr b="1" lang="en-US" sz="2400">
                <a:solidFill>
                  <a:srgbClr val="6666AB"/>
                </a:solidFill>
                <a:latin typeface="Arial"/>
                <a:ea typeface="Arial"/>
                <a:cs typeface="Arial"/>
                <a:sym typeface="Arial"/>
              </a:rPr>
              <a:t>VERY PERI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는 젊은 소비층을 위한 혁신적인 팬 커머스 샵 프로젝트입니다. 우리의 목표는 단순한 쇼핑 경험을 넘어서,</a:t>
            </a:r>
            <a:endParaRPr/>
          </a:p>
          <a:p>
            <a:pPr indent="0" lvl="0" marL="1230630" marR="127825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여러분이 사랑하는 아티스트와 더 가까워질 수 있는  기회를 제공하는 것입니다.</a:t>
            </a:r>
            <a:endParaRPr/>
          </a:p>
        </p:txBody>
      </p:sp>
      <p:sp>
        <p:nvSpPr>
          <p:cNvPr id="84" name="Google Shape;84;p9"/>
          <p:cNvSpPr txBox="1"/>
          <p:nvPr>
            <p:ph type="title"/>
          </p:nvPr>
        </p:nvSpPr>
        <p:spPr>
          <a:xfrm>
            <a:off x="4851768" y="1726228"/>
            <a:ext cx="8584462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latin typeface="Arial"/>
                <a:ea typeface="Arial"/>
                <a:cs typeface="Arial"/>
                <a:sym typeface="Arial"/>
              </a:rPr>
              <a:t>프로젝트 소개</a:t>
            </a:r>
            <a:endParaRPr sz="9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16793615" y="3742316"/>
            <a:ext cx="438150" cy="628650"/>
          </a:xfrm>
          <a:custGeom>
            <a:rect b="b" l="l" r="r" t="t"/>
            <a:pathLst>
              <a:path extrusionOk="0" h="628650" w="438150">
                <a:moveTo>
                  <a:pt x="198902" y="628649"/>
                </a:moveTo>
                <a:lnTo>
                  <a:pt x="186702" y="615840"/>
                </a:lnTo>
                <a:lnTo>
                  <a:pt x="187171" y="602041"/>
                </a:lnTo>
                <a:lnTo>
                  <a:pt x="196627" y="468247"/>
                </a:lnTo>
                <a:lnTo>
                  <a:pt x="200586" y="417240"/>
                </a:lnTo>
                <a:lnTo>
                  <a:pt x="204602" y="366262"/>
                </a:lnTo>
                <a:lnTo>
                  <a:pt x="204702" y="364360"/>
                </a:lnTo>
                <a:lnTo>
                  <a:pt x="204602" y="362459"/>
                </a:lnTo>
                <a:lnTo>
                  <a:pt x="204602" y="359857"/>
                </a:lnTo>
                <a:lnTo>
                  <a:pt x="203302" y="360357"/>
                </a:lnTo>
                <a:lnTo>
                  <a:pt x="202002" y="361058"/>
                </a:lnTo>
                <a:lnTo>
                  <a:pt x="200802" y="361658"/>
                </a:lnTo>
                <a:lnTo>
                  <a:pt x="171672" y="380158"/>
                </a:lnTo>
                <a:lnTo>
                  <a:pt x="113374" y="417231"/>
                </a:lnTo>
                <a:lnTo>
                  <a:pt x="70932" y="444976"/>
                </a:lnTo>
                <a:lnTo>
                  <a:pt x="44644" y="463580"/>
                </a:lnTo>
                <a:lnTo>
                  <a:pt x="31500" y="472938"/>
                </a:lnTo>
                <a:lnTo>
                  <a:pt x="26800" y="476240"/>
                </a:lnTo>
                <a:lnTo>
                  <a:pt x="22300" y="479943"/>
                </a:lnTo>
                <a:lnTo>
                  <a:pt x="12000" y="486448"/>
                </a:lnTo>
                <a:lnTo>
                  <a:pt x="6400" y="485747"/>
                </a:lnTo>
                <a:lnTo>
                  <a:pt x="0" y="477741"/>
                </a:lnTo>
                <a:lnTo>
                  <a:pt x="400" y="472137"/>
                </a:lnTo>
                <a:lnTo>
                  <a:pt x="4800" y="467534"/>
                </a:lnTo>
                <a:lnTo>
                  <a:pt x="8700" y="463231"/>
                </a:lnTo>
                <a:lnTo>
                  <a:pt x="50863" y="432884"/>
                </a:lnTo>
                <a:lnTo>
                  <a:pt x="84301" y="410293"/>
                </a:lnTo>
                <a:lnTo>
                  <a:pt x="138089" y="375318"/>
                </a:lnTo>
                <a:lnTo>
                  <a:pt x="192102" y="340643"/>
                </a:lnTo>
                <a:lnTo>
                  <a:pt x="193902" y="339843"/>
                </a:lnTo>
                <a:lnTo>
                  <a:pt x="195602" y="338442"/>
                </a:lnTo>
                <a:lnTo>
                  <a:pt x="197802" y="336841"/>
                </a:lnTo>
                <a:lnTo>
                  <a:pt x="175817" y="320126"/>
                </a:lnTo>
                <a:lnTo>
                  <a:pt x="156252" y="301140"/>
                </a:lnTo>
                <a:lnTo>
                  <a:pt x="119201" y="261387"/>
                </a:lnTo>
                <a:lnTo>
                  <a:pt x="97502" y="240630"/>
                </a:lnTo>
                <a:lnTo>
                  <a:pt x="90201" y="233767"/>
                </a:lnTo>
                <a:lnTo>
                  <a:pt x="87801" y="231565"/>
                </a:lnTo>
                <a:lnTo>
                  <a:pt x="82801" y="227162"/>
                </a:lnTo>
                <a:lnTo>
                  <a:pt x="76801" y="221658"/>
                </a:lnTo>
                <a:lnTo>
                  <a:pt x="75201" y="217555"/>
                </a:lnTo>
                <a:lnTo>
                  <a:pt x="78501" y="214553"/>
                </a:lnTo>
                <a:lnTo>
                  <a:pt x="83301" y="210250"/>
                </a:lnTo>
                <a:lnTo>
                  <a:pt x="87601" y="213252"/>
                </a:lnTo>
                <a:lnTo>
                  <a:pt x="125601" y="245500"/>
                </a:lnTo>
                <a:lnTo>
                  <a:pt x="158689" y="277023"/>
                </a:lnTo>
                <a:lnTo>
                  <a:pt x="169566" y="287962"/>
                </a:lnTo>
                <a:lnTo>
                  <a:pt x="180602" y="298713"/>
                </a:lnTo>
                <a:lnTo>
                  <a:pt x="186563" y="303967"/>
                </a:lnTo>
                <a:lnTo>
                  <a:pt x="192889" y="309071"/>
                </a:lnTo>
                <a:lnTo>
                  <a:pt x="199572" y="314249"/>
                </a:lnTo>
                <a:lnTo>
                  <a:pt x="206602" y="319728"/>
                </a:lnTo>
                <a:lnTo>
                  <a:pt x="206902" y="315926"/>
                </a:lnTo>
                <a:lnTo>
                  <a:pt x="207102" y="313924"/>
                </a:lnTo>
                <a:lnTo>
                  <a:pt x="212190" y="203345"/>
                </a:lnTo>
                <a:lnTo>
                  <a:pt x="214810" y="149047"/>
                </a:lnTo>
                <a:lnTo>
                  <a:pt x="217702" y="94767"/>
                </a:lnTo>
                <a:lnTo>
                  <a:pt x="221627" y="52537"/>
                </a:lnTo>
                <a:lnTo>
                  <a:pt x="224171" y="31441"/>
                </a:lnTo>
                <a:lnTo>
                  <a:pt x="226602" y="10307"/>
                </a:lnTo>
                <a:lnTo>
                  <a:pt x="226802" y="8406"/>
                </a:lnTo>
                <a:lnTo>
                  <a:pt x="226902" y="6004"/>
                </a:lnTo>
                <a:lnTo>
                  <a:pt x="228102" y="4803"/>
                </a:lnTo>
                <a:lnTo>
                  <a:pt x="230302" y="2701"/>
                </a:lnTo>
                <a:lnTo>
                  <a:pt x="233302" y="0"/>
                </a:lnTo>
                <a:lnTo>
                  <a:pt x="238303" y="400"/>
                </a:lnTo>
                <a:lnTo>
                  <a:pt x="241403" y="3402"/>
                </a:lnTo>
                <a:lnTo>
                  <a:pt x="243803" y="8906"/>
                </a:lnTo>
                <a:lnTo>
                  <a:pt x="243703" y="12809"/>
                </a:lnTo>
                <a:lnTo>
                  <a:pt x="243403" y="16211"/>
                </a:lnTo>
                <a:lnTo>
                  <a:pt x="242248" y="30696"/>
                </a:lnTo>
                <a:lnTo>
                  <a:pt x="238803" y="74153"/>
                </a:lnTo>
                <a:lnTo>
                  <a:pt x="236379" y="118869"/>
                </a:lnTo>
                <a:lnTo>
                  <a:pt x="234040" y="163567"/>
                </a:lnTo>
                <a:lnTo>
                  <a:pt x="231757" y="208264"/>
                </a:lnTo>
                <a:lnTo>
                  <a:pt x="229502" y="252981"/>
                </a:lnTo>
                <a:lnTo>
                  <a:pt x="227102" y="310522"/>
                </a:lnTo>
                <a:lnTo>
                  <a:pt x="227202" y="312823"/>
                </a:lnTo>
                <a:lnTo>
                  <a:pt x="227202" y="315725"/>
                </a:lnTo>
                <a:lnTo>
                  <a:pt x="228302" y="315325"/>
                </a:lnTo>
                <a:lnTo>
                  <a:pt x="229502" y="314825"/>
                </a:lnTo>
                <a:lnTo>
                  <a:pt x="230502" y="314324"/>
                </a:lnTo>
                <a:lnTo>
                  <a:pt x="312803" y="258097"/>
                </a:lnTo>
                <a:lnTo>
                  <a:pt x="395104" y="201944"/>
                </a:lnTo>
                <a:lnTo>
                  <a:pt x="427705" y="184632"/>
                </a:lnTo>
                <a:lnTo>
                  <a:pt x="432205" y="184932"/>
                </a:lnTo>
                <a:lnTo>
                  <a:pt x="434205" y="185132"/>
                </a:lnTo>
                <a:lnTo>
                  <a:pt x="437205" y="188534"/>
                </a:lnTo>
                <a:lnTo>
                  <a:pt x="437505" y="190736"/>
                </a:lnTo>
                <a:lnTo>
                  <a:pt x="437905" y="193238"/>
                </a:lnTo>
                <a:lnTo>
                  <a:pt x="403892" y="222271"/>
                </a:lnTo>
                <a:lnTo>
                  <a:pt x="368873" y="246585"/>
                </a:lnTo>
                <a:lnTo>
                  <a:pt x="319547" y="280003"/>
                </a:lnTo>
                <a:lnTo>
                  <a:pt x="294903" y="296712"/>
                </a:lnTo>
                <a:lnTo>
                  <a:pt x="239003" y="335340"/>
                </a:lnTo>
                <a:lnTo>
                  <a:pt x="236302" y="337441"/>
                </a:lnTo>
                <a:lnTo>
                  <a:pt x="234302" y="338942"/>
                </a:lnTo>
                <a:lnTo>
                  <a:pt x="244231" y="348249"/>
                </a:lnTo>
                <a:lnTo>
                  <a:pt x="254028" y="357480"/>
                </a:lnTo>
                <a:lnTo>
                  <a:pt x="263862" y="366524"/>
                </a:lnTo>
                <a:lnTo>
                  <a:pt x="273903" y="375268"/>
                </a:lnTo>
                <a:lnTo>
                  <a:pt x="290353" y="388872"/>
                </a:lnTo>
                <a:lnTo>
                  <a:pt x="306953" y="402287"/>
                </a:lnTo>
                <a:lnTo>
                  <a:pt x="323629" y="415628"/>
                </a:lnTo>
                <a:lnTo>
                  <a:pt x="340304" y="429007"/>
                </a:lnTo>
                <a:lnTo>
                  <a:pt x="350904" y="443317"/>
                </a:lnTo>
                <a:lnTo>
                  <a:pt x="345304" y="452523"/>
                </a:lnTo>
                <a:lnTo>
                  <a:pt x="340604" y="453724"/>
                </a:lnTo>
                <a:lnTo>
                  <a:pt x="335904" y="452323"/>
                </a:lnTo>
                <a:lnTo>
                  <a:pt x="331804" y="451122"/>
                </a:lnTo>
                <a:lnTo>
                  <a:pt x="328004" y="449121"/>
                </a:lnTo>
                <a:lnTo>
                  <a:pt x="324704" y="446419"/>
                </a:lnTo>
                <a:lnTo>
                  <a:pt x="300386" y="426838"/>
                </a:lnTo>
                <a:lnTo>
                  <a:pt x="276415" y="406853"/>
                </a:lnTo>
                <a:lnTo>
                  <a:pt x="253139" y="386062"/>
                </a:lnTo>
                <a:lnTo>
                  <a:pt x="230902" y="364060"/>
                </a:lnTo>
                <a:lnTo>
                  <a:pt x="229402" y="362459"/>
                </a:lnTo>
                <a:lnTo>
                  <a:pt x="227702" y="360958"/>
                </a:lnTo>
                <a:lnTo>
                  <a:pt x="225402" y="358756"/>
                </a:lnTo>
                <a:lnTo>
                  <a:pt x="225102" y="361158"/>
                </a:lnTo>
                <a:lnTo>
                  <a:pt x="224902" y="362459"/>
                </a:lnTo>
                <a:lnTo>
                  <a:pt x="224802" y="363660"/>
                </a:lnTo>
                <a:lnTo>
                  <a:pt x="216990" y="473288"/>
                </a:lnTo>
                <a:lnTo>
                  <a:pt x="213060" y="528112"/>
                </a:lnTo>
                <a:lnTo>
                  <a:pt x="209102" y="582917"/>
                </a:lnTo>
                <a:lnTo>
                  <a:pt x="207877" y="599128"/>
                </a:lnTo>
                <a:lnTo>
                  <a:pt x="207218" y="607234"/>
                </a:lnTo>
                <a:lnTo>
                  <a:pt x="206502" y="615340"/>
                </a:lnTo>
                <a:lnTo>
                  <a:pt x="206302" y="618042"/>
                </a:lnTo>
                <a:lnTo>
                  <a:pt x="206102" y="621244"/>
                </a:lnTo>
                <a:lnTo>
                  <a:pt x="204502" y="623045"/>
                </a:lnTo>
                <a:lnTo>
                  <a:pt x="202402" y="625547"/>
                </a:lnTo>
                <a:lnTo>
                  <a:pt x="198902" y="628649"/>
                </a:lnTo>
                <a:close/>
              </a:path>
            </a:pathLst>
          </a:custGeom>
          <a:solidFill>
            <a:srgbClr val="003D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1009772" y="1281715"/>
            <a:ext cx="438150" cy="628650"/>
          </a:xfrm>
          <a:custGeom>
            <a:rect b="b" l="l" r="r" t="t"/>
            <a:pathLst>
              <a:path extrusionOk="0" h="628650" w="438150">
                <a:moveTo>
                  <a:pt x="198902" y="628649"/>
                </a:moveTo>
                <a:lnTo>
                  <a:pt x="186702" y="615840"/>
                </a:lnTo>
                <a:lnTo>
                  <a:pt x="187171" y="602041"/>
                </a:lnTo>
                <a:lnTo>
                  <a:pt x="196627" y="468247"/>
                </a:lnTo>
                <a:lnTo>
                  <a:pt x="200586" y="417240"/>
                </a:lnTo>
                <a:lnTo>
                  <a:pt x="204602" y="366262"/>
                </a:lnTo>
                <a:lnTo>
                  <a:pt x="204702" y="364360"/>
                </a:lnTo>
                <a:lnTo>
                  <a:pt x="204602" y="362459"/>
                </a:lnTo>
                <a:lnTo>
                  <a:pt x="204602" y="359857"/>
                </a:lnTo>
                <a:lnTo>
                  <a:pt x="203302" y="360357"/>
                </a:lnTo>
                <a:lnTo>
                  <a:pt x="202002" y="361058"/>
                </a:lnTo>
                <a:lnTo>
                  <a:pt x="200802" y="361658"/>
                </a:lnTo>
                <a:lnTo>
                  <a:pt x="171672" y="380158"/>
                </a:lnTo>
                <a:lnTo>
                  <a:pt x="113374" y="417231"/>
                </a:lnTo>
                <a:lnTo>
                  <a:pt x="70932" y="444976"/>
                </a:lnTo>
                <a:lnTo>
                  <a:pt x="44644" y="463580"/>
                </a:lnTo>
                <a:lnTo>
                  <a:pt x="31500" y="472938"/>
                </a:lnTo>
                <a:lnTo>
                  <a:pt x="26800" y="476240"/>
                </a:lnTo>
                <a:lnTo>
                  <a:pt x="22300" y="479943"/>
                </a:lnTo>
                <a:lnTo>
                  <a:pt x="12000" y="486448"/>
                </a:lnTo>
                <a:lnTo>
                  <a:pt x="6400" y="485747"/>
                </a:lnTo>
                <a:lnTo>
                  <a:pt x="0" y="477741"/>
                </a:lnTo>
                <a:lnTo>
                  <a:pt x="400" y="472137"/>
                </a:lnTo>
                <a:lnTo>
                  <a:pt x="4800" y="467534"/>
                </a:lnTo>
                <a:lnTo>
                  <a:pt x="8700" y="463231"/>
                </a:lnTo>
                <a:lnTo>
                  <a:pt x="50863" y="432884"/>
                </a:lnTo>
                <a:lnTo>
                  <a:pt x="84301" y="410293"/>
                </a:lnTo>
                <a:lnTo>
                  <a:pt x="138089" y="375318"/>
                </a:lnTo>
                <a:lnTo>
                  <a:pt x="192102" y="340643"/>
                </a:lnTo>
                <a:lnTo>
                  <a:pt x="193902" y="339843"/>
                </a:lnTo>
                <a:lnTo>
                  <a:pt x="195602" y="338442"/>
                </a:lnTo>
                <a:lnTo>
                  <a:pt x="197802" y="336841"/>
                </a:lnTo>
                <a:lnTo>
                  <a:pt x="175817" y="320126"/>
                </a:lnTo>
                <a:lnTo>
                  <a:pt x="156252" y="301140"/>
                </a:lnTo>
                <a:lnTo>
                  <a:pt x="119201" y="261387"/>
                </a:lnTo>
                <a:lnTo>
                  <a:pt x="97502" y="240630"/>
                </a:lnTo>
                <a:lnTo>
                  <a:pt x="90201" y="233767"/>
                </a:lnTo>
                <a:lnTo>
                  <a:pt x="87801" y="231565"/>
                </a:lnTo>
                <a:lnTo>
                  <a:pt x="82801" y="227162"/>
                </a:lnTo>
                <a:lnTo>
                  <a:pt x="76801" y="221658"/>
                </a:lnTo>
                <a:lnTo>
                  <a:pt x="75201" y="217555"/>
                </a:lnTo>
                <a:lnTo>
                  <a:pt x="78501" y="214553"/>
                </a:lnTo>
                <a:lnTo>
                  <a:pt x="83301" y="210250"/>
                </a:lnTo>
                <a:lnTo>
                  <a:pt x="87601" y="213252"/>
                </a:lnTo>
                <a:lnTo>
                  <a:pt x="125601" y="245500"/>
                </a:lnTo>
                <a:lnTo>
                  <a:pt x="158689" y="277023"/>
                </a:lnTo>
                <a:lnTo>
                  <a:pt x="169566" y="287962"/>
                </a:lnTo>
                <a:lnTo>
                  <a:pt x="180602" y="298713"/>
                </a:lnTo>
                <a:lnTo>
                  <a:pt x="186563" y="303967"/>
                </a:lnTo>
                <a:lnTo>
                  <a:pt x="192889" y="309071"/>
                </a:lnTo>
                <a:lnTo>
                  <a:pt x="199572" y="314249"/>
                </a:lnTo>
                <a:lnTo>
                  <a:pt x="206602" y="319728"/>
                </a:lnTo>
                <a:lnTo>
                  <a:pt x="206902" y="315926"/>
                </a:lnTo>
                <a:lnTo>
                  <a:pt x="207102" y="313924"/>
                </a:lnTo>
                <a:lnTo>
                  <a:pt x="212190" y="203345"/>
                </a:lnTo>
                <a:lnTo>
                  <a:pt x="214810" y="149047"/>
                </a:lnTo>
                <a:lnTo>
                  <a:pt x="217702" y="94767"/>
                </a:lnTo>
                <a:lnTo>
                  <a:pt x="221627" y="52537"/>
                </a:lnTo>
                <a:lnTo>
                  <a:pt x="224171" y="31441"/>
                </a:lnTo>
                <a:lnTo>
                  <a:pt x="226602" y="10307"/>
                </a:lnTo>
                <a:lnTo>
                  <a:pt x="226802" y="8406"/>
                </a:lnTo>
                <a:lnTo>
                  <a:pt x="226902" y="6004"/>
                </a:lnTo>
                <a:lnTo>
                  <a:pt x="228102" y="4803"/>
                </a:lnTo>
                <a:lnTo>
                  <a:pt x="230302" y="2701"/>
                </a:lnTo>
                <a:lnTo>
                  <a:pt x="233302" y="0"/>
                </a:lnTo>
                <a:lnTo>
                  <a:pt x="238303" y="400"/>
                </a:lnTo>
                <a:lnTo>
                  <a:pt x="241403" y="3402"/>
                </a:lnTo>
                <a:lnTo>
                  <a:pt x="243803" y="8906"/>
                </a:lnTo>
                <a:lnTo>
                  <a:pt x="243703" y="12809"/>
                </a:lnTo>
                <a:lnTo>
                  <a:pt x="243403" y="16211"/>
                </a:lnTo>
                <a:lnTo>
                  <a:pt x="242248" y="30696"/>
                </a:lnTo>
                <a:lnTo>
                  <a:pt x="238803" y="74153"/>
                </a:lnTo>
                <a:lnTo>
                  <a:pt x="236379" y="118869"/>
                </a:lnTo>
                <a:lnTo>
                  <a:pt x="234040" y="163567"/>
                </a:lnTo>
                <a:lnTo>
                  <a:pt x="231757" y="208264"/>
                </a:lnTo>
                <a:lnTo>
                  <a:pt x="229502" y="252981"/>
                </a:lnTo>
                <a:lnTo>
                  <a:pt x="227102" y="310522"/>
                </a:lnTo>
                <a:lnTo>
                  <a:pt x="227202" y="312823"/>
                </a:lnTo>
                <a:lnTo>
                  <a:pt x="227202" y="315725"/>
                </a:lnTo>
                <a:lnTo>
                  <a:pt x="228302" y="315325"/>
                </a:lnTo>
                <a:lnTo>
                  <a:pt x="229502" y="314825"/>
                </a:lnTo>
                <a:lnTo>
                  <a:pt x="230502" y="314324"/>
                </a:lnTo>
                <a:lnTo>
                  <a:pt x="312803" y="258097"/>
                </a:lnTo>
                <a:lnTo>
                  <a:pt x="395104" y="201944"/>
                </a:lnTo>
                <a:lnTo>
                  <a:pt x="427705" y="184632"/>
                </a:lnTo>
                <a:lnTo>
                  <a:pt x="432205" y="184932"/>
                </a:lnTo>
                <a:lnTo>
                  <a:pt x="434205" y="185132"/>
                </a:lnTo>
                <a:lnTo>
                  <a:pt x="437205" y="188534"/>
                </a:lnTo>
                <a:lnTo>
                  <a:pt x="437505" y="190736"/>
                </a:lnTo>
                <a:lnTo>
                  <a:pt x="437905" y="193238"/>
                </a:lnTo>
                <a:lnTo>
                  <a:pt x="403892" y="222271"/>
                </a:lnTo>
                <a:lnTo>
                  <a:pt x="368873" y="246585"/>
                </a:lnTo>
                <a:lnTo>
                  <a:pt x="319547" y="280003"/>
                </a:lnTo>
                <a:lnTo>
                  <a:pt x="294903" y="296712"/>
                </a:lnTo>
                <a:lnTo>
                  <a:pt x="239003" y="335340"/>
                </a:lnTo>
                <a:lnTo>
                  <a:pt x="236302" y="337441"/>
                </a:lnTo>
                <a:lnTo>
                  <a:pt x="234302" y="338942"/>
                </a:lnTo>
                <a:lnTo>
                  <a:pt x="244231" y="348249"/>
                </a:lnTo>
                <a:lnTo>
                  <a:pt x="254028" y="357480"/>
                </a:lnTo>
                <a:lnTo>
                  <a:pt x="263862" y="366524"/>
                </a:lnTo>
                <a:lnTo>
                  <a:pt x="273903" y="375268"/>
                </a:lnTo>
                <a:lnTo>
                  <a:pt x="290353" y="388872"/>
                </a:lnTo>
                <a:lnTo>
                  <a:pt x="306953" y="402287"/>
                </a:lnTo>
                <a:lnTo>
                  <a:pt x="323629" y="415628"/>
                </a:lnTo>
                <a:lnTo>
                  <a:pt x="340304" y="429007"/>
                </a:lnTo>
                <a:lnTo>
                  <a:pt x="350904" y="443317"/>
                </a:lnTo>
                <a:lnTo>
                  <a:pt x="345304" y="452523"/>
                </a:lnTo>
                <a:lnTo>
                  <a:pt x="340604" y="453724"/>
                </a:lnTo>
                <a:lnTo>
                  <a:pt x="335904" y="452323"/>
                </a:lnTo>
                <a:lnTo>
                  <a:pt x="331804" y="451122"/>
                </a:lnTo>
                <a:lnTo>
                  <a:pt x="328004" y="449121"/>
                </a:lnTo>
                <a:lnTo>
                  <a:pt x="324704" y="446419"/>
                </a:lnTo>
                <a:lnTo>
                  <a:pt x="300386" y="426838"/>
                </a:lnTo>
                <a:lnTo>
                  <a:pt x="276415" y="406853"/>
                </a:lnTo>
                <a:lnTo>
                  <a:pt x="253139" y="386062"/>
                </a:lnTo>
                <a:lnTo>
                  <a:pt x="230902" y="364060"/>
                </a:lnTo>
                <a:lnTo>
                  <a:pt x="229402" y="362459"/>
                </a:lnTo>
                <a:lnTo>
                  <a:pt x="227702" y="360958"/>
                </a:lnTo>
                <a:lnTo>
                  <a:pt x="225402" y="358756"/>
                </a:lnTo>
                <a:lnTo>
                  <a:pt x="225102" y="361158"/>
                </a:lnTo>
                <a:lnTo>
                  <a:pt x="224902" y="362459"/>
                </a:lnTo>
                <a:lnTo>
                  <a:pt x="224802" y="363660"/>
                </a:lnTo>
                <a:lnTo>
                  <a:pt x="216990" y="473288"/>
                </a:lnTo>
                <a:lnTo>
                  <a:pt x="213060" y="528112"/>
                </a:lnTo>
                <a:lnTo>
                  <a:pt x="209102" y="582917"/>
                </a:lnTo>
                <a:lnTo>
                  <a:pt x="207877" y="599128"/>
                </a:lnTo>
                <a:lnTo>
                  <a:pt x="207218" y="607234"/>
                </a:lnTo>
                <a:lnTo>
                  <a:pt x="206502" y="615340"/>
                </a:lnTo>
                <a:lnTo>
                  <a:pt x="206302" y="618042"/>
                </a:lnTo>
                <a:lnTo>
                  <a:pt x="206102" y="621244"/>
                </a:lnTo>
                <a:lnTo>
                  <a:pt x="204502" y="623045"/>
                </a:lnTo>
                <a:lnTo>
                  <a:pt x="202402" y="625547"/>
                </a:lnTo>
                <a:lnTo>
                  <a:pt x="198902" y="628649"/>
                </a:lnTo>
                <a:close/>
              </a:path>
            </a:pathLst>
          </a:custGeom>
          <a:solidFill>
            <a:srgbClr val="003D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/>
          <p:nvPr/>
        </p:nvSpPr>
        <p:spPr>
          <a:xfrm>
            <a:off x="-61612" y="0"/>
            <a:ext cx="18287999" cy="1028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0"/>
          <p:cNvGrpSpPr/>
          <p:nvPr/>
        </p:nvGrpSpPr>
        <p:grpSpPr>
          <a:xfrm>
            <a:off x="0" y="3002392"/>
            <a:ext cx="18288000" cy="6733224"/>
            <a:chOff x="0" y="3002392"/>
            <a:chExt cx="18288000" cy="6733224"/>
          </a:xfrm>
        </p:grpSpPr>
        <p:sp>
          <p:nvSpPr>
            <p:cNvPr id="94" name="Google Shape;94;p10"/>
            <p:cNvSpPr/>
            <p:nvPr/>
          </p:nvSpPr>
          <p:spPr>
            <a:xfrm>
              <a:off x="905492" y="3002392"/>
              <a:ext cx="16353790" cy="6733224"/>
            </a:xfrm>
            <a:custGeom>
              <a:rect b="b" l="l" r="r" t="t"/>
              <a:pathLst>
                <a:path extrusionOk="0" h="5743575" w="16353790">
                  <a:moveTo>
                    <a:pt x="16353778" y="5743270"/>
                  </a:moveTo>
                  <a:lnTo>
                    <a:pt x="0" y="5743270"/>
                  </a:lnTo>
                  <a:lnTo>
                    <a:pt x="0" y="0"/>
                  </a:lnTo>
                  <a:lnTo>
                    <a:pt x="16353778" y="0"/>
                  </a:lnTo>
                  <a:lnTo>
                    <a:pt x="16353778" y="57432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0" y="8224316"/>
              <a:ext cx="18288000" cy="1511300"/>
            </a:xfrm>
            <a:custGeom>
              <a:rect b="b" l="l" r="r" t="t"/>
              <a:pathLst>
                <a:path extrusionOk="0" h="1511300" w="18288000">
                  <a:moveTo>
                    <a:pt x="45339" y="431800"/>
                  </a:moveTo>
                  <a:lnTo>
                    <a:pt x="43408" y="381000"/>
                  </a:lnTo>
                  <a:lnTo>
                    <a:pt x="38747" y="330200"/>
                  </a:lnTo>
                  <a:lnTo>
                    <a:pt x="31318" y="279400"/>
                  </a:lnTo>
                  <a:lnTo>
                    <a:pt x="21082" y="228600"/>
                  </a:lnTo>
                  <a:lnTo>
                    <a:pt x="17894" y="203200"/>
                  </a:lnTo>
                  <a:lnTo>
                    <a:pt x="14071" y="177800"/>
                  </a:lnTo>
                  <a:lnTo>
                    <a:pt x="9575" y="165100"/>
                  </a:lnTo>
                  <a:lnTo>
                    <a:pt x="4406" y="139700"/>
                  </a:lnTo>
                  <a:lnTo>
                    <a:pt x="0" y="127000"/>
                  </a:lnTo>
                  <a:lnTo>
                    <a:pt x="0" y="736600"/>
                  </a:lnTo>
                  <a:lnTo>
                    <a:pt x="1587" y="736600"/>
                  </a:lnTo>
                  <a:lnTo>
                    <a:pt x="15316" y="685800"/>
                  </a:lnTo>
                  <a:lnTo>
                    <a:pt x="26492" y="635000"/>
                  </a:lnTo>
                  <a:lnTo>
                    <a:pt x="35115" y="584200"/>
                  </a:lnTo>
                  <a:lnTo>
                    <a:pt x="41160" y="533400"/>
                  </a:lnTo>
                  <a:lnTo>
                    <a:pt x="44577" y="482600"/>
                  </a:lnTo>
                  <a:lnTo>
                    <a:pt x="45339" y="431800"/>
                  </a:lnTo>
                  <a:close/>
                </a:path>
                <a:path extrusionOk="0" h="1511300" w="18288000">
                  <a:moveTo>
                    <a:pt x="2784716" y="927100"/>
                  </a:moveTo>
                  <a:lnTo>
                    <a:pt x="2784221" y="914400"/>
                  </a:lnTo>
                  <a:lnTo>
                    <a:pt x="2769070" y="901700"/>
                  </a:lnTo>
                  <a:lnTo>
                    <a:pt x="2749321" y="901700"/>
                  </a:lnTo>
                  <a:lnTo>
                    <a:pt x="2735021" y="914400"/>
                  </a:lnTo>
                  <a:lnTo>
                    <a:pt x="2709659" y="965200"/>
                  </a:lnTo>
                  <a:lnTo>
                    <a:pt x="2679535" y="1003300"/>
                  </a:lnTo>
                  <a:lnTo>
                    <a:pt x="2645346" y="1041400"/>
                  </a:lnTo>
                  <a:lnTo>
                    <a:pt x="2607792" y="1066800"/>
                  </a:lnTo>
                  <a:lnTo>
                    <a:pt x="2567546" y="1104900"/>
                  </a:lnTo>
                  <a:lnTo>
                    <a:pt x="2525293" y="1130300"/>
                  </a:lnTo>
                  <a:lnTo>
                    <a:pt x="2481732" y="1155700"/>
                  </a:lnTo>
                  <a:lnTo>
                    <a:pt x="2434806" y="1168400"/>
                  </a:lnTo>
                  <a:lnTo>
                    <a:pt x="2386901" y="1193800"/>
                  </a:lnTo>
                  <a:lnTo>
                    <a:pt x="2288489" y="1219200"/>
                  </a:lnTo>
                  <a:lnTo>
                    <a:pt x="2238133" y="1219200"/>
                  </a:lnTo>
                  <a:lnTo>
                    <a:pt x="2187143" y="1231900"/>
                  </a:lnTo>
                  <a:lnTo>
                    <a:pt x="2087689" y="1231900"/>
                  </a:lnTo>
                  <a:lnTo>
                    <a:pt x="2039721" y="1219200"/>
                  </a:lnTo>
                  <a:lnTo>
                    <a:pt x="1991931" y="1219200"/>
                  </a:lnTo>
                  <a:lnTo>
                    <a:pt x="1807311" y="1168400"/>
                  </a:lnTo>
                  <a:lnTo>
                    <a:pt x="1765554" y="1143000"/>
                  </a:lnTo>
                  <a:lnTo>
                    <a:pt x="1726628" y="1117600"/>
                  </a:lnTo>
                  <a:lnTo>
                    <a:pt x="1708708" y="1104900"/>
                  </a:lnTo>
                  <a:lnTo>
                    <a:pt x="1690789" y="1092200"/>
                  </a:lnTo>
                  <a:lnTo>
                    <a:pt x="1658327" y="1066800"/>
                  </a:lnTo>
                  <a:lnTo>
                    <a:pt x="1669872" y="1054100"/>
                  </a:lnTo>
                  <a:lnTo>
                    <a:pt x="1681200" y="1041400"/>
                  </a:lnTo>
                  <a:lnTo>
                    <a:pt x="1686737" y="1028700"/>
                  </a:lnTo>
                  <a:lnTo>
                    <a:pt x="1692262" y="1016000"/>
                  </a:lnTo>
                  <a:lnTo>
                    <a:pt x="1703057" y="1003300"/>
                  </a:lnTo>
                  <a:lnTo>
                    <a:pt x="1731467" y="965200"/>
                  </a:lnTo>
                  <a:lnTo>
                    <a:pt x="1758454" y="914400"/>
                  </a:lnTo>
                  <a:lnTo>
                    <a:pt x="1783943" y="876300"/>
                  </a:lnTo>
                  <a:lnTo>
                    <a:pt x="1807883" y="825500"/>
                  </a:lnTo>
                  <a:lnTo>
                    <a:pt x="1830197" y="787400"/>
                  </a:lnTo>
                  <a:lnTo>
                    <a:pt x="1850834" y="736600"/>
                  </a:lnTo>
                  <a:lnTo>
                    <a:pt x="1869732" y="685800"/>
                  </a:lnTo>
                  <a:lnTo>
                    <a:pt x="1875802" y="673100"/>
                  </a:lnTo>
                  <a:lnTo>
                    <a:pt x="1878812" y="660400"/>
                  </a:lnTo>
                  <a:lnTo>
                    <a:pt x="1881784" y="660400"/>
                  </a:lnTo>
                  <a:lnTo>
                    <a:pt x="1900174" y="609600"/>
                  </a:lnTo>
                  <a:lnTo>
                    <a:pt x="1917598" y="558800"/>
                  </a:lnTo>
                  <a:lnTo>
                    <a:pt x="1933752" y="508000"/>
                  </a:lnTo>
                  <a:lnTo>
                    <a:pt x="1948357" y="457200"/>
                  </a:lnTo>
                  <a:lnTo>
                    <a:pt x="1961095" y="406400"/>
                  </a:lnTo>
                  <a:lnTo>
                    <a:pt x="1971700" y="355600"/>
                  </a:lnTo>
                  <a:lnTo>
                    <a:pt x="1979853" y="304800"/>
                  </a:lnTo>
                  <a:lnTo>
                    <a:pt x="1985276" y="254000"/>
                  </a:lnTo>
                  <a:lnTo>
                    <a:pt x="1985276" y="228600"/>
                  </a:lnTo>
                  <a:lnTo>
                    <a:pt x="1985276" y="215900"/>
                  </a:lnTo>
                  <a:lnTo>
                    <a:pt x="1979142" y="165100"/>
                  </a:lnTo>
                  <a:lnTo>
                    <a:pt x="1966633" y="127000"/>
                  </a:lnTo>
                  <a:lnTo>
                    <a:pt x="1947506" y="76200"/>
                  </a:lnTo>
                  <a:lnTo>
                    <a:pt x="1932343" y="61353"/>
                  </a:lnTo>
                  <a:lnTo>
                    <a:pt x="1932343" y="226758"/>
                  </a:lnTo>
                  <a:lnTo>
                    <a:pt x="1921611" y="177800"/>
                  </a:lnTo>
                  <a:lnTo>
                    <a:pt x="1902282" y="139700"/>
                  </a:lnTo>
                  <a:lnTo>
                    <a:pt x="1892401" y="127000"/>
                  </a:lnTo>
                  <a:lnTo>
                    <a:pt x="1886038" y="118821"/>
                  </a:lnTo>
                  <a:lnTo>
                    <a:pt x="1886038" y="330200"/>
                  </a:lnTo>
                  <a:lnTo>
                    <a:pt x="1884692" y="368300"/>
                  </a:lnTo>
                  <a:lnTo>
                    <a:pt x="1881492" y="393700"/>
                  </a:lnTo>
                  <a:lnTo>
                    <a:pt x="1877072" y="431800"/>
                  </a:lnTo>
                  <a:lnTo>
                    <a:pt x="1870265" y="482600"/>
                  </a:lnTo>
                  <a:lnTo>
                    <a:pt x="1861997" y="533400"/>
                  </a:lnTo>
                  <a:lnTo>
                    <a:pt x="1852015" y="571500"/>
                  </a:lnTo>
                  <a:lnTo>
                    <a:pt x="1840115" y="622300"/>
                  </a:lnTo>
                  <a:lnTo>
                    <a:pt x="1826069" y="660400"/>
                  </a:lnTo>
                  <a:lnTo>
                    <a:pt x="1809648" y="711200"/>
                  </a:lnTo>
                  <a:lnTo>
                    <a:pt x="1805571" y="711200"/>
                  </a:lnTo>
                  <a:lnTo>
                    <a:pt x="1793100" y="749300"/>
                  </a:lnTo>
                  <a:lnTo>
                    <a:pt x="1770037" y="800100"/>
                  </a:lnTo>
                  <a:lnTo>
                    <a:pt x="1745449" y="838200"/>
                  </a:lnTo>
                  <a:lnTo>
                    <a:pt x="1719008" y="889000"/>
                  </a:lnTo>
                  <a:lnTo>
                    <a:pt x="1690370" y="939800"/>
                  </a:lnTo>
                  <a:lnTo>
                    <a:pt x="1659191" y="977900"/>
                  </a:lnTo>
                  <a:lnTo>
                    <a:pt x="1625117" y="1028700"/>
                  </a:lnTo>
                  <a:lnTo>
                    <a:pt x="1619846" y="1016000"/>
                  </a:lnTo>
                  <a:lnTo>
                    <a:pt x="1614728" y="1003300"/>
                  </a:lnTo>
                  <a:lnTo>
                    <a:pt x="1609788" y="1003300"/>
                  </a:lnTo>
                  <a:lnTo>
                    <a:pt x="1605038" y="990600"/>
                  </a:lnTo>
                  <a:lnTo>
                    <a:pt x="1600149" y="990600"/>
                  </a:lnTo>
                  <a:lnTo>
                    <a:pt x="1597647" y="977900"/>
                  </a:lnTo>
                  <a:lnTo>
                    <a:pt x="1594243" y="977900"/>
                  </a:lnTo>
                  <a:lnTo>
                    <a:pt x="1590205" y="965200"/>
                  </a:lnTo>
                  <a:lnTo>
                    <a:pt x="1588135" y="965200"/>
                  </a:lnTo>
                  <a:lnTo>
                    <a:pt x="1585036" y="952500"/>
                  </a:lnTo>
                  <a:lnTo>
                    <a:pt x="1582928" y="952500"/>
                  </a:lnTo>
                  <a:lnTo>
                    <a:pt x="1581277" y="939800"/>
                  </a:lnTo>
                  <a:lnTo>
                    <a:pt x="1579638" y="939800"/>
                  </a:lnTo>
                  <a:lnTo>
                    <a:pt x="1576882" y="927100"/>
                  </a:lnTo>
                  <a:lnTo>
                    <a:pt x="1571713" y="914400"/>
                  </a:lnTo>
                  <a:lnTo>
                    <a:pt x="1569427" y="914400"/>
                  </a:lnTo>
                  <a:lnTo>
                    <a:pt x="1564868" y="901700"/>
                  </a:lnTo>
                  <a:lnTo>
                    <a:pt x="1562735" y="889000"/>
                  </a:lnTo>
                  <a:lnTo>
                    <a:pt x="1558912" y="876300"/>
                  </a:lnTo>
                  <a:lnTo>
                    <a:pt x="1556829" y="863600"/>
                  </a:lnTo>
                  <a:lnTo>
                    <a:pt x="1554340" y="850900"/>
                  </a:lnTo>
                  <a:lnTo>
                    <a:pt x="1553146" y="850900"/>
                  </a:lnTo>
                  <a:lnTo>
                    <a:pt x="1544281" y="800100"/>
                  </a:lnTo>
                  <a:lnTo>
                    <a:pt x="1539519" y="736600"/>
                  </a:lnTo>
                  <a:lnTo>
                    <a:pt x="1538274" y="685800"/>
                  </a:lnTo>
                  <a:lnTo>
                    <a:pt x="1540002" y="622300"/>
                  </a:lnTo>
                  <a:lnTo>
                    <a:pt x="1544142" y="571500"/>
                  </a:lnTo>
                  <a:lnTo>
                    <a:pt x="1550301" y="520700"/>
                  </a:lnTo>
                  <a:lnTo>
                    <a:pt x="1558734" y="469900"/>
                  </a:lnTo>
                  <a:lnTo>
                    <a:pt x="1568843" y="431800"/>
                  </a:lnTo>
                  <a:lnTo>
                    <a:pt x="1587500" y="381000"/>
                  </a:lnTo>
                  <a:lnTo>
                    <a:pt x="1603794" y="342900"/>
                  </a:lnTo>
                  <a:lnTo>
                    <a:pt x="1622145" y="292100"/>
                  </a:lnTo>
                  <a:lnTo>
                    <a:pt x="1643011" y="254000"/>
                  </a:lnTo>
                  <a:lnTo>
                    <a:pt x="1660944" y="228600"/>
                  </a:lnTo>
                  <a:lnTo>
                    <a:pt x="1686229" y="203200"/>
                  </a:lnTo>
                  <a:lnTo>
                    <a:pt x="1716773" y="165100"/>
                  </a:lnTo>
                  <a:lnTo>
                    <a:pt x="1750402" y="139700"/>
                  </a:lnTo>
                  <a:lnTo>
                    <a:pt x="1785023" y="127000"/>
                  </a:lnTo>
                  <a:lnTo>
                    <a:pt x="1818474" y="127000"/>
                  </a:lnTo>
                  <a:lnTo>
                    <a:pt x="1848650" y="152400"/>
                  </a:lnTo>
                  <a:lnTo>
                    <a:pt x="1875548" y="215900"/>
                  </a:lnTo>
                  <a:lnTo>
                    <a:pt x="1881606" y="254000"/>
                  </a:lnTo>
                  <a:lnTo>
                    <a:pt x="1884857" y="292100"/>
                  </a:lnTo>
                  <a:lnTo>
                    <a:pt x="1886038" y="330200"/>
                  </a:lnTo>
                  <a:lnTo>
                    <a:pt x="1886038" y="118821"/>
                  </a:lnTo>
                  <a:lnTo>
                    <a:pt x="1872653" y="101600"/>
                  </a:lnTo>
                  <a:lnTo>
                    <a:pt x="1830628" y="88900"/>
                  </a:lnTo>
                  <a:lnTo>
                    <a:pt x="1783270" y="88900"/>
                  </a:lnTo>
                  <a:lnTo>
                    <a:pt x="1738757" y="101600"/>
                  </a:lnTo>
                  <a:lnTo>
                    <a:pt x="1697672" y="127000"/>
                  </a:lnTo>
                  <a:lnTo>
                    <a:pt x="1660613" y="165100"/>
                  </a:lnTo>
                  <a:lnTo>
                    <a:pt x="1685683" y="127000"/>
                  </a:lnTo>
                  <a:lnTo>
                    <a:pt x="1717040" y="88900"/>
                  </a:lnTo>
                  <a:lnTo>
                    <a:pt x="1752866" y="63500"/>
                  </a:lnTo>
                  <a:lnTo>
                    <a:pt x="1791373" y="38100"/>
                  </a:lnTo>
                  <a:lnTo>
                    <a:pt x="1830717" y="38100"/>
                  </a:lnTo>
                  <a:lnTo>
                    <a:pt x="1869097" y="63500"/>
                  </a:lnTo>
                  <a:lnTo>
                    <a:pt x="1910511" y="127000"/>
                  </a:lnTo>
                  <a:lnTo>
                    <a:pt x="1922665" y="165100"/>
                  </a:lnTo>
                  <a:lnTo>
                    <a:pt x="1930247" y="203200"/>
                  </a:lnTo>
                  <a:lnTo>
                    <a:pt x="1931212" y="203200"/>
                  </a:lnTo>
                  <a:lnTo>
                    <a:pt x="1931924" y="215900"/>
                  </a:lnTo>
                  <a:lnTo>
                    <a:pt x="1932343" y="226758"/>
                  </a:lnTo>
                  <a:lnTo>
                    <a:pt x="1932343" y="61353"/>
                  </a:lnTo>
                  <a:lnTo>
                    <a:pt x="1921573" y="50800"/>
                  </a:lnTo>
                  <a:lnTo>
                    <a:pt x="1910575" y="38100"/>
                  </a:lnTo>
                  <a:lnTo>
                    <a:pt x="1888566" y="12700"/>
                  </a:lnTo>
                  <a:lnTo>
                    <a:pt x="1848294" y="0"/>
                  </a:lnTo>
                  <a:lnTo>
                    <a:pt x="1801469" y="0"/>
                  </a:lnTo>
                  <a:lnTo>
                    <a:pt x="1756879" y="12700"/>
                  </a:lnTo>
                  <a:lnTo>
                    <a:pt x="1715312" y="38100"/>
                  </a:lnTo>
                  <a:lnTo>
                    <a:pt x="1677581" y="63500"/>
                  </a:lnTo>
                  <a:lnTo>
                    <a:pt x="1644484" y="101600"/>
                  </a:lnTo>
                  <a:lnTo>
                    <a:pt x="1616811" y="139700"/>
                  </a:lnTo>
                  <a:lnTo>
                    <a:pt x="1595374" y="177800"/>
                  </a:lnTo>
                  <a:lnTo>
                    <a:pt x="1575803" y="228600"/>
                  </a:lnTo>
                  <a:lnTo>
                    <a:pt x="1558239" y="279400"/>
                  </a:lnTo>
                  <a:lnTo>
                    <a:pt x="1542643" y="317500"/>
                  </a:lnTo>
                  <a:lnTo>
                    <a:pt x="1528991" y="368300"/>
                  </a:lnTo>
                  <a:lnTo>
                    <a:pt x="1517256" y="419100"/>
                  </a:lnTo>
                  <a:lnTo>
                    <a:pt x="1507439" y="457200"/>
                  </a:lnTo>
                  <a:lnTo>
                    <a:pt x="1500136" y="495300"/>
                  </a:lnTo>
                  <a:lnTo>
                    <a:pt x="1494345" y="520700"/>
                  </a:lnTo>
                  <a:lnTo>
                    <a:pt x="1490141" y="558800"/>
                  </a:lnTo>
                  <a:lnTo>
                    <a:pt x="1487589" y="596900"/>
                  </a:lnTo>
                  <a:lnTo>
                    <a:pt x="1485747" y="635000"/>
                  </a:lnTo>
                  <a:lnTo>
                    <a:pt x="1485087" y="685800"/>
                  </a:lnTo>
                  <a:lnTo>
                    <a:pt x="1485912" y="723900"/>
                  </a:lnTo>
                  <a:lnTo>
                    <a:pt x="1488579" y="774700"/>
                  </a:lnTo>
                  <a:lnTo>
                    <a:pt x="1493964" y="825500"/>
                  </a:lnTo>
                  <a:lnTo>
                    <a:pt x="1502664" y="863600"/>
                  </a:lnTo>
                  <a:lnTo>
                    <a:pt x="1515097" y="914400"/>
                  </a:lnTo>
                  <a:lnTo>
                    <a:pt x="1531683" y="965200"/>
                  </a:lnTo>
                  <a:lnTo>
                    <a:pt x="1532369" y="965200"/>
                  </a:lnTo>
                  <a:lnTo>
                    <a:pt x="1535150" y="977900"/>
                  </a:lnTo>
                  <a:lnTo>
                    <a:pt x="1540586" y="977900"/>
                  </a:lnTo>
                  <a:lnTo>
                    <a:pt x="1540852" y="990600"/>
                  </a:lnTo>
                  <a:lnTo>
                    <a:pt x="1544294" y="990600"/>
                  </a:lnTo>
                  <a:lnTo>
                    <a:pt x="1549971" y="1003300"/>
                  </a:lnTo>
                  <a:lnTo>
                    <a:pt x="1550339" y="1003300"/>
                  </a:lnTo>
                  <a:lnTo>
                    <a:pt x="1554213" y="1016000"/>
                  </a:lnTo>
                  <a:lnTo>
                    <a:pt x="1557820" y="1016000"/>
                  </a:lnTo>
                  <a:lnTo>
                    <a:pt x="1564144" y="1028700"/>
                  </a:lnTo>
                  <a:lnTo>
                    <a:pt x="1573517" y="1041400"/>
                  </a:lnTo>
                  <a:lnTo>
                    <a:pt x="1578660" y="1054100"/>
                  </a:lnTo>
                  <a:lnTo>
                    <a:pt x="1583956" y="1054100"/>
                  </a:lnTo>
                  <a:lnTo>
                    <a:pt x="1589405" y="1066800"/>
                  </a:lnTo>
                  <a:lnTo>
                    <a:pt x="1554607" y="1092200"/>
                  </a:lnTo>
                  <a:lnTo>
                    <a:pt x="1517840" y="1130300"/>
                  </a:lnTo>
                  <a:lnTo>
                    <a:pt x="1479245" y="1155700"/>
                  </a:lnTo>
                  <a:lnTo>
                    <a:pt x="1438948" y="1181100"/>
                  </a:lnTo>
                  <a:lnTo>
                    <a:pt x="1397101" y="1206500"/>
                  </a:lnTo>
                  <a:lnTo>
                    <a:pt x="1353832" y="1231900"/>
                  </a:lnTo>
                  <a:lnTo>
                    <a:pt x="1309268" y="1244600"/>
                  </a:lnTo>
                  <a:lnTo>
                    <a:pt x="1305979" y="1246428"/>
                  </a:lnTo>
                  <a:lnTo>
                    <a:pt x="1305979" y="1295501"/>
                  </a:lnTo>
                  <a:lnTo>
                    <a:pt x="1254188" y="1320800"/>
                  </a:lnTo>
                  <a:lnTo>
                    <a:pt x="1145286" y="1346200"/>
                  </a:lnTo>
                  <a:lnTo>
                    <a:pt x="1007503" y="1346200"/>
                  </a:lnTo>
                  <a:lnTo>
                    <a:pt x="962647" y="1333500"/>
                  </a:lnTo>
                  <a:lnTo>
                    <a:pt x="1150277" y="1333500"/>
                  </a:lnTo>
                  <a:lnTo>
                    <a:pt x="1203071" y="1320800"/>
                  </a:lnTo>
                  <a:lnTo>
                    <a:pt x="1305979" y="1295501"/>
                  </a:lnTo>
                  <a:lnTo>
                    <a:pt x="1305979" y="1246428"/>
                  </a:lnTo>
                  <a:lnTo>
                    <a:pt x="1263561" y="1270000"/>
                  </a:lnTo>
                  <a:lnTo>
                    <a:pt x="1216837" y="1282700"/>
                  </a:lnTo>
                  <a:lnTo>
                    <a:pt x="1169250" y="1282700"/>
                  </a:lnTo>
                  <a:lnTo>
                    <a:pt x="1119733" y="1295400"/>
                  </a:lnTo>
                  <a:lnTo>
                    <a:pt x="1019251" y="1295400"/>
                  </a:lnTo>
                  <a:lnTo>
                    <a:pt x="969416" y="1282700"/>
                  </a:lnTo>
                  <a:lnTo>
                    <a:pt x="959510" y="1282700"/>
                  </a:lnTo>
                  <a:lnTo>
                    <a:pt x="959510" y="1333500"/>
                  </a:lnTo>
                  <a:lnTo>
                    <a:pt x="945718" y="1333500"/>
                  </a:lnTo>
                  <a:lnTo>
                    <a:pt x="937374" y="1320800"/>
                  </a:lnTo>
                  <a:lnTo>
                    <a:pt x="944245" y="1320800"/>
                  </a:lnTo>
                  <a:lnTo>
                    <a:pt x="959510" y="1333500"/>
                  </a:lnTo>
                  <a:lnTo>
                    <a:pt x="959510" y="1282700"/>
                  </a:lnTo>
                  <a:lnTo>
                    <a:pt x="920572" y="1282700"/>
                  </a:lnTo>
                  <a:lnTo>
                    <a:pt x="873302" y="1257300"/>
                  </a:lnTo>
                  <a:lnTo>
                    <a:pt x="828141" y="1244600"/>
                  </a:lnTo>
                  <a:lnTo>
                    <a:pt x="802640" y="1219200"/>
                  </a:lnTo>
                  <a:lnTo>
                    <a:pt x="778941" y="1206500"/>
                  </a:lnTo>
                  <a:lnTo>
                    <a:pt x="756958" y="1181100"/>
                  </a:lnTo>
                  <a:lnTo>
                    <a:pt x="736600" y="1168400"/>
                  </a:lnTo>
                  <a:lnTo>
                    <a:pt x="763638" y="1130300"/>
                  </a:lnTo>
                  <a:lnTo>
                    <a:pt x="782662" y="1092200"/>
                  </a:lnTo>
                  <a:lnTo>
                    <a:pt x="789000" y="1079500"/>
                  </a:lnTo>
                  <a:lnTo>
                    <a:pt x="812673" y="1041400"/>
                  </a:lnTo>
                  <a:lnTo>
                    <a:pt x="834682" y="990600"/>
                  </a:lnTo>
                  <a:lnTo>
                    <a:pt x="855027" y="952500"/>
                  </a:lnTo>
                  <a:lnTo>
                    <a:pt x="873709" y="901700"/>
                  </a:lnTo>
                  <a:lnTo>
                    <a:pt x="890739" y="863600"/>
                  </a:lnTo>
                  <a:lnTo>
                    <a:pt x="906132" y="812800"/>
                  </a:lnTo>
                  <a:lnTo>
                    <a:pt x="926109" y="762000"/>
                  </a:lnTo>
                  <a:lnTo>
                    <a:pt x="944206" y="723900"/>
                  </a:lnTo>
                  <a:lnTo>
                    <a:pt x="960424" y="673100"/>
                  </a:lnTo>
                  <a:lnTo>
                    <a:pt x="974725" y="622300"/>
                  </a:lnTo>
                  <a:lnTo>
                    <a:pt x="987082" y="571500"/>
                  </a:lnTo>
                  <a:lnTo>
                    <a:pt x="997470" y="520700"/>
                  </a:lnTo>
                  <a:lnTo>
                    <a:pt x="1005293" y="469900"/>
                  </a:lnTo>
                  <a:lnTo>
                    <a:pt x="1011631" y="431800"/>
                  </a:lnTo>
                  <a:lnTo>
                    <a:pt x="1016546" y="381000"/>
                  </a:lnTo>
                  <a:lnTo>
                    <a:pt x="1020127" y="330200"/>
                  </a:lnTo>
                  <a:lnTo>
                    <a:pt x="1022959" y="279400"/>
                  </a:lnTo>
                  <a:lnTo>
                    <a:pt x="1024534" y="241300"/>
                  </a:lnTo>
                  <a:lnTo>
                    <a:pt x="1023251" y="190500"/>
                  </a:lnTo>
                  <a:lnTo>
                    <a:pt x="1017562" y="139700"/>
                  </a:lnTo>
                  <a:lnTo>
                    <a:pt x="1005674" y="101600"/>
                  </a:lnTo>
                  <a:lnTo>
                    <a:pt x="985608" y="63500"/>
                  </a:lnTo>
                  <a:lnTo>
                    <a:pt x="970470" y="42494"/>
                  </a:lnTo>
                  <a:lnTo>
                    <a:pt x="970470" y="190500"/>
                  </a:lnTo>
                  <a:lnTo>
                    <a:pt x="966698" y="177800"/>
                  </a:lnTo>
                  <a:lnTo>
                    <a:pt x="961174" y="152400"/>
                  </a:lnTo>
                  <a:lnTo>
                    <a:pt x="953477" y="139700"/>
                  </a:lnTo>
                  <a:lnTo>
                    <a:pt x="943165" y="127000"/>
                  </a:lnTo>
                  <a:lnTo>
                    <a:pt x="925385" y="101600"/>
                  </a:lnTo>
                  <a:lnTo>
                    <a:pt x="925080" y="101422"/>
                  </a:lnTo>
                  <a:lnTo>
                    <a:pt x="925080" y="292100"/>
                  </a:lnTo>
                  <a:lnTo>
                    <a:pt x="924306" y="342900"/>
                  </a:lnTo>
                  <a:lnTo>
                    <a:pt x="922604" y="381000"/>
                  </a:lnTo>
                  <a:lnTo>
                    <a:pt x="920267" y="431800"/>
                  </a:lnTo>
                  <a:lnTo>
                    <a:pt x="916724" y="482600"/>
                  </a:lnTo>
                  <a:lnTo>
                    <a:pt x="911936" y="533400"/>
                  </a:lnTo>
                  <a:lnTo>
                    <a:pt x="905840" y="584200"/>
                  </a:lnTo>
                  <a:lnTo>
                    <a:pt x="898372" y="622300"/>
                  </a:lnTo>
                  <a:lnTo>
                    <a:pt x="889495" y="673100"/>
                  </a:lnTo>
                  <a:lnTo>
                    <a:pt x="879144" y="723900"/>
                  </a:lnTo>
                  <a:lnTo>
                    <a:pt x="867257" y="774700"/>
                  </a:lnTo>
                  <a:lnTo>
                    <a:pt x="853770" y="812800"/>
                  </a:lnTo>
                  <a:lnTo>
                    <a:pt x="846480" y="825500"/>
                  </a:lnTo>
                  <a:lnTo>
                    <a:pt x="838949" y="850900"/>
                  </a:lnTo>
                  <a:lnTo>
                    <a:pt x="831176" y="863600"/>
                  </a:lnTo>
                  <a:lnTo>
                    <a:pt x="823112" y="876300"/>
                  </a:lnTo>
                  <a:lnTo>
                    <a:pt x="798156" y="927100"/>
                  </a:lnTo>
                  <a:lnTo>
                    <a:pt x="771309" y="965200"/>
                  </a:lnTo>
                  <a:lnTo>
                    <a:pt x="742708" y="1003300"/>
                  </a:lnTo>
                  <a:lnTo>
                    <a:pt x="712495" y="1054100"/>
                  </a:lnTo>
                  <a:lnTo>
                    <a:pt x="680821" y="1092200"/>
                  </a:lnTo>
                  <a:lnTo>
                    <a:pt x="673036" y="1074750"/>
                  </a:lnTo>
                  <a:lnTo>
                    <a:pt x="673036" y="1181100"/>
                  </a:lnTo>
                  <a:lnTo>
                    <a:pt x="632802" y="1231900"/>
                  </a:lnTo>
                  <a:lnTo>
                    <a:pt x="589978" y="1282700"/>
                  </a:lnTo>
                  <a:lnTo>
                    <a:pt x="553504" y="1320800"/>
                  </a:lnTo>
                  <a:lnTo>
                    <a:pt x="515023" y="1346200"/>
                  </a:lnTo>
                  <a:lnTo>
                    <a:pt x="474243" y="1384300"/>
                  </a:lnTo>
                  <a:lnTo>
                    <a:pt x="430822" y="1409700"/>
                  </a:lnTo>
                  <a:lnTo>
                    <a:pt x="384416" y="1435100"/>
                  </a:lnTo>
                  <a:lnTo>
                    <a:pt x="237871" y="1473200"/>
                  </a:lnTo>
                  <a:lnTo>
                    <a:pt x="90576" y="1473200"/>
                  </a:lnTo>
                  <a:lnTo>
                    <a:pt x="42024" y="1460500"/>
                  </a:lnTo>
                  <a:lnTo>
                    <a:pt x="136258" y="1460500"/>
                  </a:lnTo>
                  <a:lnTo>
                    <a:pt x="183095" y="1447800"/>
                  </a:lnTo>
                  <a:lnTo>
                    <a:pt x="229387" y="1447800"/>
                  </a:lnTo>
                  <a:lnTo>
                    <a:pt x="281851" y="1422400"/>
                  </a:lnTo>
                  <a:lnTo>
                    <a:pt x="333311" y="1409700"/>
                  </a:lnTo>
                  <a:lnTo>
                    <a:pt x="383514" y="1384300"/>
                  </a:lnTo>
                  <a:lnTo>
                    <a:pt x="432206" y="1371600"/>
                  </a:lnTo>
                  <a:lnTo>
                    <a:pt x="479120" y="1333500"/>
                  </a:lnTo>
                  <a:lnTo>
                    <a:pt x="523989" y="1308100"/>
                  </a:lnTo>
                  <a:lnTo>
                    <a:pt x="562889" y="1282700"/>
                  </a:lnTo>
                  <a:lnTo>
                    <a:pt x="599998" y="1244600"/>
                  </a:lnTo>
                  <a:lnTo>
                    <a:pt x="635469" y="1206500"/>
                  </a:lnTo>
                  <a:lnTo>
                    <a:pt x="669442" y="1168400"/>
                  </a:lnTo>
                  <a:lnTo>
                    <a:pt x="670648" y="1168400"/>
                  </a:lnTo>
                  <a:lnTo>
                    <a:pt x="671804" y="1181100"/>
                  </a:lnTo>
                  <a:lnTo>
                    <a:pt x="673036" y="1181100"/>
                  </a:lnTo>
                  <a:lnTo>
                    <a:pt x="673036" y="1074750"/>
                  </a:lnTo>
                  <a:lnTo>
                    <a:pt x="658164" y="1041400"/>
                  </a:lnTo>
                  <a:lnTo>
                    <a:pt x="639419" y="1003300"/>
                  </a:lnTo>
                  <a:lnTo>
                    <a:pt x="624344" y="952500"/>
                  </a:lnTo>
                  <a:lnTo>
                    <a:pt x="612724" y="901700"/>
                  </a:lnTo>
                  <a:lnTo>
                    <a:pt x="604316" y="850900"/>
                  </a:lnTo>
                  <a:lnTo>
                    <a:pt x="598906" y="812800"/>
                  </a:lnTo>
                  <a:lnTo>
                    <a:pt x="598385" y="800100"/>
                  </a:lnTo>
                  <a:lnTo>
                    <a:pt x="598068" y="800100"/>
                  </a:lnTo>
                  <a:lnTo>
                    <a:pt x="597662" y="787400"/>
                  </a:lnTo>
                  <a:lnTo>
                    <a:pt x="597166" y="774700"/>
                  </a:lnTo>
                  <a:lnTo>
                    <a:pt x="597230" y="749300"/>
                  </a:lnTo>
                  <a:lnTo>
                    <a:pt x="599071" y="711200"/>
                  </a:lnTo>
                  <a:lnTo>
                    <a:pt x="604761" y="660400"/>
                  </a:lnTo>
                  <a:lnTo>
                    <a:pt x="613117" y="596900"/>
                  </a:lnTo>
                  <a:lnTo>
                    <a:pt x="623900" y="546100"/>
                  </a:lnTo>
                  <a:lnTo>
                    <a:pt x="636816" y="495300"/>
                  </a:lnTo>
                  <a:lnTo>
                    <a:pt x="651624" y="444500"/>
                  </a:lnTo>
                  <a:lnTo>
                    <a:pt x="667448" y="393700"/>
                  </a:lnTo>
                  <a:lnTo>
                    <a:pt x="685203" y="342900"/>
                  </a:lnTo>
                  <a:lnTo>
                    <a:pt x="700392" y="304800"/>
                  </a:lnTo>
                  <a:lnTo>
                    <a:pt x="728751" y="241300"/>
                  </a:lnTo>
                  <a:lnTo>
                    <a:pt x="755637" y="203200"/>
                  </a:lnTo>
                  <a:lnTo>
                    <a:pt x="768807" y="177800"/>
                  </a:lnTo>
                  <a:lnTo>
                    <a:pt x="783336" y="165100"/>
                  </a:lnTo>
                  <a:lnTo>
                    <a:pt x="799579" y="152400"/>
                  </a:lnTo>
                  <a:lnTo>
                    <a:pt x="817892" y="127000"/>
                  </a:lnTo>
                  <a:lnTo>
                    <a:pt x="869035" y="127000"/>
                  </a:lnTo>
                  <a:lnTo>
                    <a:pt x="888809" y="139700"/>
                  </a:lnTo>
                  <a:lnTo>
                    <a:pt x="911860" y="177800"/>
                  </a:lnTo>
                  <a:lnTo>
                    <a:pt x="923366" y="241300"/>
                  </a:lnTo>
                  <a:lnTo>
                    <a:pt x="925080" y="292100"/>
                  </a:lnTo>
                  <a:lnTo>
                    <a:pt x="925080" y="101422"/>
                  </a:lnTo>
                  <a:lnTo>
                    <a:pt x="903973" y="88900"/>
                  </a:lnTo>
                  <a:lnTo>
                    <a:pt x="880338" y="88900"/>
                  </a:lnTo>
                  <a:lnTo>
                    <a:pt x="855916" y="76200"/>
                  </a:lnTo>
                  <a:lnTo>
                    <a:pt x="806450" y="88900"/>
                  </a:lnTo>
                  <a:lnTo>
                    <a:pt x="764311" y="127000"/>
                  </a:lnTo>
                  <a:lnTo>
                    <a:pt x="729183" y="165100"/>
                  </a:lnTo>
                  <a:lnTo>
                    <a:pt x="700773" y="203200"/>
                  </a:lnTo>
                  <a:lnTo>
                    <a:pt x="671830" y="254000"/>
                  </a:lnTo>
                  <a:lnTo>
                    <a:pt x="646823" y="304800"/>
                  </a:lnTo>
                  <a:lnTo>
                    <a:pt x="655015" y="279400"/>
                  </a:lnTo>
                  <a:lnTo>
                    <a:pt x="664006" y="254000"/>
                  </a:lnTo>
                  <a:lnTo>
                    <a:pt x="673874" y="228600"/>
                  </a:lnTo>
                  <a:lnTo>
                    <a:pt x="684695" y="215900"/>
                  </a:lnTo>
                  <a:lnTo>
                    <a:pt x="699808" y="177800"/>
                  </a:lnTo>
                  <a:lnTo>
                    <a:pt x="735888" y="127000"/>
                  </a:lnTo>
                  <a:lnTo>
                    <a:pt x="769200" y="88900"/>
                  </a:lnTo>
                  <a:lnTo>
                    <a:pt x="809777" y="50800"/>
                  </a:lnTo>
                  <a:lnTo>
                    <a:pt x="825119" y="50800"/>
                  </a:lnTo>
                  <a:lnTo>
                    <a:pt x="842187" y="38100"/>
                  </a:lnTo>
                  <a:lnTo>
                    <a:pt x="899731" y="38100"/>
                  </a:lnTo>
                  <a:lnTo>
                    <a:pt x="919302" y="50800"/>
                  </a:lnTo>
                  <a:lnTo>
                    <a:pt x="935621" y="76200"/>
                  </a:lnTo>
                  <a:lnTo>
                    <a:pt x="948016" y="88900"/>
                  </a:lnTo>
                  <a:lnTo>
                    <a:pt x="957681" y="114300"/>
                  </a:lnTo>
                  <a:lnTo>
                    <a:pt x="964285" y="139700"/>
                  </a:lnTo>
                  <a:lnTo>
                    <a:pt x="968362" y="165100"/>
                  </a:lnTo>
                  <a:lnTo>
                    <a:pt x="970470" y="190500"/>
                  </a:lnTo>
                  <a:lnTo>
                    <a:pt x="970470" y="42494"/>
                  </a:lnTo>
                  <a:lnTo>
                    <a:pt x="967308" y="38100"/>
                  </a:lnTo>
                  <a:lnTo>
                    <a:pt x="958151" y="25400"/>
                  </a:lnTo>
                  <a:lnTo>
                    <a:pt x="924115" y="0"/>
                  </a:lnTo>
                  <a:lnTo>
                    <a:pt x="839470" y="0"/>
                  </a:lnTo>
                  <a:lnTo>
                    <a:pt x="791565" y="12700"/>
                  </a:lnTo>
                  <a:lnTo>
                    <a:pt x="749223" y="50800"/>
                  </a:lnTo>
                  <a:lnTo>
                    <a:pt x="712190" y="88900"/>
                  </a:lnTo>
                  <a:lnTo>
                    <a:pt x="680186" y="127000"/>
                  </a:lnTo>
                  <a:lnTo>
                    <a:pt x="652907" y="165100"/>
                  </a:lnTo>
                  <a:lnTo>
                    <a:pt x="630097" y="215900"/>
                  </a:lnTo>
                  <a:lnTo>
                    <a:pt x="612228" y="254000"/>
                  </a:lnTo>
                  <a:lnTo>
                    <a:pt x="596912" y="304800"/>
                  </a:lnTo>
                  <a:lnTo>
                    <a:pt x="583946" y="342900"/>
                  </a:lnTo>
                  <a:lnTo>
                    <a:pt x="573125" y="393700"/>
                  </a:lnTo>
                  <a:lnTo>
                    <a:pt x="564235" y="444500"/>
                  </a:lnTo>
                  <a:lnTo>
                    <a:pt x="557060" y="482600"/>
                  </a:lnTo>
                  <a:lnTo>
                    <a:pt x="551408" y="533400"/>
                  </a:lnTo>
                  <a:lnTo>
                    <a:pt x="546773" y="584200"/>
                  </a:lnTo>
                  <a:lnTo>
                    <a:pt x="543280" y="635000"/>
                  </a:lnTo>
                  <a:lnTo>
                    <a:pt x="541210" y="685800"/>
                  </a:lnTo>
                  <a:lnTo>
                    <a:pt x="540842" y="736600"/>
                  </a:lnTo>
                  <a:lnTo>
                    <a:pt x="542493" y="787400"/>
                  </a:lnTo>
                  <a:lnTo>
                    <a:pt x="546442" y="838200"/>
                  </a:lnTo>
                  <a:lnTo>
                    <a:pt x="552970" y="889000"/>
                  </a:lnTo>
                  <a:lnTo>
                    <a:pt x="562394" y="939800"/>
                  </a:lnTo>
                  <a:lnTo>
                    <a:pt x="574992" y="977900"/>
                  </a:lnTo>
                  <a:lnTo>
                    <a:pt x="591058" y="1028700"/>
                  </a:lnTo>
                  <a:lnTo>
                    <a:pt x="610882" y="1079500"/>
                  </a:lnTo>
                  <a:lnTo>
                    <a:pt x="634758" y="1117600"/>
                  </a:lnTo>
                  <a:lnTo>
                    <a:pt x="637794" y="1117600"/>
                  </a:lnTo>
                  <a:lnTo>
                    <a:pt x="640842" y="1130300"/>
                  </a:lnTo>
                  <a:lnTo>
                    <a:pt x="644042" y="1130300"/>
                  </a:lnTo>
                  <a:lnTo>
                    <a:pt x="610374" y="1168400"/>
                  </a:lnTo>
                  <a:lnTo>
                    <a:pt x="575348" y="1206500"/>
                  </a:lnTo>
                  <a:lnTo>
                    <a:pt x="538632" y="1244600"/>
                  </a:lnTo>
                  <a:lnTo>
                    <a:pt x="499922" y="1270000"/>
                  </a:lnTo>
                  <a:lnTo>
                    <a:pt x="458889" y="1308100"/>
                  </a:lnTo>
                  <a:lnTo>
                    <a:pt x="417296" y="1333500"/>
                  </a:lnTo>
                  <a:lnTo>
                    <a:pt x="373710" y="1346200"/>
                  </a:lnTo>
                  <a:lnTo>
                    <a:pt x="328434" y="1371600"/>
                  </a:lnTo>
                  <a:lnTo>
                    <a:pt x="136321" y="1422400"/>
                  </a:lnTo>
                  <a:lnTo>
                    <a:pt x="0" y="1422400"/>
                  </a:lnTo>
                  <a:lnTo>
                    <a:pt x="0" y="1498600"/>
                  </a:lnTo>
                  <a:lnTo>
                    <a:pt x="23063" y="1498600"/>
                  </a:lnTo>
                  <a:lnTo>
                    <a:pt x="72021" y="1511300"/>
                  </a:lnTo>
                  <a:lnTo>
                    <a:pt x="265506" y="1511300"/>
                  </a:lnTo>
                  <a:lnTo>
                    <a:pt x="359803" y="1485900"/>
                  </a:lnTo>
                  <a:lnTo>
                    <a:pt x="382651" y="1473200"/>
                  </a:lnTo>
                  <a:lnTo>
                    <a:pt x="405498" y="1460500"/>
                  </a:lnTo>
                  <a:lnTo>
                    <a:pt x="449351" y="1447800"/>
                  </a:lnTo>
                  <a:lnTo>
                    <a:pt x="490474" y="1422400"/>
                  </a:lnTo>
                  <a:lnTo>
                    <a:pt x="529145" y="1397000"/>
                  </a:lnTo>
                  <a:lnTo>
                    <a:pt x="565658" y="1358900"/>
                  </a:lnTo>
                  <a:lnTo>
                    <a:pt x="600290" y="1333500"/>
                  </a:lnTo>
                  <a:lnTo>
                    <a:pt x="633234" y="1295501"/>
                  </a:lnTo>
                  <a:lnTo>
                    <a:pt x="665048" y="1257300"/>
                  </a:lnTo>
                  <a:lnTo>
                    <a:pt x="692937" y="1219200"/>
                  </a:lnTo>
                  <a:lnTo>
                    <a:pt x="701941" y="1219200"/>
                  </a:lnTo>
                  <a:lnTo>
                    <a:pt x="733920" y="1244600"/>
                  </a:lnTo>
                  <a:lnTo>
                    <a:pt x="768515" y="1282700"/>
                  </a:lnTo>
                  <a:lnTo>
                    <a:pt x="805561" y="1308100"/>
                  </a:lnTo>
                  <a:lnTo>
                    <a:pt x="844918" y="1333500"/>
                  </a:lnTo>
                  <a:lnTo>
                    <a:pt x="886447" y="1358900"/>
                  </a:lnTo>
                  <a:lnTo>
                    <a:pt x="929970" y="1371600"/>
                  </a:lnTo>
                  <a:lnTo>
                    <a:pt x="975360" y="1384300"/>
                  </a:lnTo>
                  <a:lnTo>
                    <a:pt x="1025715" y="1397000"/>
                  </a:lnTo>
                  <a:lnTo>
                    <a:pt x="1127620" y="1397000"/>
                  </a:lnTo>
                  <a:lnTo>
                    <a:pt x="1228648" y="1371600"/>
                  </a:lnTo>
                  <a:lnTo>
                    <a:pt x="1277924" y="1346200"/>
                  </a:lnTo>
                  <a:lnTo>
                    <a:pt x="1325854" y="1333500"/>
                  </a:lnTo>
                  <a:lnTo>
                    <a:pt x="1372082" y="1308100"/>
                  </a:lnTo>
                  <a:lnTo>
                    <a:pt x="1416240" y="1282700"/>
                  </a:lnTo>
                  <a:lnTo>
                    <a:pt x="1437093" y="1270000"/>
                  </a:lnTo>
                  <a:lnTo>
                    <a:pt x="1457960" y="1257300"/>
                  </a:lnTo>
                  <a:lnTo>
                    <a:pt x="1502740" y="1219200"/>
                  </a:lnTo>
                  <a:lnTo>
                    <a:pt x="1545399" y="1181100"/>
                  </a:lnTo>
                  <a:lnTo>
                    <a:pt x="1585912" y="1143000"/>
                  </a:lnTo>
                  <a:lnTo>
                    <a:pt x="1624253" y="1104900"/>
                  </a:lnTo>
                  <a:lnTo>
                    <a:pt x="1663915" y="1143000"/>
                  </a:lnTo>
                  <a:lnTo>
                    <a:pt x="1706841" y="1181100"/>
                  </a:lnTo>
                  <a:lnTo>
                    <a:pt x="1752155" y="1206500"/>
                  </a:lnTo>
                  <a:lnTo>
                    <a:pt x="1845614" y="1257300"/>
                  </a:lnTo>
                  <a:lnTo>
                    <a:pt x="1893684" y="1282700"/>
                  </a:lnTo>
                  <a:lnTo>
                    <a:pt x="1942998" y="1295400"/>
                  </a:lnTo>
                  <a:lnTo>
                    <a:pt x="1993353" y="1320800"/>
                  </a:lnTo>
                  <a:lnTo>
                    <a:pt x="2044573" y="1333500"/>
                  </a:lnTo>
                  <a:lnTo>
                    <a:pt x="2301049" y="1333500"/>
                  </a:lnTo>
                  <a:lnTo>
                    <a:pt x="2350833" y="1320800"/>
                  </a:lnTo>
                  <a:lnTo>
                    <a:pt x="2399842" y="1295400"/>
                  </a:lnTo>
                  <a:lnTo>
                    <a:pt x="2494851" y="1270000"/>
                  </a:lnTo>
                  <a:lnTo>
                    <a:pt x="2538590" y="1244600"/>
                  </a:lnTo>
                  <a:lnTo>
                    <a:pt x="2581237" y="1219200"/>
                  </a:lnTo>
                  <a:lnTo>
                    <a:pt x="2622461" y="1193800"/>
                  </a:lnTo>
                  <a:lnTo>
                    <a:pt x="2661920" y="1168400"/>
                  </a:lnTo>
                  <a:lnTo>
                    <a:pt x="2699308" y="1130300"/>
                  </a:lnTo>
                  <a:lnTo>
                    <a:pt x="2734259" y="1092200"/>
                  </a:lnTo>
                  <a:lnTo>
                    <a:pt x="2766479" y="1066800"/>
                  </a:lnTo>
                  <a:lnTo>
                    <a:pt x="2770632" y="1041400"/>
                  </a:lnTo>
                  <a:lnTo>
                    <a:pt x="2722854" y="1041400"/>
                  </a:lnTo>
                  <a:lnTo>
                    <a:pt x="2691650" y="1079500"/>
                  </a:lnTo>
                  <a:lnTo>
                    <a:pt x="2657716" y="1117600"/>
                  </a:lnTo>
                  <a:lnTo>
                    <a:pt x="2621394" y="1143000"/>
                  </a:lnTo>
                  <a:lnTo>
                    <a:pt x="2583015" y="1168400"/>
                  </a:lnTo>
                  <a:lnTo>
                    <a:pt x="2542895" y="1193800"/>
                  </a:lnTo>
                  <a:lnTo>
                    <a:pt x="2501366" y="1219200"/>
                  </a:lnTo>
                  <a:lnTo>
                    <a:pt x="2458758" y="1231900"/>
                  </a:lnTo>
                  <a:lnTo>
                    <a:pt x="2415260" y="1257300"/>
                  </a:lnTo>
                  <a:lnTo>
                    <a:pt x="2279192" y="1295400"/>
                  </a:lnTo>
                  <a:lnTo>
                    <a:pt x="2085467" y="1295400"/>
                  </a:lnTo>
                  <a:lnTo>
                    <a:pt x="1980793" y="1270000"/>
                  </a:lnTo>
                  <a:lnTo>
                    <a:pt x="1929993" y="1244600"/>
                  </a:lnTo>
                  <a:lnTo>
                    <a:pt x="2042896" y="1270000"/>
                  </a:lnTo>
                  <a:lnTo>
                    <a:pt x="2205609" y="1270000"/>
                  </a:lnTo>
                  <a:lnTo>
                    <a:pt x="2254237" y="1257300"/>
                  </a:lnTo>
                  <a:lnTo>
                    <a:pt x="2302332" y="1257300"/>
                  </a:lnTo>
                  <a:lnTo>
                    <a:pt x="2349779" y="1244600"/>
                  </a:lnTo>
                  <a:lnTo>
                    <a:pt x="2396452" y="1231900"/>
                  </a:lnTo>
                  <a:lnTo>
                    <a:pt x="2442260" y="1219200"/>
                  </a:lnTo>
                  <a:lnTo>
                    <a:pt x="2487066" y="1193800"/>
                  </a:lnTo>
                  <a:lnTo>
                    <a:pt x="2574594" y="1143000"/>
                  </a:lnTo>
                  <a:lnTo>
                    <a:pt x="2616885" y="1117600"/>
                  </a:lnTo>
                  <a:lnTo>
                    <a:pt x="2657030" y="1079500"/>
                  </a:lnTo>
                  <a:lnTo>
                    <a:pt x="2694470" y="1054100"/>
                  </a:lnTo>
                  <a:lnTo>
                    <a:pt x="2728620" y="1016000"/>
                  </a:lnTo>
                  <a:lnTo>
                    <a:pt x="2758897" y="965200"/>
                  </a:lnTo>
                  <a:lnTo>
                    <a:pt x="2784716" y="927100"/>
                  </a:lnTo>
                  <a:close/>
                </a:path>
                <a:path extrusionOk="0" h="1511300" w="18288000">
                  <a:moveTo>
                    <a:pt x="18287988" y="1422400"/>
                  </a:moveTo>
                  <a:lnTo>
                    <a:pt x="18245836" y="1422400"/>
                  </a:lnTo>
                  <a:lnTo>
                    <a:pt x="18245836" y="1460500"/>
                  </a:lnTo>
                  <a:lnTo>
                    <a:pt x="18197284" y="1473200"/>
                  </a:lnTo>
                  <a:lnTo>
                    <a:pt x="18049990" y="1473200"/>
                  </a:lnTo>
                  <a:lnTo>
                    <a:pt x="17903444" y="1435100"/>
                  </a:lnTo>
                  <a:lnTo>
                    <a:pt x="17857039" y="1409700"/>
                  </a:lnTo>
                  <a:lnTo>
                    <a:pt x="17813617" y="1384300"/>
                  </a:lnTo>
                  <a:lnTo>
                    <a:pt x="17772838" y="1346200"/>
                  </a:lnTo>
                  <a:lnTo>
                    <a:pt x="17734369" y="1320800"/>
                  </a:lnTo>
                  <a:lnTo>
                    <a:pt x="17697882" y="1282700"/>
                  </a:lnTo>
                  <a:lnTo>
                    <a:pt x="17655058" y="1231900"/>
                  </a:lnTo>
                  <a:lnTo>
                    <a:pt x="17614824" y="1181100"/>
                  </a:lnTo>
                  <a:lnTo>
                    <a:pt x="17616056" y="1181100"/>
                  </a:lnTo>
                  <a:lnTo>
                    <a:pt x="17617212" y="1168400"/>
                  </a:lnTo>
                  <a:lnTo>
                    <a:pt x="17618418" y="1168400"/>
                  </a:lnTo>
                  <a:lnTo>
                    <a:pt x="17652391" y="1206500"/>
                  </a:lnTo>
                  <a:lnTo>
                    <a:pt x="17687862" y="1244600"/>
                  </a:lnTo>
                  <a:lnTo>
                    <a:pt x="17724971" y="1282700"/>
                  </a:lnTo>
                  <a:lnTo>
                    <a:pt x="17763871" y="1308100"/>
                  </a:lnTo>
                  <a:lnTo>
                    <a:pt x="17808740" y="1333500"/>
                  </a:lnTo>
                  <a:lnTo>
                    <a:pt x="17855654" y="1371600"/>
                  </a:lnTo>
                  <a:lnTo>
                    <a:pt x="17904346" y="1384300"/>
                  </a:lnTo>
                  <a:lnTo>
                    <a:pt x="17954549" y="1409700"/>
                  </a:lnTo>
                  <a:lnTo>
                    <a:pt x="18006022" y="1422400"/>
                  </a:lnTo>
                  <a:lnTo>
                    <a:pt x="18058486" y="1447800"/>
                  </a:lnTo>
                  <a:lnTo>
                    <a:pt x="18104765" y="1447800"/>
                  </a:lnTo>
                  <a:lnTo>
                    <a:pt x="18151602" y="1460500"/>
                  </a:lnTo>
                  <a:lnTo>
                    <a:pt x="18245836" y="1460500"/>
                  </a:lnTo>
                  <a:lnTo>
                    <a:pt x="18245836" y="1422400"/>
                  </a:lnTo>
                  <a:lnTo>
                    <a:pt x="18151552" y="1422400"/>
                  </a:lnTo>
                  <a:lnTo>
                    <a:pt x="17959426" y="1371600"/>
                  </a:lnTo>
                  <a:lnTo>
                    <a:pt x="17914150" y="1346200"/>
                  </a:lnTo>
                  <a:lnTo>
                    <a:pt x="17870564" y="1333500"/>
                  </a:lnTo>
                  <a:lnTo>
                    <a:pt x="17828972" y="1308100"/>
                  </a:lnTo>
                  <a:lnTo>
                    <a:pt x="17787938" y="1270000"/>
                  </a:lnTo>
                  <a:lnTo>
                    <a:pt x="17749228" y="1244600"/>
                  </a:lnTo>
                  <a:lnTo>
                    <a:pt x="17712513" y="1206500"/>
                  </a:lnTo>
                  <a:lnTo>
                    <a:pt x="17677486" y="1168400"/>
                  </a:lnTo>
                  <a:lnTo>
                    <a:pt x="17643818" y="1130300"/>
                  </a:lnTo>
                  <a:lnTo>
                    <a:pt x="17647019" y="1130300"/>
                  </a:lnTo>
                  <a:lnTo>
                    <a:pt x="17650067" y="1117600"/>
                  </a:lnTo>
                  <a:lnTo>
                    <a:pt x="17653102" y="1117600"/>
                  </a:lnTo>
                  <a:lnTo>
                    <a:pt x="17676978" y="1079500"/>
                  </a:lnTo>
                  <a:lnTo>
                    <a:pt x="17696803" y="1028700"/>
                  </a:lnTo>
                  <a:lnTo>
                    <a:pt x="17712868" y="977900"/>
                  </a:lnTo>
                  <a:lnTo>
                    <a:pt x="17725467" y="939800"/>
                  </a:lnTo>
                  <a:lnTo>
                    <a:pt x="17734890" y="889000"/>
                  </a:lnTo>
                  <a:lnTo>
                    <a:pt x="17741430" y="838200"/>
                  </a:lnTo>
                  <a:lnTo>
                    <a:pt x="17745367" y="787400"/>
                  </a:lnTo>
                  <a:lnTo>
                    <a:pt x="17747018" y="736600"/>
                  </a:lnTo>
                  <a:lnTo>
                    <a:pt x="17746663" y="685800"/>
                  </a:lnTo>
                  <a:lnTo>
                    <a:pt x="17744580" y="635000"/>
                  </a:lnTo>
                  <a:lnTo>
                    <a:pt x="17741088" y="584200"/>
                  </a:lnTo>
                  <a:lnTo>
                    <a:pt x="17736452" y="533400"/>
                  </a:lnTo>
                  <a:lnTo>
                    <a:pt x="17730801" y="482600"/>
                  </a:lnTo>
                  <a:lnTo>
                    <a:pt x="17723625" y="444500"/>
                  </a:lnTo>
                  <a:lnTo>
                    <a:pt x="17714735" y="393700"/>
                  </a:lnTo>
                  <a:lnTo>
                    <a:pt x="17703915" y="342900"/>
                  </a:lnTo>
                  <a:lnTo>
                    <a:pt x="17690948" y="304800"/>
                  </a:lnTo>
                  <a:lnTo>
                    <a:pt x="17690694" y="303961"/>
                  </a:lnTo>
                  <a:lnTo>
                    <a:pt x="17690694" y="774700"/>
                  </a:lnTo>
                  <a:lnTo>
                    <a:pt x="17690199" y="787400"/>
                  </a:lnTo>
                  <a:lnTo>
                    <a:pt x="17689792" y="800100"/>
                  </a:lnTo>
                  <a:lnTo>
                    <a:pt x="17689475" y="800100"/>
                  </a:lnTo>
                  <a:lnTo>
                    <a:pt x="17688967" y="812800"/>
                  </a:lnTo>
                  <a:lnTo>
                    <a:pt x="17683544" y="850900"/>
                  </a:lnTo>
                  <a:lnTo>
                    <a:pt x="17675136" y="901700"/>
                  </a:lnTo>
                  <a:lnTo>
                    <a:pt x="17663516" y="952500"/>
                  </a:lnTo>
                  <a:lnTo>
                    <a:pt x="17648454" y="1003300"/>
                  </a:lnTo>
                  <a:lnTo>
                    <a:pt x="17629696" y="1041400"/>
                  </a:lnTo>
                  <a:lnTo>
                    <a:pt x="17607039" y="1092200"/>
                  </a:lnTo>
                  <a:lnTo>
                    <a:pt x="17575365" y="1054100"/>
                  </a:lnTo>
                  <a:lnTo>
                    <a:pt x="17545152" y="1003300"/>
                  </a:lnTo>
                  <a:lnTo>
                    <a:pt x="17516552" y="965200"/>
                  </a:lnTo>
                  <a:lnTo>
                    <a:pt x="17489704" y="927100"/>
                  </a:lnTo>
                  <a:lnTo>
                    <a:pt x="17464748" y="876300"/>
                  </a:lnTo>
                  <a:lnTo>
                    <a:pt x="17456684" y="863600"/>
                  </a:lnTo>
                  <a:lnTo>
                    <a:pt x="17448911" y="850900"/>
                  </a:lnTo>
                  <a:lnTo>
                    <a:pt x="17441380" y="825500"/>
                  </a:lnTo>
                  <a:lnTo>
                    <a:pt x="17434090" y="812800"/>
                  </a:lnTo>
                  <a:lnTo>
                    <a:pt x="17420616" y="774700"/>
                  </a:lnTo>
                  <a:lnTo>
                    <a:pt x="17408716" y="723900"/>
                  </a:lnTo>
                  <a:lnTo>
                    <a:pt x="17398365" y="673100"/>
                  </a:lnTo>
                  <a:lnTo>
                    <a:pt x="17389488" y="622300"/>
                  </a:lnTo>
                  <a:lnTo>
                    <a:pt x="17382020" y="584200"/>
                  </a:lnTo>
                  <a:lnTo>
                    <a:pt x="17375924" y="533400"/>
                  </a:lnTo>
                  <a:lnTo>
                    <a:pt x="17371137" y="482600"/>
                  </a:lnTo>
                  <a:lnTo>
                    <a:pt x="17367606" y="431800"/>
                  </a:lnTo>
                  <a:lnTo>
                    <a:pt x="17365256" y="381000"/>
                  </a:lnTo>
                  <a:lnTo>
                    <a:pt x="17363555" y="342900"/>
                  </a:lnTo>
                  <a:lnTo>
                    <a:pt x="17362780" y="292100"/>
                  </a:lnTo>
                  <a:lnTo>
                    <a:pt x="17364494" y="241300"/>
                  </a:lnTo>
                  <a:lnTo>
                    <a:pt x="17370286" y="203200"/>
                  </a:lnTo>
                  <a:lnTo>
                    <a:pt x="17385183" y="152400"/>
                  </a:lnTo>
                  <a:lnTo>
                    <a:pt x="17418825" y="127000"/>
                  </a:lnTo>
                  <a:lnTo>
                    <a:pt x="17469968" y="127000"/>
                  </a:lnTo>
                  <a:lnTo>
                    <a:pt x="17488281" y="152400"/>
                  </a:lnTo>
                  <a:lnTo>
                    <a:pt x="17504525" y="165100"/>
                  </a:lnTo>
                  <a:lnTo>
                    <a:pt x="17519053" y="177800"/>
                  </a:lnTo>
                  <a:lnTo>
                    <a:pt x="17532223" y="203200"/>
                  </a:lnTo>
                  <a:lnTo>
                    <a:pt x="17559109" y="241300"/>
                  </a:lnTo>
                  <a:lnTo>
                    <a:pt x="17582401" y="292100"/>
                  </a:lnTo>
                  <a:lnTo>
                    <a:pt x="17602658" y="342900"/>
                  </a:lnTo>
                  <a:lnTo>
                    <a:pt x="17620425" y="393700"/>
                  </a:lnTo>
                  <a:lnTo>
                    <a:pt x="17636236" y="444500"/>
                  </a:lnTo>
                  <a:lnTo>
                    <a:pt x="17651045" y="495300"/>
                  </a:lnTo>
                  <a:lnTo>
                    <a:pt x="17663960" y="546100"/>
                  </a:lnTo>
                  <a:lnTo>
                    <a:pt x="17674743" y="596900"/>
                  </a:lnTo>
                  <a:lnTo>
                    <a:pt x="17683099" y="660400"/>
                  </a:lnTo>
                  <a:lnTo>
                    <a:pt x="17688789" y="711200"/>
                  </a:lnTo>
                  <a:lnTo>
                    <a:pt x="17690643" y="749300"/>
                  </a:lnTo>
                  <a:lnTo>
                    <a:pt x="17690694" y="774700"/>
                  </a:lnTo>
                  <a:lnTo>
                    <a:pt x="17690694" y="303961"/>
                  </a:lnTo>
                  <a:lnTo>
                    <a:pt x="17675644" y="254000"/>
                  </a:lnTo>
                  <a:lnTo>
                    <a:pt x="17657776" y="215900"/>
                  </a:lnTo>
                  <a:lnTo>
                    <a:pt x="17641037" y="178650"/>
                  </a:lnTo>
                  <a:lnTo>
                    <a:pt x="17641037" y="304800"/>
                  </a:lnTo>
                  <a:lnTo>
                    <a:pt x="17628985" y="279400"/>
                  </a:lnTo>
                  <a:lnTo>
                    <a:pt x="17616031" y="254000"/>
                  </a:lnTo>
                  <a:lnTo>
                    <a:pt x="17587087" y="203200"/>
                  </a:lnTo>
                  <a:lnTo>
                    <a:pt x="17558677" y="165100"/>
                  </a:lnTo>
                  <a:lnTo>
                    <a:pt x="17523549" y="127000"/>
                  </a:lnTo>
                  <a:lnTo>
                    <a:pt x="17481411" y="88900"/>
                  </a:lnTo>
                  <a:lnTo>
                    <a:pt x="17431944" y="76200"/>
                  </a:lnTo>
                  <a:lnTo>
                    <a:pt x="17407522" y="88900"/>
                  </a:lnTo>
                  <a:lnTo>
                    <a:pt x="17383887" y="88900"/>
                  </a:lnTo>
                  <a:lnTo>
                    <a:pt x="17362475" y="101600"/>
                  </a:lnTo>
                  <a:lnTo>
                    <a:pt x="17344695" y="127000"/>
                  </a:lnTo>
                  <a:lnTo>
                    <a:pt x="17334383" y="139700"/>
                  </a:lnTo>
                  <a:lnTo>
                    <a:pt x="17326687" y="152400"/>
                  </a:lnTo>
                  <a:lnTo>
                    <a:pt x="17321162" y="177800"/>
                  </a:lnTo>
                  <a:lnTo>
                    <a:pt x="17317390" y="190500"/>
                  </a:lnTo>
                  <a:lnTo>
                    <a:pt x="17323575" y="139700"/>
                  </a:lnTo>
                  <a:lnTo>
                    <a:pt x="17339844" y="88900"/>
                  </a:lnTo>
                  <a:lnTo>
                    <a:pt x="17352239" y="76200"/>
                  </a:lnTo>
                  <a:lnTo>
                    <a:pt x="17368558" y="50800"/>
                  </a:lnTo>
                  <a:lnTo>
                    <a:pt x="17388129" y="38100"/>
                  </a:lnTo>
                  <a:lnTo>
                    <a:pt x="17445686" y="38100"/>
                  </a:lnTo>
                  <a:lnTo>
                    <a:pt x="17462742" y="50800"/>
                  </a:lnTo>
                  <a:lnTo>
                    <a:pt x="17478083" y="50800"/>
                  </a:lnTo>
                  <a:lnTo>
                    <a:pt x="17518660" y="88900"/>
                  </a:lnTo>
                  <a:lnTo>
                    <a:pt x="17551985" y="127000"/>
                  </a:lnTo>
                  <a:lnTo>
                    <a:pt x="17588053" y="177800"/>
                  </a:lnTo>
                  <a:lnTo>
                    <a:pt x="17603166" y="215900"/>
                  </a:lnTo>
                  <a:lnTo>
                    <a:pt x="17613986" y="228600"/>
                  </a:lnTo>
                  <a:lnTo>
                    <a:pt x="17623854" y="254000"/>
                  </a:lnTo>
                  <a:lnTo>
                    <a:pt x="17632845" y="279400"/>
                  </a:lnTo>
                  <a:lnTo>
                    <a:pt x="17641037" y="304800"/>
                  </a:lnTo>
                  <a:lnTo>
                    <a:pt x="17641037" y="178650"/>
                  </a:lnTo>
                  <a:lnTo>
                    <a:pt x="17607674" y="127000"/>
                  </a:lnTo>
                  <a:lnTo>
                    <a:pt x="17575670" y="88900"/>
                  </a:lnTo>
                  <a:lnTo>
                    <a:pt x="17538637" y="50800"/>
                  </a:lnTo>
                  <a:lnTo>
                    <a:pt x="17496308" y="12700"/>
                  </a:lnTo>
                  <a:lnTo>
                    <a:pt x="17448391" y="0"/>
                  </a:lnTo>
                  <a:lnTo>
                    <a:pt x="17363745" y="0"/>
                  </a:lnTo>
                  <a:lnTo>
                    <a:pt x="17329709" y="25400"/>
                  </a:lnTo>
                  <a:lnTo>
                    <a:pt x="17302252" y="63500"/>
                  </a:lnTo>
                  <a:lnTo>
                    <a:pt x="17282186" y="101600"/>
                  </a:lnTo>
                  <a:lnTo>
                    <a:pt x="17270299" y="139700"/>
                  </a:lnTo>
                  <a:lnTo>
                    <a:pt x="17264609" y="190500"/>
                  </a:lnTo>
                  <a:lnTo>
                    <a:pt x="17263326" y="241300"/>
                  </a:lnTo>
                  <a:lnTo>
                    <a:pt x="17264901" y="279400"/>
                  </a:lnTo>
                  <a:lnTo>
                    <a:pt x="17267746" y="330200"/>
                  </a:lnTo>
                  <a:lnTo>
                    <a:pt x="17271315" y="381000"/>
                  </a:lnTo>
                  <a:lnTo>
                    <a:pt x="17276229" y="431800"/>
                  </a:lnTo>
                  <a:lnTo>
                    <a:pt x="17282567" y="469900"/>
                  </a:lnTo>
                  <a:lnTo>
                    <a:pt x="17290390" y="520700"/>
                  </a:lnTo>
                  <a:lnTo>
                    <a:pt x="17300779" y="571500"/>
                  </a:lnTo>
                  <a:lnTo>
                    <a:pt x="17313136" y="622300"/>
                  </a:lnTo>
                  <a:lnTo>
                    <a:pt x="17327436" y="673100"/>
                  </a:lnTo>
                  <a:lnTo>
                    <a:pt x="17343654" y="723900"/>
                  </a:lnTo>
                  <a:lnTo>
                    <a:pt x="17361764" y="762000"/>
                  </a:lnTo>
                  <a:lnTo>
                    <a:pt x="17381728" y="812800"/>
                  </a:lnTo>
                  <a:lnTo>
                    <a:pt x="17397121" y="863600"/>
                  </a:lnTo>
                  <a:lnTo>
                    <a:pt x="17414151" y="901700"/>
                  </a:lnTo>
                  <a:lnTo>
                    <a:pt x="17432833" y="952500"/>
                  </a:lnTo>
                  <a:lnTo>
                    <a:pt x="17453179" y="990600"/>
                  </a:lnTo>
                  <a:lnTo>
                    <a:pt x="17475188" y="1041400"/>
                  </a:lnTo>
                  <a:lnTo>
                    <a:pt x="17498860" y="1079500"/>
                  </a:lnTo>
                  <a:lnTo>
                    <a:pt x="17505210" y="1092200"/>
                  </a:lnTo>
                  <a:lnTo>
                    <a:pt x="17524222" y="1130300"/>
                  </a:lnTo>
                  <a:lnTo>
                    <a:pt x="17551261" y="1168400"/>
                  </a:lnTo>
                  <a:lnTo>
                    <a:pt x="17530903" y="1181100"/>
                  </a:lnTo>
                  <a:lnTo>
                    <a:pt x="17508919" y="1206500"/>
                  </a:lnTo>
                  <a:lnTo>
                    <a:pt x="17485221" y="1219200"/>
                  </a:lnTo>
                  <a:lnTo>
                    <a:pt x="17459719" y="1244600"/>
                  </a:lnTo>
                  <a:lnTo>
                    <a:pt x="17414558" y="1257300"/>
                  </a:lnTo>
                  <a:lnTo>
                    <a:pt x="17367288" y="1282700"/>
                  </a:lnTo>
                  <a:lnTo>
                    <a:pt x="17350499" y="1282700"/>
                  </a:lnTo>
                  <a:lnTo>
                    <a:pt x="17350499" y="1320800"/>
                  </a:lnTo>
                  <a:lnTo>
                    <a:pt x="17342142" y="1333500"/>
                  </a:lnTo>
                  <a:lnTo>
                    <a:pt x="17328350" y="1333500"/>
                  </a:lnTo>
                  <a:lnTo>
                    <a:pt x="17343628" y="1320800"/>
                  </a:lnTo>
                  <a:lnTo>
                    <a:pt x="17350499" y="1320800"/>
                  </a:lnTo>
                  <a:lnTo>
                    <a:pt x="17350499" y="1282700"/>
                  </a:lnTo>
                  <a:lnTo>
                    <a:pt x="17325213" y="1282700"/>
                  </a:lnTo>
                  <a:lnTo>
                    <a:pt x="17325213" y="1333500"/>
                  </a:lnTo>
                  <a:lnTo>
                    <a:pt x="17280357" y="1346200"/>
                  </a:lnTo>
                  <a:lnTo>
                    <a:pt x="17142575" y="1346200"/>
                  </a:lnTo>
                  <a:lnTo>
                    <a:pt x="17033672" y="1320800"/>
                  </a:lnTo>
                  <a:lnTo>
                    <a:pt x="16981882" y="1295501"/>
                  </a:lnTo>
                  <a:lnTo>
                    <a:pt x="17084790" y="1320800"/>
                  </a:lnTo>
                  <a:lnTo>
                    <a:pt x="17137584" y="1333500"/>
                  </a:lnTo>
                  <a:lnTo>
                    <a:pt x="17325213" y="1333500"/>
                  </a:lnTo>
                  <a:lnTo>
                    <a:pt x="17325213" y="1282700"/>
                  </a:lnTo>
                  <a:lnTo>
                    <a:pt x="17318457" y="1282700"/>
                  </a:lnTo>
                  <a:lnTo>
                    <a:pt x="17268609" y="1295400"/>
                  </a:lnTo>
                  <a:lnTo>
                    <a:pt x="17168140" y="1295400"/>
                  </a:lnTo>
                  <a:lnTo>
                    <a:pt x="17118622" y="1282700"/>
                  </a:lnTo>
                  <a:lnTo>
                    <a:pt x="17071023" y="1282700"/>
                  </a:lnTo>
                  <a:lnTo>
                    <a:pt x="17024300" y="1270000"/>
                  </a:lnTo>
                  <a:lnTo>
                    <a:pt x="16978592" y="1244600"/>
                  </a:lnTo>
                  <a:lnTo>
                    <a:pt x="16934028" y="1231900"/>
                  </a:lnTo>
                  <a:lnTo>
                    <a:pt x="16890759" y="1206500"/>
                  </a:lnTo>
                  <a:lnTo>
                    <a:pt x="16848913" y="1181100"/>
                  </a:lnTo>
                  <a:lnTo>
                    <a:pt x="16808615" y="1155700"/>
                  </a:lnTo>
                  <a:lnTo>
                    <a:pt x="16770020" y="1130300"/>
                  </a:lnTo>
                  <a:lnTo>
                    <a:pt x="16733254" y="1092200"/>
                  </a:lnTo>
                  <a:lnTo>
                    <a:pt x="16698456" y="1066800"/>
                  </a:lnTo>
                  <a:lnTo>
                    <a:pt x="16703904" y="1054100"/>
                  </a:lnTo>
                  <a:lnTo>
                    <a:pt x="16709200" y="1054100"/>
                  </a:lnTo>
                  <a:lnTo>
                    <a:pt x="16714356" y="1041400"/>
                  </a:lnTo>
                  <a:lnTo>
                    <a:pt x="16723716" y="1028700"/>
                  </a:lnTo>
                  <a:lnTo>
                    <a:pt x="16730040" y="1016000"/>
                  </a:lnTo>
                  <a:lnTo>
                    <a:pt x="16733647" y="1016000"/>
                  </a:lnTo>
                  <a:lnTo>
                    <a:pt x="16737521" y="1003300"/>
                  </a:lnTo>
                  <a:lnTo>
                    <a:pt x="16737889" y="1003300"/>
                  </a:lnTo>
                  <a:lnTo>
                    <a:pt x="16743579" y="990600"/>
                  </a:lnTo>
                  <a:lnTo>
                    <a:pt x="16747008" y="990600"/>
                  </a:lnTo>
                  <a:lnTo>
                    <a:pt x="16747274" y="977900"/>
                  </a:lnTo>
                  <a:lnTo>
                    <a:pt x="16752710" y="977900"/>
                  </a:lnTo>
                  <a:lnTo>
                    <a:pt x="16755504" y="965200"/>
                  </a:lnTo>
                  <a:lnTo>
                    <a:pt x="16756177" y="965200"/>
                  </a:lnTo>
                  <a:lnTo>
                    <a:pt x="16772763" y="914400"/>
                  </a:lnTo>
                  <a:lnTo>
                    <a:pt x="16785197" y="863600"/>
                  </a:lnTo>
                  <a:lnTo>
                    <a:pt x="16793909" y="825500"/>
                  </a:lnTo>
                  <a:lnTo>
                    <a:pt x="16799281" y="774700"/>
                  </a:lnTo>
                  <a:lnTo>
                    <a:pt x="16801948" y="723900"/>
                  </a:lnTo>
                  <a:lnTo>
                    <a:pt x="16802786" y="685800"/>
                  </a:lnTo>
                  <a:lnTo>
                    <a:pt x="16802113" y="635000"/>
                  </a:lnTo>
                  <a:lnTo>
                    <a:pt x="16800271" y="596900"/>
                  </a:lnTo>
                  <a:lnTo>
                    <a:pt x="16797719" y="558800"/>
                  </a:lnTo>
                  <a:lnTo>
                    <a:pt x="16793515" y="520700"/>
                  </a:lnTo>
                  <a:lnTo>
                    <a:pt x="16787737" y="495300"/>
                  </a:lnTo>
                  <a:lnTo>
                    <a:pt x="16780434" y="457200"/>
                  </a:lnTo>
                  <a:lnTo>
                    <a:pt x="16770604" y="419100"/>
                  </a:lnTo>
                  <a:lnTo>
                    <a:pt x="16758869" y="368300"/>
                  </a:lnTo>
                  <a:lnTo>
                    <a:pt x="16749586" y="333730"/>
                  </a:lnTo>
                  <a:lnTo>
                    <a:pt x="16749586" y="685800"/>
                  </a:lnTo>
                  <a:lnTo>
                    <a:pt x="16748341" y="736600"/>
                  </a:lnTo>
                  <a:lnTo>
                    <a:pt x="16743579" y="800100"/>
                  </a:lnTo>
                  <a:lnTo>
                    <a:pt x="16734714" y="850900"/>
                  </a:lnTo>
                  <a:lnTo>
                    <a:pt x="16733520" y="850900"/>
                  </a:lnTo>
                  <a:lnTo>
                    <a:pt x="16731031" y="863600"/>
                  </a:lnTo>
                  <a:lnTo>
                    <a:pt x="16728948" y="876300"/>
                  </a:lnTo>
                  <a:lnTo>
                    <a:pt x="16725126" y="889000"/>
                  </a:lnTo>
                  <a:lnTo>
                    <a:pt x="16723005" y="901700"/>
                  </a:lnTo>
                  <a:lnTo>
                    <a:pt x="16718445" y="914400"/>
                  </a:lnTo>
                  <a:lnTo>
                    <a:pt x="16716147" y="914400"/>
                  </a:lnTo>
                  <a:lnTo>
                    <a:pt x="16710978" y="927100"/>
                  </a:lnTo>
                  <a:lnTo>
                    <a:pt x="16708222" y="939800"/>
                  </a:lnTo>
                  <a:lnTo>
                    <a:pt x="16706596" y="939800"/>
                  </a:lnTo>
                  <a:lnTo>
                    <a:pt x="16704933" y="952500"/>
                  </a:lnTo>
                  <a:lnTo>
                    <a:pt x="16702824" y="952500"/>
                  </a:lnTo>
                  <a:lnTo>
                    <a:pt x="16699726" y="965200"/>
                  </a:lnTo>
                  <a:lnTo>
                    <a:pt x="16697655" y="965200"/>
                  </a:lnTo>
                  <a:lnTo>
                    <a:pt x="16693617" y="977900"/>
                  </a:lnTo>
                  <a:lnTo>
                    <a:pt x="16690213" y="977900"/>
                  </a:lnTo>
                  <a:lnTo>
                    <a:pt x="16687711" y="990600"/>
                  </a:lnTo>
                  <a:lnTo>
                    <a:pt x="16682822" y="990600"/>
                  </a:lnTo>
                  <a:lnTo>
                    <a:pt x="16678072" y="1003300"/>
                  </a:lnTo>
                  <a:lnTo>
                    <a:pt x="16673132" y="1003300"/>
                  </a:lnTo>
                  <a:lnTo>
                    <a:pt x="16668014" y="1016000"/>
                  </a:lnTo>
                  <a:lnTo>
                    <a:pt x="16662743" y="1028700"/>
                  </a:lnTo>
                  <a:lnTo>
                    <a:pt x="16628669" y="977900"/>
                  </a:lnTo>
                  <a:lnTo>
                    <a:pt x="16597491" y="939800"/>
                  </a:lnTo>
                  <a:lnTo>
                    <a:pt x="16568852" y="889000"/>
                  </a:lnTo>
                  <a:lnTo>
                    <a:pt x="16542411" y="838200"/>
                  </a:lnTo>
                  <a:lnTo>
                    <a:pt x="16517836" y="800100"/>
                  </a:lnTo>
                  <a:lnTo>
                    <a:pt x="16494760" y="749300"/>
                  </a:lnTo>
                  <a:lnTo>
                    <a:pt x="16490557" y="736600"/>
                  </a:lnTo>
                  <a:lnTo>
                    <a:pt x="16486391" y="723900"/>
                  </a:lnTo>
                  <a:lnTo>
                    <a:pt x="16482289" y="711200"/>
                  </a:lnTo>
                  <a:lnTo>
                    <a:pt x="16478212" y="711200"/>
                  </a:lnTo>
                  <a:lnTo>
                    <a:pt x="16461791" y="660400"/>
                  </a:lnTo>
                  <a:lnTo>
                    <a:pt x="16447745" y="622300"/>
                  </a:lnTo>
                  <a:lnTo>
                    <a:pt x="16435845" y="571500"/>
                  </a:lnTo>
                  <a:lnTo>
                    <a:pt x="16425863" y="533400"/>
                  </a:lnTo>
                  <a:lnTo>
                    <a:pt x="16417595" y="482600"/>
                  </a:lnTo>
                  <a:lnTo>
                    <a:pt x="16410788" y="431800"/>
                  </a:lnTo>
                  <a:lnTo>
                    <a:pt x="16406381" y="393700"/>
                  </a:lnTo>
                  <a:lnTo>
                    <a:pt x="16403168" y="368300"/>
                  </a:lnTo>
                  <a:lnTo>
                    <a:pt x="16401822" y="330200"/>
                  </a:lnTo>
                  <a:lnTo>
                    <a:pt x="16403003" y="292100"/>
                  </a:lnTo>
                  <a:lnTo>
                    <a:pt x="16406254" y="254000"/>
                  </a:lnTo>
                  <a:lnTo>
                    <a:pt x="16412312" y="215900"/>
                  </a:lnTo>
                  <a:lnTo>
                    <a:pt x="16422751" y="177800"/>
                  </a:lnTo>
                  <a:lnTo>
                    <a:pt x="16439210" y="152400"/>
                  </a:lnTo>
                  <a:lnTo>
                    <a:pt x="16469386" y="127000"/>
                  </a:lnTo>
                  <a:lnTo>
                    <a:pt x="16502837" y="127000"/>
                  </a:lnTo>
                  <a:lnTo>
                    <a:pt x="16537458" y="139700"/>
                  </a:lnTo>
                  <a:lnTo>
                    <a:pt x="16571100" y="165100"/>
                  </a:lnTo>
                  <a:lnTo>
                    <a:pt x="16601631" y="203200"/>
                  </a:lnTo>
                  <a:lnTo>
                    <a:pt x="16626916" y="228600"/>
                  </a:lnTo>
                  <a:lnTo>
                    <a:pt x="16644849" y="254000"/>
                  </a:lnTo>
                  <a:lnTo>
                    <a:pt x="16665715" y="292100"/>
                  </a:lnTo>
                  <a:lnTo>
                    <a:pt x="16684066" y="342900"/>
                  </a:lnTo>
                  <a:lnTo>
                    <a:pt x="16700373" y="381000"/>
                  </a:lnTo>
                  <a:lnTo>
                    <a:pt x="16715118" y="419100"/>
                  </a:lnTo>
                  <a:lnTo>
                    <a:pt x="16725976" y="457200"/>
                  </a:lnTo>
                  <a:lnTo>
                    <a:pt x="16733622" y="495300"/>
                  </a:lnTo>
                  <a:lnTo>
                    <a:pt x="16740924" y="546100"/>
                  </a:lnTo>
                  <a:lnTo>
                    <a:pt x="16747859" y="622300"/>
                  </a:lnTo>
                  <a:lnTo>
                    <a:pt x="16749586" y="685800"/>
                  </a:lnTo>
                  <a:lnTo>
                    <a:pt x="16749586" y="333730"/>
                  </a:lnTo>
                  <a:lnTo>
                    <a:pt x="16745230" y="317500"/>
                  </a:lnTo>
                  <a:lnTo>
                    <a:pt x="16729621" y="279400"/>
                  </a:lnTo>
                  <a:lnTo>
                    <a:pt x="16712057" y="228600"/>
                  </a:lnTo>
                  <a:lnTo>
                    <a:pt x="16692487" y="177800"/>
                  </a:lnTo>
                  <a:lnTo>
                    <a:pt x="16671049" y="139700"/>
                  </a:lnTo>
                  <a:lnTo>
                    <a:pt x="16643376" y="101600"/>
                  </a:lnTo>
                  <a:lnTo>
                    <a:pt x="16627247" y="83032"/>
                  </a:lnTo>
                  <a:lnTo>
                    <a:pt x="16627247" y="165100"/>
                  </a:lnTo>
                  <a:lnTo>
                    <a:pt x="16590188" y="127000"/>
                  </a:lnTo>
                  <a:lnTo>
                    <a:pt x="16549104" y="101600"/>
                  </a:lnTo>
                  <a:lnTo>
                    <a:pt x="16504590" y="88900"/>
                  </a:lnTo>
                  <a:lnTo>
                    <a:pt x="16457244" y="88900"/>
                  </a:lnTo>
                  <a:lnTo>
                    <a:pt x="16415220" y="101600"/>
                  </a:lnTo>
                  <a:lnTo>
                    <a:pt x="16385591" y="139700"/>
                  </a:lnTo>
                  <a:lnTo>
                    <a:pt x="16366262" y="177800"/>
                  </a:lnTo>
                  <a:lnTo>
                    <a:pt x="16355517" y="226758"/>
                  </a:lnTo>
                  <a:lnTo>
                    <a:pt x="16355949" y="215900"/>
                  </a:lnTo>
                  <a:lnTo>
                    <a:pt x="16356648" y="203200"/>
                  </a:lnTo>
                  <a:lnTo>
                    <a:pt x="16357613" y="203200"/>
                  </a:lnTo>
                  <a:lnTo>
                    <a:pt x="16365208" y="165100"/>
                  </a:lnTo>
                  <a:lnTo>
                    <a:pt x="16377349" y="127000"/>
                  </a:lnTo>
                  <a:lnTo>
                    <a:pt x="16394926" y="88900"/>
                  </a:lnTo>
                  <a:lnTo>
                    <a:pt x="16418763" y="63500"/>
                  </a:lnTo>
                  <a:lnTo>
                    <a:pt x="16457143" y="38100"/>
                  </a:lnTo>
                  <a:lnTo>
                    <a:pt x="16496487" y="38100"/>
                  </a:lnTo>
                  <a:lnTo>
                    <a:pt x="16534994" y="63500"/>
                  </a:lnTo>
                  <a:lnTo>
                    <a:pt x="16570821" y="88900"/>
                  </a:lnTo>
                  <a:lnTo>
                    <a:pt x="16602190" y="127000"/>
                  </a:lnTo>
                  <a:lnTo>
                    <a:pt x="16627247" y="165100"/>
                  </a:lnTo>
                  <a:lnTo>
                    <a:pt x="16627247" y="83032"/>
                  </a:lnTo>
                  <a:lnTo>
                    <a:pt x="16610279" y="63500"/>
                  </a:lnTo>
                  <a:lnTo>
                    <a:pt x="16572548" y="38100"/>
                  </a:lnTo>
                  <a:lnTo>
                    <a:pt x="16530993" y="12700"/>
                  </a:lnTo>
                  <a:lnTo>
                    <a:pt x="16486391" y="0"/>
                  </a:lnTo>
                  <a:lnTo>
                    <a:pt x="16439566" y="0"/>
                  </a:lnTo>
                  <a:lnTo>
                    <a:pt x="16399294" y="12700"/>
                  </a:lnTo>
                  <a:lnTo>
                    <a:pt x="16377298" y="38100"/>
                  </a:lnTo>
                  <a:lnTo>
                    <a:pt x="16366300" y="50800"/>
                  </a:lnTo>
                  <a:lnTo>
                    <a:pt x="16340354" y="76200"/>
                  </a:lnTo>
                  <a:lnTo>
                    <a:pt x="16321240" y="127000"/>
                  </a:lnTo>
                  <a:lnTo>
                    <a:pt x="16308718" y="165100"/>
                  </a:lnTo>
                  <a:lnTo>
                    <a:pt x="16302584" y="215900"/>
                  </a:lnTo>
                  <a:lnTo>
                    <a:pt x="16302584" y="228600"/>
                  </a:lnTo>
                  <a:lnTo>
                    <a:pt x="16308007" y="304800"/>
                  </a:lnTo>
                  <a:lnTo>
                    <a:pt x="16316173" y="355600"/>
                  </a:lnTo>
                  <a:lnTo>
                    <a:pt x="16326765" y="406400"/>
                  </a:lnTo>
                  <a:lnTo>
                    <a:pt x="16339515" y="457200"/>
                  </a:lnTo>
                  <a:lnTo>
                    <a:pt x="16354108" y="508000"/>
                  </a:lnTo>
                  <a:lnTo>
                    <a:pt x="16370262" y="558800"/>
                  </a:lnTo>
                  <a:lnTo>
                    <a:pt x="16387687" y="609600"/>
                  </a:lnTo>
                  <a:lnTo>
                    <a:pt x="16406089" y="660400"/>
                  </a:lnTo>
                  <a:lnTo>
                    <a:pt x="16409061" y="660400"/>
                  </a:lnTo>
                  <a:lnTo>
                    <a:pt x="16412071" y="673100"/>
                  </a:lnTo>
                  <a:lnTo>
                    <a:pt x="16418141" y="685800"/>
                  </a:lnTo>
                  <a:lnTo>
                    <a:pt x="16437026" y="736600"/>
                  </a:lnTo>
                  <a:lnTo>
                    <a:pt x="16457664" y="787400"/>
                  </a:lnTo>
                  <a:lnTo>
                    <a:pt x="16479977" y="825500"/>
                  </a:lnTo>
                  <a:lnTo>
                    <a:pt x="16503917" y="876300"/>
                  </a:lnTo>
                  <a:lnTo>
                    <a:pt x="16529406" y="914400"/>
                  </a:lnTo>
                  <a:lnTo>
                    <a:pt x="16556393" y="965200"/>
                  </a:lnTo>
                  <a:lnTo>
                    <a:pt x="16584803" y="1003300"/>
                  </a:lnTo>
                  <a:lnTo>
                    <a:pt x="16595598" y="1016000"/>
                  </a:lnTo>
                  <a:lnTo>
                    <a:pt x="16601135" y="1028700"/>
                  </a:lnTo>
                  <a:lnTo>
                    <a:pt x="16606673" y="1041400"/>
                  </a:lnTo>
                  <a:lnTo>
                    <a:pt x="16617988" y="1054100"/>
                  </a:lnTo>
                  <a:lnTo>
                    <a:pt x="16629545" y="1066800"/>
                  </a:lnTo>
                  <a:lnTo>
                    <a:pt x="16597071" y="1092200"/>
                  </a:lnTo>
                  <a:lnTo>
                    <a:pt x="16579152" y="1104900"/>
                  </a:lnTo>
                  <a:lnTo>
                    <a:pt x="16561232" y="1117600"/>
                  </a:lnTo>
                  <a:lnTo>
                    <a:pt x="16522307" y="1143000"/>
                  </a:lnTo>
                  <a:lnTo>
                    <a:pt x="16480549" y="1168400"/>
                  </a:lnTo>
                  <a:lnTo>
                    <a:pt x="16295929" y="1219200"/>
                  </a:lnTo>
                  <a:lnTo>
                    <a:pt x="16248139" y="1219200"/>
                  </a:lnTo>
                  <a:lnTo>
                    <a:pt x="16200171" y="1231900"/>
                  </a:lnTo>
                  <a:lnTo>
                    <a:pt x="16100730" y="1231900"/>
                  </a:lnTo>
                  <a:lnTo>
                    <a:pt x="16049727" y="1219200"/>
                  </a:lnTo>
                  <a:lnTo>
                    <a:pt x="15999371" y="1219200"/>
                  </a:lnTo>
                  <a:lnTo>
                    <a:pt x="15900959" y="1193800"/>
                  </a:lnTo>
                  <a:lnTo>
                    <a:pt x="15853055" y="1168400"/>
                  </a:lnTo>
                  <a:lnTo>
                    <a:pt x="15806128" y="1155700"/>
                  </a:lnTo>
                  <a:lnTo>
                    <a:pt x="15762567" y="1130300"/>
                  </a:lnTo>
                  <a:lnTo>
                    <a:pt x="15720327" y="1104900"/>
                  </a:lnTo>
                  <a:lnTo>
                    <a:pt x="15680068" y="1066800"/>
                  </a:lnTo>
                  <a:lnTo>
                    <a:pt x="15642514" y="1041400"/>
                  </a:lnTo>
                  <a:lnTo>
                    <a:pt x="15608326" y="1003300"/>
                  </a:lnTo>
                  <a:lnTo>
                    <a:pt x="15578214" y="965200"/>
                  </a:lnTo>
                  <a:lnTo>
                    <a:pt x="15552839" y="914400"/>
                  </a:lnTo>
                  <a:lnTo>
                    <a:pt x="15538539" y="901700"/>
                  </a:lnTo>
                  <a:lnTo>
                    <a:pt x="15518791" y="901700"/>
                  </a:lnTo>
                  <a:lnTo>
                    <a:pt x="15503640" y="914400"/>
                  </a:lnTo>
                  <a:lnTo>
                    <a:pt x="15503144" y="927100"/>
                  </a:lnTo>
                  <a:lnTo>
                    <a:pt x="15528963" y="965200"/>
                  </a:lnTo>
                  <a:lnTo>
                    <a:pt x="15559240" y="1016000"/>
                  </a:lnTo>
                  <a:lnTo>
                    <a:pt x="15593390" y="1054100"/>
                  </a:lnTo>
                  <a:lnTo>
                    <a:pt x="15630830" y="1079500"/>
                  </a:lnTo>
                  <a:lnTo>
                    <a:pt x="15670987" y="1117600"/>
                  </a:lnTo>
                  <a:lnTo>
                    <a:pt x="15713266" y="1143000"/>
                  </a:lnTo>
                  <a:lnTo>
                    <a:pt x="15800794" y="1193800"/>
                  </a:lnTo>
                  <a:lnTo>
                    <a:pt x="15845600" y="1219200"/>
                  </a:lnTo>
                  <a:lnTo>
                    <a:pt x="15891409" y="1231900"/>
                  </a:lnTo>
                  <a:lnTo>
                    <a:pt x="15938094" y="1244600"/>
                  </a:lnTo>
                  <a:lnTo>
                    <a:pt x="15985528" y="1257300"/>
                  </a:lnTo>
                  <a:lnTo>
                    <a:pt x="16033623" y="1257300"/>
                  </a:lnTo>
                  <a:lnTo>
                    <a:pt x="16082252" y="1270000"/>
                  </a:lnTo>
                  <a:lnTo>
                    <a:pt x="16244964" y="1270000"/>
                  </a:lnTo>
                  <a:lnTo>
                    <a:pt x="16357867" y="1244600"/>
                  </a:lnTo>
                  <a:lnTo>
                    <a:pt x="16307067" y="1270000"/>
                  </a:lnTo>
                  <a:lnTo>
                    <a:pt x="16202394" y="1295400"/>
                  </a:lnTo>
                  <a:lnTo>
                    <a:pt x="16008668" y="1295400"/>
                  </a:lnTo>
                  <a:lnTo>
                    <a:pt x="15872600" y="1257300"/>
                  </a:lnTo>
                  <a:lnTo>
                    <a:pt x="15829102" y="1231900"/>
                  </a:lnTo>
                  <a:lnTo>
                    <a:pt x="15786494" y="1219200"/>
                  </a:lnTo>
                  <a:lnTo>
                    <a:pt x="15744978" y="1193800"/>
                  </a:lnTo>
                  <a:lnTo>
                    <a:pt x="15704858" y="1168400"/>
                  </a:lnTo>
                  <a:lnTo>
                    <a:pt x="15666466" y="1143000"/>
                  </a:lnTo>
                  <a:lnTo>
                    <a:pt x="15630144" y="1117600"/>
                  </a:lnTo>
                  <a:lnTo>
                    <a:pt x="15596223" y="1079500"/>
                  </a:lnTo>
                  <a:lnTo>
                    <a:pt x="15565006" y="1041400"/>
                  </a:lnTo>
                  <a:lnTo>
                    <a:pt x="15517229" y="1041400"/>
                  </a:lnTo>
                  <a:lnTo>
                    <a:pt x="15521394" y="1066800"/>
                  </a:lnTo>
                  <a:lnTo>
                    <a:pt x="15553601" y="1092200"/>
                  </a:lnTo>
                  <a:lnTo>
                    <a:pt x="15588564" y="1130300"/>
                  </a:lnTo>
                  <a:lnTo>
                    <a:pt x="15625941" y="1168400"/>
                  </a:lnTo>
                  <a:lnTo>
                    <a:pt x="15665399" y="1193800"/>
                  </a:lnTo>
                  <a:lnTo>
                    <a:pt x="15706624" y="1219200"/>
                  </a:lnTo>
                  <a:lnTo>
                    <a:pt x="15749270" y="1244600"/>
                  </a:lnTo>
                  <a:lnTo>
                    <a:pt x="15793009" y="1270000"/>
                  </a:lnTo>
                  <a:lnTo>
                    <a:pt x="15888018" y="1295400"/>
                  </a:lnTo>
                  <a:lnTo>
                    <a:pt x="15937027" y="1320800"/>
                  </a:lnTo>
                  <a:lnTo>
                    <a:pt x="15986811" y="1333500"/>
                  </a:lnTo>
                  <a:lnTo>
                    <a:pt x="16243300" y="1333500"/>
                  </a:lnTo>
                  <a:lnTo>
                    <a:pt x="16294507" y="1320800"/>
                  </a:lnTo>
                  <a:lnTo>
                    <a:pt x="16344862" y="1295400"/>
                  </a:lnTo>
                  <a:lnTo>
                    <a:pt x="16394176" y="1282700"/>
                  </a:lnTo>
                  <a:lnTo>
                    <a:pt x="16442246" y="1257300"/>
                  </a:lnTo>
                  <a:lnTo>
                    <a:pt x="16535705" y="1206500"/>
                  </a:lnTo>
                  <a:lnTo>
                    <a:pt x="16581019" y="1181100"/>
                  </a:lnTo>
                  <a:lnTo>
                    <a:pt x="16623945" y="1143000"/>
                  </a:lnTo>
                  <a:lnTo>
                    <a:pt x="16663607" y="1104900"/>
                  </a:lnTo>
                  <a:lnTo>
                    <a:pt x="16701948" y="1143000"/>
                  </a:lnTo>
                  <a:lnTo>
                    <a:pt x="16742474" y="1181100"/>
                  </a:lnTo>
                  <a:lnTo>
                    <a:pt x="16785133" y="1219200"/>
                  </a:lnTo>
                  <a:lnTo>
                    <a:pt x="16829901" y="1257300"/>
                  </a:lnTo>
                  <a:lnTo>
                    <a:pt x="16850767" y="1270000"/>
                  </a:lnTo>
                  <a:lnTo>
                    <a:pt x="16871620" y="1282700"/>
                  </a:lnTo>
                  <a:lnTo>
                    <a:pt x="16915778" y="1308100"/>
                  </a:lnTo>
                  <a:lnTo>
                    <a:pt x="16962006" y="1333500"/>
                  </a:lnTo>
                  <a:lnTo>
                    <a:pt x="17009949" y="1346200"/>
                  </a:lnTo>
                  <a:lnTo>
                    <a:pt x="17059212" y="1371600"/>
                  </a:lnTo>
                  <a:lnTo>
                    <a:pt x="17160240" y="1397000"/>
                  </a:lnTo>
                  <a:lnTo>
                    <a:pt x="17262158" y="1397000"/>
                  </a:lnTo>
                  <a:lnTo>
                    <a:pt x="17312501" y="1384300"/>
                  </a:lnTo>
                  <a:lnTo>
                    <a:pt x="17357890" y="1371600"/>
                  </a:lnTo>
                  <a:lnTo>
                    <a:pt x="17401413" y="1358900"/>
                  </a:lnTo>
                  <a:lnTo>
                    <a:pt x="17442942" y="1333500"/>
                  </a:lnTo>
                  <a:lnTo>
                    <a:pt x="17482300" y="1308100"/>
                  </a:lnTo>
                  <a:lnTo>
                    <a:pt x="17519346" y="1282700"/>
                  </a:lnTo>
                  <a:lnTo>
                    <a:pt x="17553940" y="1244600"/>
                  </a:lnTo>
                  <a:lnTo>
                    <a:pt x="17585919" y="1219200"/>
                  </a:lnTo>
                  <a:lnTo>
                    <a:pt x="17594936" y="1219200"/>
                  </a:lnTo>
                  <a:lnTo>
                    <a:pt x="17604067" y="1231900"/>
                  </a:lnTo>
                  <a:lnTo>
                    <a:pt x="17613351" y="1244600"/>
                  </a:lnTo>
                  <a:lnTo>
                    <a:pt x="17622812" y="1257300"/>
                  </a:lnTo>
                  <a:lnTo>
                    <a:pt x="17654626" y="1295501"/>
                  </a:lnTo>
                  <a:lnTo>
                    <a:pt x="17687582" y="1333500"/>
                  </a:lnTo>
                  <a:lnTo>
                    <a:pt x="17722203" y="1358900"/>
                  </a:lnTo>
                  <a:lnTo>
                    <a:pt x="17758715" y="1397000"/>
                  </a:lnTo>
                  <a:lnTo>
                    <a:pt x="17797387" y="1422400"/>
                  </a:lnTo>
                  <a:lnTo>
                    <a:pt x="17838509" y="1447800"/>
                  </a:lnTo>
                  <a:lnTo>
                    <a:pt x="17882362" y="1460500"/>
                  </a:lnTo>
                  <a:lnTo>
                    <a:pt x="17905210" y="1473200"/>
                  </a:lnTo>
                  <a:lnTo>
                    <a:pt x="17928057" y="1485900"/>
                  </a:lnTo>
                  <a:lnTo>
                    <a:pt x="18022354" y="1511300"/>
                  </a:lnTo>
                  <a:lnTo>
                    <a:pt x="18215839" y="1511300"/>
                  </a:lnTo>
                  <a:lnTo>
                    <a:pt x="18264797" y="1498600"/>
                  </a:lnTo>
                  <a:lnTo>
                    <a:pt x="18287988" y="1498600"/>
                  </a:lnTo>
                  <a:lnTo>
                    <a:pt x="18287988" y="1422400"/>
                  </a:lnTo>
                  <a:close/>
                </a:path>
                <a:path extrusionOk="0" h="1511300" w="18288000">
                  <a:moveTo>
                    <a:pt x="18287988" y="127000"/>
                  </a:moveTo>
                  <a:lnTo>
                    <a:pt x="18283454" y="139700"/>
                  </a:lnTo>
                  <a:lnTo>
                    <a:pt x="18278285" y="165100"/>
                  </a:lnTo>
                  <a:lnTo>
                    <a:pt x="18273789" y="177800"/>
                  </a:lnTo>
                  <a:lnTo>
                    <a:pt x="18269966" y="203200"/>
                  </a:lnTo>
                  <a:lnTo>
                    <a:pt x="18266779" y="228600"/>
                  </a:lnTo>
                  <a:lnTo>
                    <a:pt x="18256542" y="279400"/>
                  </a:lnTo>
                  <a:lnTo>
                    <a:pt x="18249113" y="330200"/>
                  </a:lnTo>
                  <a:lnTo>
                    <a:pt x="18244452" y="381000"/>
                  </a:lnTo>
                  <a:lnTo>
                    <a:pt x="18242522" y="431800"/>
                  </a:lnTo>
                  <a:lnTo>
                    <a:pt x="18243284" y="482600"/>
                  </a:lnTo>
                  <a:lnTo>
                    <a:pt x="18246700" y="533400"/>
                  </a:lnTo>
                  <a:lnTo>
                    <a:pt x="18252745" y="584200"/>
                  </a:lnTo>
                  <a:lnTo>
                    <a:pt x="18261368" y="635000"/>
                  </a:lnTo>
                  <a:lnTo>
                    <a:pt x="18272544" y="685800"/>
                  </a:lnTo>
                  <a:lnTo>
                    <a:pt x="18286286" y="736600"/>
                  </a:lnTo>
                  <a:lnTo>
                    <a:pt x="18287988" y="736600"/>
                  </a:lnTo>
                  <a:lnTo>
                    <a:pt x="18287988" y="127000"/>
                  </a:lnTo>
                  <a:close/>
                </a:path>
              </a:pathLst>
            </a:custGeom>
            <a:solidFill>
              <a:srgbClr val="003DA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0"/>
          <p:cNvSpPr/>
          <p:nvPr/>
        </p:nvSpPr>
        <p:spPr>
          <a:xfrm>
            <a:off x="8897243" y="0"/>
            <a:ext cx="483870" cy="440690"/>
          </a:xfrm>
          <a:custGeom>
            <a:rect b="b" l="l" r="r" t="t"/>
            <a:pathLst>
              <a:path extrusionOk="0" h="440690" w="483870">
                <a:moveTo>
                  <a:pt x="286305" y="148435"/>
                </a:moveTo>
                <a:lnTo>
                  <a:pt x="232341" y="138242"/>
                </a:lnTo>
                <a:lnTo>
                  <a:pt x="233512" y="133982"/>
                </a:lnTo>
                <a:lnTo>
                  <a:pt x="233796" y="133017"/>
                </a:lnTo>
                <a:lnTo>
                  <a:pt x="234163" y="131559"/>
                </a:lnTo>
                <a:lnTo>
                  <a:pt x="259759" y="23554"/>
                </a:lnTo>
                <a:lnTo>
                  <a:pt x="265396" y="0"/>
                </a:lnTo>
                <a:lnTo>
                  <a:pt x="285836" y="0"/>
                </a:lnTo>
                <a:lnTo>
                  <a:pt x="266049" y="81888"/>
                </a:lnTo>
                <a:lnTo>
                  <a:pt x="264039" y="90355"/>
                </a:lnTo>
                <a:lnTo>
                  <a:pt x="260780" y="104345"/>
                </a:lnTo>
                <a:lnTo>
                  <a:pt x="254519" y="131585"/>
                </a:lnTo>
                <a:lnTo>
                  <a:pt x="253326" y="138132"/>
                </a:lnTo>
                <a:lnTo>
                  <a:pt x="292723" y="145574"/>
                </a:lnTo>
                <a:lnTo>
                  <a:pt x="286305" y="148435"/>
                </a:lnTo>
                <a:close/>
              </a:path>
              <a:path extrusionOk="0" h="440690" w="483870">
                <a:moveTo>
                  <a:pt x="292723" y="145574"/>
                </a:moveTo>
                <a:lnTo>
                  <a:pt x="253326" y="138132"/>
                </a:lnTo>
                <a:lnTo>
                  <a:pt x="254481" y="137943"/>
                </a:lnTo>
                <a:lnTo>
                  <a:pt x="255753" y="137674"/>
                </a:lnTo>
                <a:lnTo>
                  <a:pt x="256829" y="137368"/>
                </a:lnTo>
                <a:lnTo>
                  <a:pt x="439429" y="57492"/>
                </a:lnTo>
                <a:lnTo>
                  <a:pt x="452167" y="51814"/>
                </a:lnTo>
                <a:lnTo>
                  <a:pt x="458593" y="49153"/>
                </a:lnTo>
                <a:lnTo>
                  <a:pt x="465148" y="46870"/>
                </a:lnTo>
                <a:lnTo>
                  <a:pt x="469352" y="45627"/>
                </a:lnTo>
                <a:lnTo>
                  <a:pt x="474676" y="46531"/>
                </a:lnTo>
                <a:lnTo>
                  <a:pt x="479042" y="47661"/>
                </a:lnTo>
                <a:lnTo>
                  <a:pt x="480971" y="48229"/>
                </a:lnTo>
                <a:lnTo>
                  <a:pt x="483287" y="52129"/>
                </a:lnTo>
                <a:lnTo>
                  <a:pt x="483173" y="54348"/>
                </a:lnTo>
                <a:lnTo>
                  <a:pt x="483102" y="56881"/>
                </a:lnTo>
                <a:lnTo>
                  <a:pt x="444291" y="79097"/>
                </a:lnTo>
                <a:lnTo>
                  <a:pt x="432595" y="84513"/>
                </a:lnTo>
                <a:lnTo>
                  <a:pt x="292723" y="145574"/>
                </a:lnTo>
                <a:close/>
              </a:path>
              <a:path extrusionOk="0" h="440690" w="483870">
                <a:moveTo>
                  <a:pt x="10175" y="265945"/>
                </a:moveTo>
                <a:lnTo>
                  <a:pt x="4802" y="264217"/>
                </a:lnTo>
                <a:lnTo>
                  <a:pt x="0" y="255162"/>
                </a:lnTo>
                <a:lnTo>
                  <a:pt x="1433" y="249730"/>
                </a:lnTo>
                <a:lnTo>
                  <a:pt x="6611" y="246023"/>
                </a:lnTo>
                <a:lnTo>
                  <a:pt x="11242" y="242519"/>
                </a:lnTo>
                <a:lnTo>
                  <a:pt x="58426" y="220472"/>
                </a:lnTo>
                <a:lnTo>
                  <a:pt x="95355" y="204533"/>
                </a:lnTo>
                <a:lnTo>
                  <a:pt x="154786" y="180114"/>
                </a:lnTo>
                <a:lnTo>
                  <a:pt x="214210" y="156102"/>
                </a:lnTo>
                <a:lnTo>
                  <a:pt x="216128" y="155650"/>
                </a:lnTo>
                <a:lnTo>
                  <a:pt x="218058" y="154588"/>
                </a:lnTo>
                <a:lnTo>
                  <a:pt x="220517" y="153423"/>
                </a:lnTo>
                <a:lnTo>
                  <a:pt x="202017" y="132918"/>
                </a:lnTo>
                <a:lnTo>
                  <a:pt x="186315" y="110631"/>
                </a:lnTo>
                <a:lnTo>
                  <a:pt x="157287" y="64692"/>
                </a:lnTo>
                <a:lnTo>
                  <a:pt x="133917" y="32169"/>
                </a:lnTo>
                <a:lnTo>
                  <a:pt x="127871" y="24306"/>
                </a:lnTo>
                <a:lnTo>
                  <a:pt x="122997" y="17784"/>
                </a:lnTo>
                <a:lnTo>
                  <a:pt x="122186" y="13455"/>
                </a:lnTo>
                <a:lnTo>
                  <a:pt x="125986" y="11118"/>
                </a:lnTo>
                <a:lnTo>
                  <a:pt x="131502" y="7780"/>
                </a:lnTo>
                <a:lnTo>
                  <a:pt x="135170" y="11528"/>
                </a:lnTo>
                <a:lnTo>
                  <a:pt x="166524" y="50269"/>
                </a:lnTo>
                <a:lnTo>
                  <a:pt x="201844" y="100153"/>
                </a:lnTo>
                <a:lnTo>
                  <a:pt x="210693" y="112766"/>
                </a:lnTo>
                <a:lnTo>
                  <a:pt x="215575" y="119035"/>
                </a:lnTo>
                <a:lnTo>
                  <a:pt x="220844" y="125224"/>
                </a:lnTo>
                <a:lnTo>
                  <a:pt x="232341" y="138242"/>
                </a:lnTo>
                <a:lnTo>
                  <a:pt x="286305" y="148435"/>
                </a:lnTo>
                <a:lnTo>
                  <a:pt x="261280" y="159596"/>
                </a:lnTo>
                <a:lnTo>
                  <a:pt x="259719" y="160319"/>
                </a:lnTo>
                <a:lnTo>
                  <a:pt x="258237" y="161159"/>
                </a:lnTo>
                <a:lnTo>
                  <a:pt x="255993" y="162263"/>
                </a:lnTo>
                <a:lnTo>
                  <a:pt x="271935" y="184140"/>
                </a:lnTo>
                <a:lnTo>
                  <a:pt x="273062" y="185652"/>
                </a:lnTo>
                <a:lnTo>
                  <a:pt x="243570" y="180081"/>
                </a:lnTo>
                <a:lnTo>
                  <a:pt x="243231" y="181137"/>
                </a:lnTo>
                <a:lnTo>
                  <a:pt x="222927" y="177302"/>
                </a:lnTo>
                <a:lnTo>
                  <a:pt x="221557" y="177552"/>
                </a:lnTo>
                <a:lnTo>
                  <a:pt x="220149" y="177999"/>
                </a:lnTo>
                <a:lnTo>
                  <a:pt x="218859" y="178367"/>
                </a:lnTo>
                <a:lnTo>
                  <a:pt x="195172" y="187794"/>
                </a:lnTo>
                <a:lnTo>
                  <a:pt x="122620" y="216753"/>
                </a:lnTo>
                <a:lnTo>
                  <a:pt x="75781" y="236132"/>
                </a:lnTo>
                <a:lnTo>
                  <a:pt x="31844" y="256289"/>
                </a:lnTo>
                <a:lnTo>
                  <a:pt x="26613" y="258662"/>
                </a:lnTo>
                <a:lnTo>
                  <a:pt x="21504" y="261465"/>
                </a:lnTo>
                <a:lnTo>
                  <a:pt x="10175" y="265945"/>
                </a:lnTo>
                <a:close/>
              </a:path>
              <a:path extrusionOk="0" h="440690" w="483870">
                <a:moveTo>
                  <a:pt x="339143" y="294781"/>
                </a:moveTo>
                <a:lnTo>
                  <a:pt x="330979" y="290591"/>
                </a:lnTo>
                <a:lnTo>
                  <a:pt x="327616" y="287919"/>
                </a:lnTo>
                <a:lnTo>
                  <a:pt x="324875" y="284652"/>
                </a:lnTo>
                <a:lnTo>
                  <a:pt x="304615" y="260897"/>
                </a:lnTo>
                <a:lnTo>
                  <a:pt x="284770" y="236811"/>
                </a:lnTo>
                <a:lnTo>
                  <a:pt x="265756" y="212060"/>
                </a:lnTo>
                <a:lnTo>
                  <a:pt x="247990" y="186314"/>
                </a:lnTo>
                <a:lnTo>
                  <a:pt x="246814" y="184462"/>
                </a:lnTo>
                <a:lnTo>
                  <a:pt x="245422" y="182671"/>
                </a:lnTo>
                <a:lnTo>
                  <a:pt x="243570" y="180081"/>
                </a:lnTo>
                <a:lnTo>
                  <a:pt x="273062" y="185652"/>
                </a:lnTo>
                <a:lnTo>
                  <a:pt x="279920" y="194853"/>
                </a:lnTo>
                <a:lnTo>
                  <a:pt x="288214" y="205368"/>
                </a:lnTo>
                <a:lnTo>
                  <a:pt x="301803" y="221728"/>
                </a:lnTo>
                <a:lnTo>
                  <a:pt x="331209" y="256153"/>
                </a:lnTo>
                <a:lnTo>
                  <a:pt x="343436" y="270437"/>
                </a:lnTo>
                <a:lnTo>
                  <a:pt x="345362" y="272634"/>
                </a:lnTo>
                <a:lnTo>
                  <a:pt x="347104" y="275076"/>
                </a:lnTo>
                <a:lnTo>
                  <a:pt x="348512" y="277507"/>
                </a:lnTo>
                <a:lnTo>
                  <a:pt x="350932" y="281935"/>
                </a:lnTo>
                <a:lnTo>
                  <a:pt x="351196" y="286466"/>
                </a:lnTo>
                <a:lnTo>
                  <a:pt x="343984" y="294473"/>
                </a:lnTo>
                <a:lnTo>
                  <a:pt x="339143" y="294781"/>
                </a:lnTo>
                <a:close/>
              </a:path>
              <a:path extrusionOk="0" h="440690" w="483870">
                <a:moveTo>
                  <a:pt x="167436" y="440366"/>
                </a:moveTo>
                <a:lnTo>
                  <a:pt x="161970" y="439130"/>
                </a:lnTo>
                <a:lnTo>
                  <a:pt x="159359" y="435174"/>
                </a:lnTo>
                <a:lnTo>
                  <a:pt x="158209" y="432105"/>
                </a:lnTo>
                <a:lnTo>
                  <a:pt x="157218" y="429270"/>
                </a:lnTo>
                <a:lnTo>
                  <a:pt x="157935" y="425026"/>
                </a:lnTo>
                <a:lnTo>
                  <a:pt x="168340" y="381163"/>
                </a:lnTo>
                <a:lnTo>
                  <a:pt x="208754" y="231382"/>
                </a:lnTo>
                <a:lnTo>
                  <a:pt x="221669" y="183850"/>
                </a:lnTo>
                <a:lnTo>
                  <a:pt x="222927" y="177302"/>
                </a:lnTo>
                <a:lnTo>
                  <a:pt x="243231" y="181137"/>
                </a:lnTo>
                <a:lnTo>
                  <a:pt x="242392" y="183627"/>
                </a:lnTo>
                <a:lnTo>
                  <a:pt x="200009" y="344203"/>
                </a:lnTo>
                <a:lnTo>
                  <a:pt x="185947" y="397321"/>
                </a:lnTo>
                <a:lnTo>
                  <a:pt x="181735" y="413024"/>
                </a:lnTo>
                <a:lnTo>
                  <a:pt x="179582" y="420866"/>
                </a:lnTo>
                <a:lnTo>
                  <a:pt x="177245" y="429183"/>
                </a:lnTo>
                <a:lnTo>
                  <a:pt x="175886" y="434426"/>
                </a:lnTo>
                <a:lnTo>
                  <a:pt x="173979" y="435899"/>
                </a:lnTo>
                <a:lnTo>
                  <a:pt x="171451" y="437967"/>
                </a:lnTo>
                <a:lnTo>
                  <a:pt x="167436" y="440366"/>
                </a:lnTo>
                <a:close/>
              </a:path>
            </a:pathLst>
          </a:custGeom>
          <a:solidFill>
            <a:srgbClr val="003D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"/>
          <p:cNvSpPr/>
          <p:nvPr/>
        </p:nvSpPr>
        <p:spPr>
          <a:xfrm>
            <a:off x="2087685" y="3203651"/>
            <a:ext cx="2373692" cy="265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5518129" y="3221548"/>
            <a:ext cx="3819494" cy="23621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13837099" y="3200035"/>
            <a:ext cx="2268870" cy="292729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10330982" y="3204860"/>
            <a:ext cx="2485982" cy="2794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905493" y="657203"/>
            <a:ext cx="16436340" cy="15491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62550">
            <a:spAutoFit/>
          </a:bodyPr>
          <a:lstStyle/>
          <a:p>
            <a:pPr indent="0" lvl="0" marL="406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latin typeface="Arial"/>
                <a:ea typeface="Arial"/>
                <a:cs typeface="Arial"/>
                <a:sym typeface="Arial"/>
              </a:rPr>
              <a:t>차별화 경쟁력</a:t>
            </a:r>
            <a:endParaRPr sz="9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0"/>
          <p:cNvSpPr txBox="1"/>
          <p:nvPr/>
        </p:nvSpPr>
        <p:spPr>
          <a:xfrm>
            <a:off x="1752002" y="6121342"/>
            <a:ext cx="3651885" cy="1694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45085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6666AB"/>
                </a:solidFill>
                <a:latin typeface="Arial"/>
                <a:ea typeface="Arial"/>
                <a:cs typeface="Arial"/>
                <a:sym typeface="Arial"/>
              </a:rPr>
              <a:t>독점 멤버십 상품으로 더 특별하게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45085" rtl="0" algn="l">
              <a:lnSpc>
                <a:spcPct val="1004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아티스트와의 특별한 순간을 기념할 수 있는 상품들로 여러분의 팬심을 더욱 드러낼 수 있습니다.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0"/>
          <p:cNvSpPr txBox="1"/>
          <p:nvPr/>
        </p:nvSpPr>
        <p:spPr>
          <a:xfrm>
            <a:off x="5570291" y="6094969"/>
            <a:ext cx="37695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6666AB"/>
                </a:solidFill>
                <a:latin typeface="Arial"/>
                <a:ea typeface="Arial"/>
                <a:cs typeface="Arial"/>
                <a:sym typeface="Arial"/>
              </a:rPr>
              <a:t>팬들끼리의 소통공간 구축</a:t>
            </a:r>
            <a:endParaRPr b="1" sz="2800">
              <a:solidFill>
                <a:srgbClr val="6666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just">
              <a:lnSpc>
                <a:spcPct val="1308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0"/>
          <p:cNvSpPr txBox="1"/>
          <p:nvPr/>
        </p:nvSpPr>
        <p:spPr>
          <a:xfrm>
            <a:off x="9455371" y="6091040"/>
            <a:ext cx="3874945" cy="2515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130175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6666AB"/>
                </a:solidFill>
                <a:latin typeface="Arial"/>
                <a:ea typeface="Arial"/>
                <a:cs typeface="Arial"/>
                <a:sym typeface="Arial"/>
              </a:rPr>
              <a:t>아티스트별 멤버십으로 더 가까워지세요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130175" rtl="0" algn="l">
              <a:lnSpc>
                <a:spcPct val="1004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멤버십 시스템을 통해 아티스트와의  더 깊은 연결을 지원합니다.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130175" rtl="0" algn="l">
              <a:lnSpc>
                <a:spcPct val="1004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멤버십 가입을 통해 아티스트의 최  신 소식과 독점 콘텐츠에 접근하며,  팬들끼리의 소통과 교류의 장을 마련  합니다.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 txBox="1"/>
          <p:nvPr/>
        </p:nvSpPr>
        <p:spPr>
          <a:xfrm>
            <a:off x="13446036" y="6138351"/>
            <a:ext cx="3698964" cy="1694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202565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6666AB"/>
                </a:solidFill>
                <a:latin typeface="Arial"/>
                <a:ea typeface="Arial"/>
                <a:cs typeface="Arial"/>
                <a:sym typeface="Arial"/>
              </a:rPr>
              <a:t>앨범 구매 후 특별 이벤트 참여</a:t>
            </a:r>
            <a:endParaRPr b="1" sz="2800">
              <a:solidFill>
                <a:srgbClr val="6666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202565" rtl="0" algn="l">
              <a:lnSpc>
                <a:spcPct val="1004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앨범을 구매한 팬들은 아티스트의 환상적인 무대에서 진행되는 이벤트에 신청할 수 있습니다.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 txBox="1"/>
          <p:nvPr/>
        </p:nvSpPr>
        <p:spPr>
          <a:xfrm>
            <a:off x="5571675" y="6687550"/>
            <a:ext cx="38748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98450" marR="45085" rtl="0" algn="l">
              <a:lnSpc>
                <a:spcPct val="1004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US" sz="1750">
                <a:solidFill>
                  <a:schemeClr val="dk1"/>
                </a:solidFill>
              </a:rPr>
              <a:t>팬들끼리의 소통을 촉진합니다.</a:t>
            </a:r>
            <a:endParaRPr sz="1750">
              <a:solidFill>
                <a:schemeClr val="dk1"/>
              </a:solidFill>
            </a:endParaRPr>
          </a:p>
          <a:p>
            <a:pPr indent="-285750" lvl="0" marL="298450" marR="45085" rtl="0" algn="l">
              <a:lnSpc>
                <a:spcPct val="1004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US" sz="1750">
                <a:solidFill>
                  <a:schemeClr val="dk1"/>
                </a:solidFill>
              </a:rPr>
              <a:t>아티스트별로 마련된 온라인 커뮤니티를 통해, 비슷한관심을 가진 팬들끼리 소통하며 새로운 친구들을 만나보세요.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type="title"/>
          </p:nvPr>
        </p:nvSpPr>
        <p:spPr>
          <a:xfrm>
            <a:off x="905493" y="657209"/>
            <a:ext cx="16445100" cy="154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62550">
            <a:spAutoFit/>
          </a:bodyPr>
          <a:lstStyle/>
          <a:p>
            <a:pPr indent="0" lvl="0" marL="0" marR="64516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sz="9000"/>
              <a:t> 내 담당</a:t>
            </a:r>
            <a:r>
              <a:rPr lang="en-US" sz="9000">
                <a:latin typeface="Arial"/>
                <a:ea typeface="Arial"/>
                <a:cs typeface="Arial"/>
                <a:sym typeface="Arial"/>
              </a:rPr>
              <a:t> 역할</a:t>
            </a:r>
            <a:endParaRPr sz="9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"/>
          <p:cNvSpPr/>
          <p:nvPr/>
        </p:nvSpPr>
        <p:spPr>
          <a:xfrm>
            <a:off x="1199225" y="2899725"/>
            <a:ext cx="15844190" cy="6132462"/>
          </a:xfrm>
          <a:custGeom>
            <a:rect b="b" l="l" r="r" t="t"/>
            <a:pathLst>
              <a:path extrusionOk="0" h="5758180" w="5135880">
                <a:moveTo>
                  <a:pt x="5135309" y="5757651"/>
                </a:moveTo>
                <a:lnTo>
                  <a:pt x="0" y="5757651"/>
                </a:lnTo>
                <a:lnTo>
                  <a:pt x="0" y="0"/>
                </a:lnTo>
                <a:lnTo>
                  <a:pt x="5135309" y="0"/>
                </a:lnTo>
                <a:lnTo>
                  <a:pt x="5135309" y="57576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1"/>
          <p:cNvSpPr txBox="1"/>
          <p:nvPr/>
        </p:nvSpPr>
        <p:spPr>
          <a:xfrm>
            <a:off x="5556600" y="2964150"/>
            <a:ext cx="7174800" cy="6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975">
            <a:spAutoFit/>
          </a:bodyPr>
          <a:lstStyle/>
          <a:p>
            <a:pPr indent="-368300" lvl="0" marL="457200" marR="0" rtl="0" algn="ctr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초기 화면 설계</a:t>
            </a:r>
            <a:endParaRPr sz="2200">
              <a:solidFill>
                <a:schemeClr val="dk1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ctr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DB 설계</a:t>
            </a:r>
            <a:endParaRPr sz="2200">
              <a:solidFill>
                <a:schemeClr val="dk1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ctr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상품 출력, 카테고리,  정렬</a:t>
            </a:r>
            <a:endParaRPr sz="2200">
              <a:solidFill>
                <a:schemeClr val="dk1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ctr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결제 시스템</a:t>
            </a:r>
            <a:endParaRPr sz="2200">
              <a:solidFill>
                <a:schemeClr val="dk1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ctr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장바구니 시스템</a:t>
            </a:r>
            <a:endParaRPr sz="2200">
              <a:solidFill>
                <a:schemeClr val="dk1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ctr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멤버쉽 구</a:t>
            </a:r>
            <a:r>
              <a:rPr lang="en-US" sz="2200">
                <a:solidFill>
                  <a:schemeClr val="dk1"/>
                </a:solidFill>
              </a:rPr>
              <a:t>독</a:t>
            </a:r>
            <a:endParaRPr sz="2200">
              <a:solidFill>
                <a:schemeClr val="dk1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ctr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멤버쉽 게시판</a:t>
            </a:r>
            <a:endParaRPr sz="2200">
              <a:solidFill>
                <a:schemeClr val="dk1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ctr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결제 페이지 내 배송지 등록, 선택</a:t>
            </a:r>
            <a:endParaRPr sz="2200">
              <a:solidFill>
                <a:schemeClr val="dk1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ctr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오류 수정 전체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8923313" y="2"/>
            <a:ext cx="438150" cy="462280"/>
          </a:xfrm>
          <a:custGeom>
            <a:rect b="b" l="l" r="r" t="t"/>
            <a:pathLst>
              <a:path extrusionOk="0" h="462280" w="438150">
                <a:moveTo>
                  <a:pt x="261520" y="152901"/>
                </a:moveTo>
                <a:lnTo>
                  <a:pt x="206602" y="152901"/>
                </a:lnTo>
                <a:lnTo>
                  <a:pt x="206962" y="148498"/>
                </a:lnTo>
                <a:lnTo>
                  <a:pt x="207062" y="147497"/>
                </a:lnTo>
                <a:lnTo>
                  <a:pt x="207153" y="145996"/>
                </a:lnTo>
                <a:lnTo>
                  <a:pt x="212257" y="35117"/>
                </a:lnTo>
                <a:lnTo>
                  <a:pt x="213952" y="0"/>
                </a:lnTo>
                <a:lnTo>
                  <a:pt x="233873" y="0"/>
                </a:lnTo>
                <a:lnTo>
                  <a:pt x="229265" y="91269"/>
                </a:lnTo>
                <a:lnTo>
                  <a:pt x="228862" y="99963"/>
                </a:lnTo>
                <a:lnTo>
                  <a:pt x="228256" y="114314"/>
                </a:lnTo>
                <a:lnTo>
                  <a:pt x="227159" y="142243"/>
                </a:lnTo>
                <a:lnTo>
                  <a:pt x="227202" y="148898"/>
                </a:lnTo>
                <a:lnTo>
                  <a:pt x="267296" y="148898"/>
                </a:lnTo>
                <a:lnTo>
                  <a:pt x="261520" y="152901"/>
                </a:lnTo>
                <a:close/>
              </a:path>
              <a:path extrusionOk="0" h="462280" w="438150">
                <a:moveTo>
                  <a:pt x="267296" y="148898"/>
                </a:moveTo>
                <a:lnTo>
                  <a:pt x="227202" y="148898"/>
                </a:lnTo>
                <a:lnTo>
                  <a:pt x="228302" y="148498"/>
                </a:lnTo>
                <a:lnTo>
                  <a:pt x="229502" y="147998"/>
                </a:lnTo>
                <a:lnTo>
                  <a:pt x="230502" y="147497"/>
                </a:lnTo>
                <a:lnTo>
                  <a:pt x="395104" y="35117"/>
                </a:lnTo>
                <a:lnTo>
                  <a:pt x="406567" y="27174"/>
                </a:lnTo>
                <a:lnTo>
                  <a:pt x="412387" y="23366"/>
                </a:lnTo>
                <a:lnTo>
                  <a:pt x="418405" y="19906"/>
                </a:lnTo>
                <a:lnTo>
                  <a:pt x="422305" y="17904"/>
                </a:lnTo>
                <a:lnTo>
                  <a:pt x="427705" y="17804"/>
                </a:lnTo>
                <a:lnTo>
                  <a:pt x="432205" y="18105"/>
                </a:lnTo>
                <a:lnTo>
                  <a:pt x="434205" y="18305"/>
                </a:lnTo>
                <a:lnTo>
                  <a:pt x="437205" y="21707"/>
                </a:lnTo>
                <a:lnTo>
                  <a:pt x="437505" y="23909"/>
                </a:lnTo>
                <a:lnTo>
                  <a:pt x="437905" y="26411"/>
                </a:lnTo>
                <a:lnTo>
                  <a:pt x="403892" y="55444"/>
                </a:lnTo>
                <a:lnTo>
                  <a:pt x="393404" y="62937"/>
                </a:lnTo>
                <a:lnTo>
                  <a:pt x="267296" y="148898"/>
                </a:lnTo>
                <a:close/>
              </a:path>
              <a:path extrusionOk="0" h="462280" w="438150">
                <a:moveTo>
                  <a:pt x="12000" y="319620"/>
                </a:moveTo>
                <a:lnTo>
                  <a:pt x="6400" y="318920"/>
                </a:lnTo>
                <a:lnTo>
                  <a:pt x="0" y="310914"/>
                </a:lnTo>
                <a:lnTo>
                  <a:pt x="400" y="305310"/>
                </a:lnTo>
                <a:lnTo>
                  <a:pt x="4800" y="300707"/>
                </a:lnTo>
                <a:lnTo>
                  <a:pt x="8700" y="296404"/>
                </a:lnTo>
                <a:lnTo>
                  <a:pt x="50972" y="265982"/>
                </a:lnTo>
                <a:lnTo>
                  <a:pt x="84301" y="243466"/>
                </a:lnTo>
                <a:lnTo>
                  <a:pt x="138167" y="208441"/>
                </a:lnTo>
                <a:lnTo>
                  <a:pt x="192102" y="173816"/>
                </a:lnTo>
                <a:lnTo>
                  <a:pt x="193902" y="173016"/>
                </a:lnTo>
                <a:lnTo>
                  <a:pt x="195602" y="171615"/>
                </a:lnTo>
                <a:lnTo>
                  <a:pt x="197802" y="170013"/>
                </a:lnTo>
                <a:lnTo>
                  <a:pt x="175817" y="153298"/>
                </a:lnTo>
                <a:lnTo>
                  <a:pt x="156252" y="134313"/>
                </a:lnTo>
                <a:lnTo>
                  <a:pt x="119201" y="94559"/>
                </a:lnTo>
                <a:lnTo>
                  <a:pt x="90201" y="66940"/>
                </a:lnTo>
                <a:lnTo>
                  <a:pt x="82801" y="60335"/>
                </a:lnTo>
                <a:lnTo>
                  <a:pt x="76801" y="54831"/>
                </a:lnTo>
                <a:lnTo>
                  <a:pt x="75201" y="50728"/>
                </a:lnTo>
                <a:lnTo>
                  <a:pt x="78501" y="47726"/>
                </a:lnTo>
                <a:lnTo>
                  <a:pt x="83301" y="43423"/>
                </a:lnTo>
                <a:lnTo>
                  <a:pt x="87601" y="46425"/>
                </a:lnTo>
                <a:lnTo>
                  <a:pt x="125601" y="78673"/>
                </a:lnTo>
                <a:lnTo>
                  <a:pt x="169566" y="121135"/>
                </a:lnTo>
                <a:lnTo>
                  <a:pt x="180602" y="131886"/>
                </a:lnTo>
                <a:lnTo>
                  <a:pt x="186563" y="137140"/>
                </a:lnTo>
                <a:lnTo>
                  <a:pt x="192889" y="142243"/>
                </a:lnTo>
                <a:lnTo>
                  <a:pt x="206602" y="152901"/>
                </a:lnTo>
                <a:lnTo>
                  <a:pt x="261520" y="152901"/>
                </a:lnTo>
                <a:lnTo>
                  <a:pt x="239003" y="168512"/>
                </a:lnTo>
                <a:lnTo>
                  <a:pt x="237603" y="169513"/>
                </a:lnTo>
                <a:lnTo>
                  <a:pt x="236302" y="170614"/>
                </a:lnTo>
                <a:lnTo>
                  <a:pt x="234302" y="172115"/>
                </a:lnTo>
                <a:lnTo>
                  <a:pt x="254028" y="190653"/>
                </a:lnTo>
                <a:lnTo>
                  <a:pt x="255415" y="191929"/>
                </a:lnTo>
                <a:lnTo>
                  <a:pt x="225402" y="191929"/>
                </a:lnTo>
                <a:lnTo>
                  <a:pt x="225265" y="193030"/>
                </a:lnTo>
                <a:lnTo>
                  <a:pt x="204602" y="193030"/>
                </a:lnTo>
                <a:lnTo>
                  <a:pt x="203302" y="193530"/>
                </a:lnTo>
                <a:lnTo>
                  <a:pt x="202002" y="194231"/>
                </a:lnTo>
                <a:lnTo>
                  <a:pt x="200802" y="194831"/>
                </a:lnTo>
                <a:lnTo>
                  <a:pt x="179277" y="208491"/>
                </a:lnTo>
                <a:lnTo>
                  <a:pt x="113360" y="250413"/>
                </a:lnTo>
                <a:lnTo>
                  <a:pt x="70932" y="278149"/>
                </a:lnTo>
                <a:lnTo>
                  <a:pt x="31500" y="306111"/>
                </a:lnTo>
                <a:lnTo>
                  <a:pt x="26800" y="309413"/>
                </a:lnTo>
                <a:lnTo>
                  <a:pt x="22300" y="313116"/>
                </a:lnTo>
                <a:lnTo>
                  <a:pt x="12000" y="319620"/>
                </a:lnTo>
                <a:close/>
              </a:path>
              <a:path extrusionOk="0" h="462280" w="438150">
                <a:moveTo>
                  <a:pt x="340604" y="286897"/>
                </a:moveTo>
                <a:lnTo>
                  <a:pt x="331804" y="284295"/>
                </a:lnTo>
                <a:lnTo>
                  <a:pt x="328004" y="282294"/>
                </a:lnTo>
                <a:lnTo>
                  <a:pt x="324704" y="279592"/>
                </a:lnTo>
                <a:lnTo>
                  <a:pt x="300386" y="260011"/>
                </a:lnTo>
                <a:lnTo>
                  <a:pt x="276415" y="240026"/>
                </a:lnTo>
                <a:lnTo>
                  <a:pt x="253139" y="219235"/>
                </a:lnTo>
                <a:lnTo>
                  <a:pt x="230902" y="197233"/>
                </a:lnTo>
                <a:lnTo>
                  <a:pt x="229402" y="195632"/>
                </a:lnTo>
                <a:lnTo>
                  <a:pt x="227702" y="194131"/>
                </a:lnTo>
                <a:lnTo>
                  <a:pt x="225402" y="191929"/>
                </a:lnTo>
                <a:lnTo>
                  <a:pt x="255415" y="191929"/>
                </a:lnTo>
                <a:lnTo>
                  <a:pt x="263862" y="199697"/>
                </a:lnTo>
                <a:lnTo>
                  <a:pt x="273963" y="208491"/>
                </a:lnTo>
                <a:lnTo>
                  <a:pt x="290353" y="222044"/>
                </a:lnTo>
                <a:lnTo>
                  <a:pt x="325638" y="250413"/>
                </a:lnTo>
                <a:lnTo>
                  <a:pt x="340304" y="262179"/>
                </a:lnTo>
                <a:lnTo>
                  <a:pt x="342604" y="263981"/>
                </a:lnTo>
                <a:lnTo>
                  <a:pt x="344769" y="266057"/>
                </a:lnTo>
                <a:lnTo>
                  <a:pt x="346604" y="268184"/>
                </a:lnTo>
                <a:lnTo>
                  <a:pt x="349804" y="272086"/>
                </a:lnTo>
                <a:lnTo>
                  <a:pt x="350904" y="276490"/>
                </a:lnTo>
                <a:lnTo>
                  <a:pt x="345304" y="285696"/>
                </a:lnTo>
                <a:lnTo>
                  <a:pt x="340604" y="286897"/>
                </a:lnTo>
                <a:close/>
              </a:path>
              <a:path extrusionOk="0" h="462280" w="438150">
                <a:moveTo>
                  <a:pt x="198902" y="461822"/>
                </a:moveTo>
                <a:lnTo>
                  <a:pt x="186719" y="448513"/>
                </a:lnTo>
                <a:lnTo>
                  <a:pt x="187282" y="432301"/>
                </a:lnTo>
                <a:lnTo>
                  <a:pt x="200713" y="248801"/>
                </a:lnTo>
                <a:lnTo>
                  <a:pt x="204581" y="199697"/>
                </a:lnTo>
                <a:lnTo>
                  <a:pt x="204602" y="193030"/>
                </a:lnTo>
                <a:lnTo>
                  <a:pt x="225265" y="193030"/>
                </a:lnTo>
                <a:lnTo>
                  <a:pt x="224902" y="195632"/>
                </a:lnTo>
                <a:lnTo>
                  <a:pt x="213060" y="361285"/>
                </a:lnTo>
                <a:lnTo>
                  <a:pt x="209102" y="416089"/>
                </a:lnTo>
                <a:lnTo>
                  <a:pt x="207877" y="432301"/>
                </a:lnTo>
                <a:lnTo>
                  <a:pt x="207218" y="440407"/>
                </a:lnTo>
                <a:lnTo>
                  <a:pt x="206465" y="449013"/>
                </a:lnTo>
                <a:lnTo>
                  <a:pt x="206102" y="454417"/>
                </a:lnTo>
                <a:lnTo>
                  <a:pt x="204502" y="456218"/>
                </a:lnTo>
                <a:lnTo>
                  <a:pt x="202402" y="458720"/>
                </a:lnTo>
                <a:lnTo>
                  <a:pt x="198902" y="461822"/>
                </a:lnTo>
                <a:close/>
              </a:path>
            </a:pathLst>
          </a:custGeom>
          <a:solidFill>
            <a:srgbClr val="003D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-12" y="3462649"/>
            <a:ext cx="2785110" cy="6824345"/>
          </a:xfrm>
          <a:custGeom>
            <a:rect b="b" l="l" r="r" t="t"/>
            <a:pathLst>
              <a:path extrusionOk="0" h="6824345" w="2785110">
                <a:moveTo>
                  <a:pt x="45339" y="5744667"/>
                </a:moveTo>
                <a:lnTo>
                  <a:pt x="43408" y="5693867"/>
                </a:lnTo>
                <a:lnTo>
                  <a:pt x="38747" y="5643067"/>
                </a:lnTo>
                <a:lnTo>
                  <a:pt x="31318" y="5592267"/>
                </a:lnTo>
                <a:lnTo>
                  <a:pt x="21082" y="5541467"/>
                </a:lnTo>
                <a:lnTo>
                  <a:pt x="17894" y="5516067"/>
                </a:lnTo>
                <a:lnTo>
                  <a:pt x="14071" y="5490667"/>
                </a:lnTo>
                <a:lnTo>
                  <a:pt x="9575" y="5477967"/>
                </a:lnTo>
                <a:lnTo>
                  <a:pt x="4406" y="5452567"/>
                </a:lnTo>
                <a:lnTo>
                  <a:pt x="0" y="5439867"/>
                </a:lnTo>
                <a:lnTo>
                  <a:pt x="0" y="6049467"/>
                </a:lnTo>
                <a:lnTo>
                  <a:pt x="1587" y="6049467"/>
                </a:lnTo>
                <a:lnTo>
                  <a:pt x="15316" y="5998667"/>
                </a:lnTo>
                <a:lnTo>
                  <a:pt x="26492" y="5947867"/>
                </a:lnTo>
                <a:lnTo>
                  <a:pt x="35115" y="5897067"/>
                </a:lnTo>
                <a:lnTo>
                  <a:pt x="41160" y="5846267"/>
                </a:lnTo>
                <a:lnTo>
                  <a:pt x="44577" y="5795467"/>
                </a:lnTo>
                <a:lnTo>
                  <a:pt x="45339" y="5744667"/>
                </a:lnTo>
                <a:close/>
              </a:path>
              <a:path extrusionOk="0" h="6824345" w="2785110">
                <a:moveTo>
                  <a:pt x="2215794" y="189230"/>
                </a:moveTo>
                <a:lnTo>
                  <a:pt x="2208644" y="179070"/>
                </a:lnTo>
                <a:lnTo>
                  <a:pt x="2201303" y="176530"/>
                </a:lnTo>
                <a:lnTo>
                  <a:pt x="2195753" y="180340"/>
                </a:lnTo>
                <a:lnTo>
                  <a:pt x="2191588" y="182880"/>
                </a:lnTo>
                <a:lnTo>
                  <a:pt x="2188807" y="187960"/>
                </a:lnTo>
                <a:lnTo>
                  <a:pt x="2187625" y="193040"/>
                </a:lnTo>
                <a:lnTo>
                  <a:pt x="2186622" y="196850"/>
                </a:lnTo>
                <a:lnTo>
                  <a:pt x="2186622" y="200660"/>
                </a:lnTo>
                <a:lnTo>
                  <a:pt x="2186228" y="204470"/>
                </a:lnTo>
                <a:lnTo>
                  <a:pt x="2183866" y="236220"/>
                </a:lnTo>
                <a:lnTo>
                  <a:pt x="2182304" y="266700"/>
                </a:lnTo>
                <a:lnTo>
                  <a:pt x="2182190" y="269240"/>
                </a:lnTo>
                <a:lnTo>
                  <a:pt x="2181009" y="299720"/>
                </a:lnTo>
                <a:lnTo>
                  <a:pt x="2179878" y="331470"/>
                </a:lnTo>
                <a:lnTo>
                  <a:pt x="2177719" y="358140"/>
                </a:lnTo>
                <a:lnTo>
                  <a:pt x="2174671" y="386080"/>
                </a:lnTo>
                <a:lnTo>
                  <a:pt x="2173186" y="412750"/>
                </a:lnTo>
                <a:lnTo>
                  <a:pt x="2175713" y="440690"/>
                </a:lnTo>
                <a:lnTo>
                  <a:pt x="2176907" y="447040"/>
                </a:lnTo>
                <a:lnTo>
                  <a:pt x="2183257" y="450850"/>
                </a:lnTo>
                <a:lnTo>
                  <a:pt x="2196350" y="448310"/>
                </a:lnTo>
                <a:lnTo>
                  <a:pt x="2200516" y="441960"/>
                </a:lnTo>
                <a:lnTo>
                  <a:pt x="2199322" y="435610"/>
                </a:lnTo>
                <a:lnTo>
                  <a:pt x="2197062" y="410210"/>
                </a:lnTo>
                <a:lnTo>
                  <a:pt x="2198725" y="384810"/>
                </a:lnTo>
                <a:lnTo>
                  <a:pt x="2201888" y="358140"/>
                </a:lnTo>
                <a:lnTo>
                  <a:pt x="2204085" y="332740"/>
                </a:lnTo>
                <a:lnTo>
                  <a:pt x="2206269" y="269240"/>
                </a:lnTo>
                <a:lnTo>
                  <a:pt x="2210231" y="205740"/>
                </a:lnTo>
                <a:lnTo>
                  <a:pt x="2214803" y="195580"/>
                </a:lnTo>
                <a:lnTo>
                  <a:pt x="2215794" y="189230"/>
                </a:lnTo>
                <a:close/>
              </a:path>
              <a:path extrusionOk="0" h="6824345" w="2785110">
                <a:moveTo>
                  <a:pt x="2378075" y="453390"/>
                </a:moveTo>
                <a:lnTo>
                  <a:pt x="2377821" y="398780"/>
                </a:lnTo>
                <a:lnTo>
                  <a:pt x="2377109" y="349250"/>
                </a:lnTo>
                <a:lnTo>
                  <a:pt x="2375979" y="300990"/>
                </a:lnTo>
                <a:lnTo>
                  <a:pt x="2374506" y="252730"/>
                </a:lnTo>
                <a:lnTo>
                  <a:pt x="2371077" y="214630"/>
                </a:lnTo>
                <a:lnTo>
                  <a:pt x="2370544" y="194310"/>
                </a:lnTo>
                <a:lnTo>
                  <a:pt x="2373312" y="176530"/>
                </a:lnTo>
                <a:lnTo>
                  <a:pt x="2375293" y="170180"/>
                </a:lnTo>
                <a:lnTo>
                  <a:pt x="2371725" y="163830"/>
                </a:lnTo>
                <a:lnTo>
                  <a:pt x="2365375" y="161290"/>
                </a:lnTo>
                <a:lnTo>
                  <a:pt x="2358834" y="160020"/>
                </a:lnTo>
                <a:lnTo>
                  <a:pt x="2352090" y="163830"/>
                </a:lnTo>
                <a:lnTo>
                  <a:pt x="2350097" y="168910"/>
                </a:lnTo>
                <a:lnTo>
                  <a:pt x="2346896" y="189230"/>
                </a:lnTo>
                <a:lnTo>
                  <a:pt x="2347074" y="210820"/>
                </a:lnTo>
                <a:lnTo>
                  <a:pt x="2348814" y="233680"/>
                </a:lnTo>
                <a:lnTo>
                  <a:pt x="2350300" y="252730"/>
                </a:lnTo>
                <a:lnTo>
                  <a:pt x="2351735" y="299720"/>
                </a:lnTo>
                <a:lnTo>
                  <a:pt x="2352878" y="349250"/>
                </a:lnTo>
                <a:lnTo>
                  <a:pt x="2353614" y="398780"/>
                </a:lnTo>
                <a:lnTo>
                  <a:pt x="2353805" y="435610"/>
                </a:lnTo>
                <a:lnTo>
                  <a:pt x="2353868" y="453390"/>
                </a:lnTo>
                <a:lnTo>
                  <a:pt x="2359228" y="458470"/>
                </a:lnTo>
                <a:lnTo>
                  <a:pt x="2372525" y="458470"/>
                </a:lnTo>
                <a:lnTo>
                  <a:pt x="2378075" y="453390"/>
                </a:lnTo>
                <a:close/>
              </a:path>
              <a:path extrusionOk="0" h="6824345" w="2785110">
                <a:moveTo>
                  <a:pt x="2545511" y="516890"/>
                </a:moveTo>
                <a:lnTo>
                  <a:pt x="2542146" y="513080"/>
                </a:lnTo>
                <a:lnTo>
                  <a:pt x="2534208" y="502920"/>
                </a:lnTo>
                <a:lnTo>
                  <a:pt x="2525128" y="491490"/>
                </a:lnTo>
                <a:lnTo>
                  <a:pt x="2522105" y="487680"/>
                </a:lnTo>
                <a:lnTo>
                  <a:pt x="2510447" y="473710"/>
                </a:lnTo>
                <a:lnTo>
                  <a:pt x="2503855" y="466090"/>
                </a:lnTo>
                <a:lnTo>
                  <a:pt x="2498890" y="462280"/>
                </a:lnTo>
                <a:lnTo>
                  <a:pt x="2491359" y="462280"/>
                </a:lnTo>
                <a:lnTo>
                  <a:pt x="2486787" y="467360"/>
                </a:lnTo>
                <a:lnTo>
                  <a:pt x="2482431" y="472440"/>
                </a:lnTo>
                <a:lnTo>
                  <a:pt x="2482824" y="480060"/>
                </a:lnTo>
                <a:lnTo>
                  <a:pt x="2487790" y="485140"/>
                </a:lnTo>
                <a:lnTo>
                  <a:pt x="2493861" y="491490"/>
                </a:lnTo>
                <a:lnTo>
                  <a:pt x="2499017" y="497636"/>
                </a:lnTo>
                <a:lnTo>
                  <a:pt x="2497899" y="500380"/>
                </a:lnTo>
                <a:lnTo>
                  <a:pt x="2490101" y="514350"/>
                </a:lnTo>
                <a:lnTo>
                  <a:pt x="2456040" y="551180"/>
                </a:lnTo>
                <a:lnTo>
                  <a:pt x="2420823" y="579120"/>
                </a:lnTo>
                <a:lnTo>
                  <a:pt x="2380932" y="601980"/>
                </a:lnTo>
                <a:lnTo>
                  <a:pt x="2337841" y="615950"/>
                </a:lnTo>
                <a:lnTo>
                  <a:pt x="2293023" y="621030"/>
                </a:lnTo>
                <a:lnTo>
                  <a:pt x="2247976" y="619760"/>
                </a:lnTo>
                <a:lnTo>
                  <a:pt x="2204148" y="608330"/>
                </a:lnTo>
                <a:lnTo>
                  <a:pt x="2163026" y="586740"/>
                </a:lnTo>
                <a:lnTo>
                  <a:pt x="2129612" y="563880"/>
                </a:lnTo>
                <a:lnTo>
                  <a:pt x="2089810" y="528320"/>
                </a:lnTo>
                <a:lnTo>
                  <a:pt x="2084514" y="521970"/>
                </a:lnTo>
                <a:lnTo>
                  <a:pt x="2079726" y="516890"/>
                </a:lnTo>
                <a:lnTo>
                  <a:pt x="2075561" y="510540"/>
                </a:lnTo>
                <a:lnTo>
                  <a:pt x="2072157" y="504190"/>
                </a:lnTo>
                <a:lnTo>
                  <a:pt x="2068982" y="499110"/>
                </a:lnTo>
                <a:lnTo>
                  <a:pt x="2067191" y="494030"/>
                </a:lnTo>
                <a:lnTo>
                  <a:pt x="2069147" y="481558"/>
                </a:lnTo>
                <a:lnTo>
                  <a:pt x="2075472" y="476250"/>
                </a:lnTo>
                <a:lnTo>
                  <a:pt x="2078139" y="473710"/>
                </a:lnTo>
                <a:lnTo>
                  <a:pt x="2087435" y="464820"/>
                </a:lnTo>
                <a:lnTo>
                  <a:pt x="2092198" y="459740"/>
                </a:lnTo>
                <a:lnTo>
                  <a:pt x="2092198" y="452120"/>
                </a:lnTo>
                <a:lnTo>
                  <a:pt x="2082673" y="443230"/>
                </a:lnTo>
                <a:lnTo>
                  <a:pt x="2075129" y="443230"/>
                </a:lnTo>
                <a:lnTo>
                  <a:pt x="2070366" y="447040"/>
                </a:lnTo>
                <a:lnTo>
                  <a:pt x="2058974" y="458470"/>
                </a:lnTo>
                <a:lnTo>
                  <a:pt x="2047354" y="468630"/>
                </a:lnTo>
                <a:lnTo>
                  <a:pt x="2035441" y="477520"/>
                </a:lnTo>
                <a:lnTo>
                  <a:pt x="2023160" y="487680"/>
                </a:lnTo>
                <a:lnTo>
                  <a:pt x="2013038" y="495300"/>
                </a:lnTo>
                <a:lnTo>
                  <a:pt x="2007679" y="499110"/>
                </a:lnTo>
                <a:lnTo>
                  <a:pt x="2006485" y="506730"/>
                </a:lnTo>
                <a:lnTo>
                  <a:pt x="2014423" y="516890"/>
                </a:lnTo>
                <a:lnTo>
                  <a:pt x="2021967" y="518160"/>
                </a:lnTo>
                <a:lnTo>
                  <a:pt x="2027326" y="514350"/>
                </a:lnTo>
                <a:lnTo>
                  <a:pt x="2027910" y="514350"/>
                </a:lnTo>
                <a:lnTo>
                  <a:pt x="2030298" y="511810"/>
                </a:lnTo>
                <a:lnTo>
                  <a:pt x="2031288" y="511810"/>
                </a:lnTo>
                <a:lnTo>
                  <a:pt x="2033079" y="510540"/>
                </a:lnTo>
                <a:lnTo>
                  <a:pt x="2034667" y="509270"/>
                </a:lnTo>
                <a:lnTo>
                  <a:pt x="2035657" y="508000"/>
                </a:lnTo>
                <a:lnTo>
                  <a:pt x="2036648" y="508000"/>
                </a:lnTo>
                <a:lnTo>
                  <a:pt x="2045220" y="501154"/>
                </a:lnTo>
                <a:lnTo>
                  <a:pt x="2046541" y="506730"/>
                </a:lnTo>
                <a:lnTo>
                  <a:pt x="2052015" y="518134"/>
                </a:lnTo>
                <a:lnTo>
                  <a:pt x="2081568" y="553720"/>
                </a:lnTo>
                <a:lnTo>
                  <a:pt x="2131225" y="594360"/>
                </a:lnTo>
                <a:lnTo>
                  <a:pt x="2195118" y="629920"/>
                </a:lnTo>
                <a:lnTo>
                  <a:pt x="2243480" y="642620"/>
                </a:lnTo>
                <a:lnTo>
                  <a:pt x="2293188" y="645160"/>
                </a:lnTo>
                <a:lnTo>
                  <a:pt x="2342616" y="638810"/>
                </a:lnTo>
                <a:lnTo>
                  <a:pt x="2390165" y="623570"/>
                </a:lnTo>
                <a:lnTo>
                  <a:pt x="2434196" y="599440"/>
                </a:lnTo>
                <a:lnTo>
                  <a:pt x="2473109" y="567690"/>
                </a:lnTo>
                <a:lnTo>
                  <a:pt x="2511488" y="525780"/>
                </a:lnTo>
                <a:lnTo>
                  <a:pt x="2515578" y="518134"/>
                </a:lnTo>
                <a:lnTo>
                  <a:pt x="2522893" y="527050"/>
                </a:lnTo>
                <a:lnTo>
                  <a:pt x="2524887" y="530860"/>
                </a:lnTo>
                <a:lnTo>
                  <a:pt x="2528849" y="533400"/>
                </a:lnTo>
                <a:lnTo>
                  <a:pt x="2540165" y="533400"/>
                </a:lnTo>
                <a:lnTo>
                  <a:pt x="2545511" y="528320"/>
                </a:lnTo>
                <a:lnTo>
                  <a:pt x="2545511" y="516890"/>
                </a:lnTo>
                <a:close/>
              </a:path>
              <a:path extrusionOk="0" h="6824345" w="2785110">
                <a:moveTo>
                  <a:pt x="2659557" y="361950"/>
                </a:moveTo>
                <a:lnTo>
                  <a:pt x="2656192" y="313690"/>
                </a:lnTo>
                <a:lnTo>
                  <a:pt x="2647200" y="264160"/>
                </a:lnTo>
                <a:lnTo>
                  <a:pt x="2635554" y="230759"/>
                </a:lnTo>
                <a:lnTo>
                  <a:pt x="2635554" y="363220"/>
                </a:lnTo>
                <a:lnTo>
                  <a:pt x="2635440" y="401320"/>
                </a:lnTo>
                <a:lnTo>
                  <a:pt x="2633167" y="458470"/>
                </a:lnTo>
                <a:lnTo>
                  <a:pt x="2627871" y="504190"/>
                </a:lnTo>
                <a:lnTo>
                  <a:pt x="2617559" y="548640"/>
                </a:lnTo>
                <a:lnTo>
                  <a:pt x="2600274" y="591820"/>
                </a:lnTo>
                <a:lnTo>
                  <a:pt x="2575737" y="631190"/>
                </a:lnTo>
                <a:lnTo>
                  <a:pt x="2546070" y="665480"/>
                </a:lnTo>
                <a:lnTo>
                  <a:pt x="2511971" y="694690"/>
                </a:lnTo>
                <a:lnTo>
                  <a:pt x="2474125" y="718820"/>
                </a:lnTo>
                <a:lnTo>
                  <a:pt x="2433256" y="739140"/>
                </a:lnTo>
                <a:lnTo>
                  <a:pt x="2390051" y="753110"/>
                </a:lnTo>
                <a:lnTo>
                  <a:pt x="2345232" y="763270"/>
                </a:lnTo>
                <a:lnTo>
                  <a:pt x="2299487" y="767080"/>
                </a:lnTo>
                <a:lnTo>
                  <a:pt x="2253526" y="768350"/>
                </a:lnTo>
                <a:lnTo>
                  <a:pt x="2208060" y="763270"/>
                </a:lnTo>
                <a:lnTo>
                  <a:pt x="2161654" y="753110"/>
                </a:lnTo>
                <a:lnTo>
                  <a:pt x="2115985" y="737870"/>
                </a:lnTo>
                <a:lnTo>
                  <a:pt x="2072043" y="718820"/>
                </a:lnTo>
                <a:lnTo>
                  <a:pt x="2030844" y="693420"/>
                </a:lnTo>
                <a:lnTo>
                  <a:pt x="1993366" y="662940"/>
                </a:lnTo>
                <a:lnTo>
                  <a:pt x="1960638" y="628650"/>
                </a:lnTo>
                <a:lnTo>
                  <a:pt x="1933651" y="590550"/>
                </a:lnTo>
                <a:lnTo>
                  <a:pt x="1913420" y="547370"/>
                </a:lnTo>
                <a:lnTo>
                  <a:pt x="1900948" y="500380"/>
                </a:lnTo>
                <a:lnTo>
                  <a:pt x="1895792" y="449580"/>
                </a:lnTo>
                <a:lnTo>
                  <a:pt x="1897240" y="401320"/>
                </a:lnTo>
                <a:lnTo>
                  <a:pt x="1904885" y="354330"/>
                </a:lnTo>
                <a:lnTo>
                  <a:pt x="1918335" y="309880"/>
                </a:lnTo>
                <a:lnTo>
                  <a:pt x="1937143" y="266700"/>
                </a:lnTo>
                <a:lnTo>
                  <a:pt x="1960918" y="226060"/>
                </a:lnTo>
                <a:lnTo>
                  <a:pt x="1989239" y="189230"/>
                </a:lnTo>
                <a:lnTo>
                  <a:pt x="2021713" y="153670"/>
                </a:lnTo>
                <a:lnTo>
                  <a:pt x="2057895" y="121920"/>
                </a:lnTo>
                <a:lnTo>
                  <a:pt x="2097405" y="93980"/>
                </a:lnTo>
                <a:lnTo>
                  <a:pt x="2139810" y="68580"/>
                </a:lnTo>
                <a:lnTo>
                  <a:pt x="2180501" y="49530"/>
                </a:lnTo>
                <a:lnTo>
                  <a:pt x="2225319" y="34290"/>
                </a:lnTo>
                <a:lnTo>
                  <a:pt x="2271763" y="25400"/>
                </a:lnTo>
                <a:lnTo>
                  <a:pt x="2317369" y="25400"/>
                </a:lnTo>
                <a:lnTo>
                  <a:pt x="2320734" y="27940"/>
                </a:lnTo>
                <a:lnTo>
                  <a:pt x="2325306" y="27940"/>
                </a:lnTo>
                <a:lnTo>
                  <a:pt x="2329472" y="26670"/>
                </a:lnTo>
                <a:lnTo>
                  <a:pt x="2332113" y="25400"/>
                </a:lnTo>
                <a:lnTo>
                  <a:pt x="2337409" y="22860"/>
                </a:lnTo>
                <a:lnTo>
                  <a:pt x="2345144" y="22860"/>
                </a:lnTo>
                <a:lnTo>
                  <a:pt x="2353081" y="24130"/>
                </a:lnTo>
                <a:lnTo>
                  <a:pt x="2360015" y="25400"/>
                </a:lnTo>
                <a:lnTo>
                  <a:pt x="2366962" y="27940"/>
                </a:lnTo>
                <a:lnTo>
                  <a:pt x="2374303" y="29210"/>
                </a:lnTo>
                <a:lnTo>
                  <a:pt x="2418524" y="40640"/>
                </a:lnTo>
                <a:lnTo>
                  <a:pt x="2482329" y="77470"/>
                </a:lnTo>
                <a:lnTo>
                  <a:pt x="2515158" y="107950"/>
                </a:lnTo>
                <a:lnTo>
                  <a:pt x="2543606" y="135890"/>
                </a:lnTo>
                <a:lnTo>
                  <a:pt x="2589619" y="190500"/>
                </a:lnTo>
                <a:lnTo>
                  <a:pt x="2608808" y="226060"/>
                </a:lnTo>
                <a:lnTo>
                  <a:pt x="2624175" y="271780"/>
                </a:lnTo>
                <a:lnTo>
                  <a:pt x="2632506" y="317500"/>
                </a:lnTo>
                <a:lnTo>
                  <a:pt x="2635554" y="363220"/>
                </a:lnTo>
                <a:lnTo>
                  <a:pt x="2635554" y="230759"/>
                </a:lnTo>
                <a:lnTo>
                  <a:pt x="2610510" y="177800"/>
                </a:lnTo>
                <a:lnTo>
                  <a:pt x="2562047" y="120650"/>
                </a:lnTo>
                <a:lnTo>
                  <a:pt x="2532024" y="90170"/>
                </a:lnTo>
                <a:lnTo>
                  <a:pt x="2496350" y="57150"/>
                </a:lnTo>
                <a:lnTo>
                  <a:pt x="2463698" y="34290"/>
                </a:lnTo>
                <a:lnTo>
                  <a:pt x="2426932" y="17780"/>
                </a:lnTo>
                <a:lnTo>
                  <a:pt x="2378862" y="5080"/>
                </a:lnTo>
                <a:lnTo>
                  <a:pt x="2364854" y="2540"/>
                </a:lnTo>
                <a:lnTo>
                  <a:pt x="2351290" y="0"/>
                </a:lnTo>
                <a:lnTo>
                  <a:pt x="2331097" y="0"/>
                </a:lnTo>
                <a:lnTo>
                  <a:pt x="2324316" y="2540"/>
                </a:lnTo>
                <a:lnTo>
                  <a:pt x="2274214" y="1270"/>
                </a:lnTo>
                <a:lnTo>
                  <a:pt x="2222881" y="10160"/>
                </a:lnTo>
                <a:lnTo>
                  <a:pt x="2173262" y="26670"/>
                </a:lnTo>
                <a:lnTo>
                  <a:pt x="2128304" y="46990"/>
                </a:lnTo>
                <a:lnTo>
                  <a:pt x="2087168" y="72390"/>
                </a:lnTo>
                <a:lnTo>
                  <a:pt x="2048624" y="99060"/>
                </a:lnTo>
                <a:lnTo>
                  <a:pt x="2012975" y="129540"/>
                </a:lnTo>
                <a:lnTo>
                  <a:pt x="1980565" y="162560"/>
                </a:lnTo>
                <a:lnTo>
                  <a:pt x="1951723" y="198120"/>
                </a:lnTo>
                <a:lnTo>
                  <a:pt x="1926767" y="236220"/>
                </a:lnTo>
                <a:lnTo>
                  <a:pt x="1906028" y="275590"/>
                </a:lnTo>
                <a:lnTo>
                  <a:pt x="1889836" y="317500"/>
                </a:lnTo>
                <a:lnTo>
                  <a:pt x="1878520" y="361950"/>
                </a:lnTo>
                <a:lnTo>
                  <a:pt x="1872424" y="407670"/>
                </a:lnTo>
                <a:lnTo>
                  <a:pt x="1871853" y="455930"/>
                </a:lnTo>
                <a:lnTo>
                  <a:pt x="1877136" y="504190"/>
                </a:lnTo>
                <a:lnTo>
                  <a:pt x="1888744" y="549910"/>
                </a:lnTo>
                <a:lnTo>
                  <a:pt x="1907082" y="591820"/>
                </a:lnTo>
                <a:lnTo>
                  <a:pt x="1931403" y="631190"/>
                </a:lnTo>
                <a:lnTo>
                  <a:pt x="1960930" y="665480"/>
                </a:lnTo>
                <a:lnTo>
                  <a:pt x="1994877" y="695960"/>
                </a:lnTo>
                <a:lnTo>
                  <a:pt x="2032508" y="722630"/>
                </a:lnTo>
                <a:lnTo>
                  <a:pt x="2073033" y="745490"/>
                </a:lnTo>
                <a:lnTo>
                  <a:pt x="2115680" y="764540"/>
                </a:lnTo>
                <a:lnTo>
                  <a:pt x="2159685" y="778510"/>
                </a:lnTo>
                <a:lnTo>
                  <a:pt x="2204288" y="787400"/>
                </a:lnTo>
                <a:lnTo>
                  <a:pt x="2252688" y="792480"/>
                </a:lnTo>
                <a:lnTo>
                  <a:pt x="2301595" y="791210"/>
                </a:lnTo>
                <a:lnTo>
                  <a:pt x="2350249" y="786130"/>
                </a:lnTo>
                <a:lnTo>
                  <a:pt x="2397912" y="775970"/>
                </a:lnTo>
                <a:lnTo>
                  <a:pt x="2420874" y="768350"/>
                </a:lnTo>
                <a:lnTo>
                  <a:pt x="2443835" y="760730"/>
                </a:lnTo>
                <a:lnTo>
                  <a:pt x="2487295" y="739140"/>
                </a:lnTo>
                <a:lnTo>
                  <a:pt x="2527528" y="713740"/>
                </a:lnTo>
                <a:lnTo>
                  <a:pt x="2563799" y="681990"/>
                </a:lnTo>
                <a:lnTo>
                  <a:pt x="2595372" y="645160"/>
                </a:lnTo>
                <a:lnTo>
                  <a:pt x="2621496" y="603250"/>
                </a:lnTo>
                <a:lnTo>
                  <a:pt x="2639974" y="557530"/>
                </a:lnTo>
                <a:lnTo>
                  <a:pt x="2651163" y="510540"/>
                </a:lnTo>
                <a:lnTo>
                  <a:pt x="2656992" y="462280"/>
                </a:lnTo>
                <a:lnTo>
                  <a:pt x="2659392" y="412750"/>
                </a:lnTo>
                <a:lnTo>
                  <a:pt x="2659443" y="401320"/>
                </a:lnTo>
                <a:lnTo>
                  <a:pt x="2659557" y="361950"/>
                </a:lnTo>
                <a:close/>
              </a:path>
              <a:path extrusionOk="0" h="6824345" w="2785110">
                <a:moveTo>
                  <a:pt x="2784716" y="6239967"/>
                </a:moveTo>
                <a:lnTo>
                  <a:pt x="2784221" y="6227267"/>
                </a:lnTo>
                <a:lnTo>
                  <a:pt x="2769070" y="6214567"/>
                </a:lnTo>
                <a:lnTo>
                  <a:pt x="2749321" y="6214567"/>
                </a:lnTo>
                <a:lnTo>
                  <a:pt x="2735021" y="6227267"/>
                </a:lnTo>
                <a:lnTo>
                  <a:pt x="2709659" y="6278067"/>
                </a:lnTo>
                <a:lnTo>
                  <a:pt x="2679535" y="6316167"/>
                </a:lnTo>
                <a:lnTo>
                  <a:pt x="2645346" y="6354267"/>
                </a:lnTo>
                <a:lnTo>
                  <a:pt x="2607792" y="6379667"/>
                </a:lnTo>
                <a:lnTo>
                  <a:pt x="2567546" y="6417767"/>
                </a:lnTo>
                <a:lnTo>
                  <a:pt x="2525293" y="6443167"/>
                </a:lnTo>
                <a:lnTo>
                  <a:pt x="2481732" y="6468567"/>
                </a:lnTo>
                <a:lnTo>
                  <a:pt x="2434806" y="6481267"/>
                </a:lnTo>
                <a:lnTo>
                  <a:pt x="2386901" y="6506667"/>
                </a:lnTo>
                <a:lnTo>
                  <a:pt x="2288489" y="6532067"/>
                </a:lnTo>
                <a:lnTo>
                  <a:pt x="2238133" y="6532067"/>
                </a:lnTo>
                <a:lnTo>
                  <a:pt x="2187143" y="6544767"/>
                </a:lnTo>
                <a:lnTo>
                  <a:pt x="2087689" y="6544767"/>
                </a:lnTo>
                <a:lnTo>
                  <a:pt x="2039721" y="6532067"/>
                </a:lnTo>
                <a:lnTo>
                  <a:pt x="1991931" y="6532067"/>
                </a:lnTo>
                <a:lnTo>
                  <a:pt x="1807311" y="6481267"/>
                </a:lnTo>
                <a:lnTo>
                  <a:pt x="1765554" y="6455867"/>
                </a:lnTo>
                <a:lnTo>
                  <a:pt x="1726628" y="6430467"/>
                </a:lnTo>
                <a:lnTo>
                  <a:pt x="1708708" y="6417767"/>
                </a:lnTo>
                <a:lnTo>
                  <a:pt x="1690789" y="6405067"/>
                </a:lnTo>
                <a:lnTo>
                  <a:pt x="1658327" y="6379667"/>
                </a:lnTo>
                <a:lnTo>
                  <a:pt x="1669872" y="6366967"/>
                </a:lnTo>
                <a:lnTo>
                  <a:pt x="1681200" y="6354267"/>
                </a:lnTo>
                <a:lnTo>
                  <a:pt x="1686737" y="6341567"/>
                </a:lnTo>
                <a:lnTo>
                  <a:pt x="1692262" y="6328867"/>
                </a:lnTo>
                <a:lnTo>
                  <a:pt x="1703057" y="6316167"/>
                </a:lnTo>
                <a:lnTo>
                  <a:pt x="1731467" y="6278067"/>
                </a:lnTo>
                <a:lnTo>
                  <a:pt x="1758454" y="6227267"/>
                </a:lnTo>
                <a:lnTo>
                  <a:pt x="1783943" y="6189167"/>
                </a:lnTo>
                <a:lnTo>
                  <a:pt x="1807883" y="6138367"/>
                </a:lnTo>
                <a:lnTo>
                  <a:pt x="1830197" y="6100267"/>
                </a:lnTo>
                <a:lnTo>
                  <a:pt x="1850834" y="6049467"/>
                </a:lnTo>
                <a:lnTo>
                  <a:pt x="1869732" y="5998667"/>
                </a:lnTo>
                <a:lnTo>
                  <a:pt x="1875802" y="5985967"/>
                </a:lnTo>
                <a:lnTo>
                  <a:pt x="1878812" y="5973267"/>
                </a:lnTo>
                <a:lnTo>
                  <a:pt x="1881784" y="5973267"/>
                </a:lnTo>
                <a:lnTo>
                  <a:pt x="1900174" y="5922467"/>
                </a:lnTo>
                <a:lnTo>
                  <a:pt x="1917598" y="5871667"/>
                </a:lnTo>
                <a:lnTo>
                  <a:pt x="1933752" y="5820867"/>
                </a:lnTo>
                <a:lnTo>
                  <a:pt x="1948357" y="5770067"/>
                </a:lnTo>
                <a:lnTo>
                  <a:pt x="1961095" y="5719267"/>
                </a:lnTo>
                <a:lnTo>
                  <a:pt x="1971700" y="5668467"/>
                </a:lnTo>
                <a:lnTo>
                  <a:pt x="1979853" y="5617667"/>
                </a:lnTo>
                <a:lnTo>
                  <a:pt x="1985276" y="5566867"/>
                </a:lnTo>
                <a:lnTo>
                  <a:pt x="1985276" y="5541467"/>
                </a:lnTo>
                <a:lnTo>
                  <a:pt x="1985276" y="5528767"/>
                </a:lnTo>
                <a:lnTo>
                  <a:pt x="1979142" y="5477967"/>
                </a:lnTo>
                <a:lnTo>
                  <a:pt x="1966633" y="5439867"/>
                </a:lnTo>
                <a:lnTo>
                  <a:pt x="1947506" y="5389067"/>
                </a:lnTo>
                <a:lnTo>
                  <a:pt x="1932343" y="5374221"/>
                </a:lnTo>
                <a:lnTo>
                  <a:pt x="1932343" y="5539625"/>
                </a:lnTo>
                <a:lnTo>
                  <a:pt x="1921611" y="5490667"/>
                </a:lnTo>
                <a:lnTo>
                  <a:pt x="1902282" y="5452567"/>
                </a:lnTo>
                <a:lnTo>
                  <a:pt x="1892401" y="5439867"/>
                </a:lnTo>
                <a:lnTo>
                  <a:pt x="1886038" y="5431688"/>
                </a:lnTo>
                <a:lnTo>
                  <a:pt x="1886038" y="5643067"/>
                </a:lnTo>
                <a:lnTo>
                  <a:pt x="1884692" y="5681167"/>
                </a:lnTo>
                <a:lnTo>
                  <a:pt x="1881492" y="5706567"/>
                </a:lnTo>
                <a:lnTo>
                  <a:pt x="1877072" y="5744667"/>
                </a:lnTo>
                <a:lnTo>
                  <a:pt x="1870265" y="5795467"/>
                </a:lnTo>
                <a:lnTo>
                  <a:pt x="1861997" y="5846267"/>
                </a:lnTo>
                <a:lnTo>
                  <a:pt x="1852015" y="5884367"/>
                </a:lnTo>
                <a:lnTo>
                  <a:pt x="1840115" y="5935167"/>
                </a:lnTo>
                <a:lnTo>
                  <a:pt x="1826069" y="5973267"/>
                </a:lnTo>
                <a:lnTo>
                  <a:pt x="1809648" y="6024067"/>
                </a:lnTo>
                <a:lnTo>
                  <a:pt x="1805571" y="6024067"/>
                </a:lnTo>
                <a:lnTo>
                  <a:pt x="1793100" y="6062167"/>
                </a:lnTo>
                <a:lnTo>
                  <a:pt x="1770037" y="6112967"/>
                </a:lnTo>
                <a:lnTo>
                  <a:pt x="1745449" y="6151067"/>
                </a:lnTo>
                <a:lnTo>
                  <a:pt x="1719008" y="6201867"/>
                </a:lnTo>
                <a:lnTo>
                  <a:pt x="1690370" y="6252667"/>
                </a:lnTo>
                <a:lnTo>
                  <a:pt x="1659191" y="6290767"/>
                </a:lnTo>
                <a:lnTo>
                  <a:pt x="1625117" y="6341567"/>
                </a:lnTo>
                <a:lnTo>
                  <a:pt x="1619846" y="6328867"/>
                </a:lnTo>
                <a:lnTo>
                  <a:pt x="1614728" y="6316167"/>
                </a:lnTo>
                <a:lnTo>
                  <a:pt x="1609788" y="6316167"/>
                </a:lnTo>
                <a:lnTo>
                  <a:pt x="1605038" y="6303467"/>
                </a:lnTo>
                <a:lnTo>
                  <a:pt x="1600149" y="6303467"/>
                </a:lnTo>
                <a:lnTo>
                  <a:pt x="1597647" y="6290767"/>
                </a:lnTo>
                <a:lnTo>
                  <a:pt x="1594243" y="6290767"/>
                </a:lnTo>
                <a:lnTo>
                  <a:pt x="1590205" y="6278067"/>
                </a:lnTo>
                <a:lnTo>
                  <a:pt x="1588135" y="6278067"/>
                </a:lnTo>
                <a:lnTo>
                  <a:pt x="1585036" y="6265367"/>
                </a:lnTo>
                <a:lnTo>
                  <a:pt x="1582928" y="6265367"/>
                </a:lnTo>
                <a:lnTo>
                  <a:pt x="1581277" y="6252667"/>
                </a:lnTo>
                <a:lnTo>
                  <a:pt x="1579638" y="6252667"/>
                </a:lnTo>
                <a:lnTo>
                  <a:pt x="1576882" y="6239967"/>
                </a:lnTo>
                <a:lnTo>
                  <a:pt x="1571713" y="6227267"/>
                </a:lnTo>
                <a:lnTo>
                  <a:pt x="1569427" y="6227267"/>
                </a:lnTo>
                <a:lnTo>
                  <a:pt x="1564868" y="6214567"/>
                </a:lnTo>
                <a:lnTo>
                  <a:pt x="1562735" y="6201867"/>
                </a:lnTo>
                <a:lnTo>
                  <a:pt x="1558912" y="6189167"/>
                </a:lnTo>
                <a:lnTo>
                  <a:pt x="1556829" y="6176467"/>
                </a:lnTo>
                <a:lnTo>
                  <a:pt x="1554340" y="6163767"/>
                </a:lnTo>
                <a:lnTo>
                  <a:pt x="1553146" y="6163767"/>
                </a:lnTo>
                <a:lnTo>
                  <a:pt x="1544281" y="6112967"/>
                </a:lnTo>
                <a:lnTo>
                  <a:pt x="1539519" y="6049467"/>
                </a:lnTo>
                <a:lnTo>
                  <a:pt x="1538274" y="5998667"/>
                </a:lnTo>
                <a:lnTo>
                  <a:pt x="1540002" y="5935167"/>
                </a:lnTo>
                <a:lnTo>
                  <a:pt x="1544142" y="5884367"/>
                </a:lnTo>
                <a:lnTo>
                  <a:pt x="1550301" y="5833567"/>
                </a:lnTo>
                <a:lnTo>
                  <a:pt x="1558734" y="5782767"/>
                </a:lnTo>
                <a:lnTo>
                  <a:pt x="1568843" y="5744667"/>
                </a:lnTo>
                <a:lnTo>
                  <a:pt x="1587500" y="5693867"/>
                </a:lnTo>
                <a:lnTo>
                  <a:pt x="1603794" y="5655767"/>
                </a:lnTo>
                <a:lnTo>
                  <a:pt x="1622145" y="5604967"/>
                </a:lnTo>
                <a:lnTo>
                  <a:pt x="1643011" y="5566867"/>
                </a:lnTo>
                <a:lnTo>
                  <a:pt x="1660944" y="5541467"/>
                </a:lnTo>
                <a:lnTo>
                  <a:pt x="1686229" y="5516067"/>
                </a:lnTo>
                <a:lnTo>
                  <a:pt x="1716773" y="5477967"/>
                </a:lnTo>
                <a:lnTo>
                  <a:pt x="1750402" y="5452567"/>
                </a:lnTo>
                <a:lnTo>
                  <a:pt x="1785023" y="5439867"/>
                </a:lnTo>
                <a:lnTo>
                  <a:pt x="1818474" y="5439867"/>
                </a:lnTo>
                <a:lnTo>
                  <a:pt x="1848650" y="5465267"/>
                </a:lnTo>
                <a:lnTo>
                  <a:pt x="1875548" y="5528767"/>
                </a:lnTo>
                <a:lnTo>
                  <a:pt x="1881606" y="5566867"/>
                </a:lnTo>
                <a:lnTo>
                  <a:pt x="1884857" y="5604967"/>
                </a:lnTo>
                <a:lnTo>
                  <a:pt x="1886038" y="5643067"/>
                </a:lnTo>
                <a:lnTo>
                  <a:pt x="1886038" y="5431688"/>
                </a:lnTo>
                <a:lnTo>
                  <a:pt x="1872653" y="5414467"/>
                </a:lnTo>
                <a:lnTo>
                  <a:pt x="1830628" y="5401767"/>
                </a:lnTo>
                <a:lnTo>
                  <a:pt x="1783270" y="5401767"/>
                </a:lnTo>
                <a:lnTo>
                  <a:pt x="1738757" y="5414467"/>
                </a:lnTo>
                <a:lnTo>
                  <a:pt x="1697672" y="5439867"/>
                </a:lnTo>
                <a:lnTo>
                  <a:pt x="1660613" y="5477967"/>
                </a:lnTo>
                <a:lnTo>
                  <a:pt x="1685683" y="5439867"/>
                </a:lnTo>
                <a:lnTo>
                  <a:pt x="1717040" y="5401767"/>
                </a:lnTo>
                <a:lnTo>
                  <a:pt x="1752866" y="5376367"/>
                </a:lnTo>
                <a:lnTo>
                  <a:pt x="1791373" y="5350967"/>
                </a:lnTo>
                <a:lnTo>
                  <a:pt x="1830717" y="5350967"/>
                </a:lnTo>
                <a:lnTo>
                  <a:pt x="1869097" y="5376367"/>
                </a:lnTo>
                <a:lnTo>
                  <a:pt x="1910511" y="5439867"/>
                </a:lnTo>
                <a:lnTo>
                  <a:pt x="1922665" y="5477967"/>
                </a:lnTo>
                <a:lnTo>
                  <a:pt x="1930247" y="5516067"/>
                </a:lnTo>
                <a:lnTo>
                  <a:pt x="1931212" y="5516067"/>
                </a:lnTo>
                <a:lnTo>
                  <a:pt x="1931924" y="5528767"/>
                </a:lnTo>
                <a:lnTo>
                  <a:pt x="1932343" y="5539625"/>
                </a:lnTo>
                <a:lnTo>
                  <a:pt x="1932343" y="5374221"/>
                </a:lnTo>
                <a:lnTo>
                  <a:pt x="1921573" y="5363667"/>
                </a:lnTo>
                <a:lnTo>
                  <a:pt x="1910575" y="5350967"/>
                </a:lnTo>
                <a:lnTo>
                  <a:pt x="1888566" y="5325567"/>
                </a:lnTo>
                <a:lnTo>
                  <a:pt x="1848294" y="5312867"/>
                </a:lnTo>
                <a:lnTo>
                  <a:pt x="1801469" y="5312867"/>
                </a:lnTo>
                <a:lnTo>
                  <a:pt x="1756879" y="5325567"/>
                </a:lnTo>
                <a:lnTo>
                  <a:pt x="1715312" y="5350967"/>
                </a:lnTo>
                <a:lnTo>
                  <a:pt x="1677581" y="5376367"/>
                </a:lnTo>
                <a:lnTo>
                  <a:pt x="1644484" y="5414467"/>
                </a:lnTo>
                <a:lnTo>
                  <a:pt x="1616811" y="5452567"/>
                </a:lnTo>
                <a:lnTo>
                  <a:pt x="1595374" y="5490667"/>
                </a:lnTo>
                <a:lnTo>
                  <a:pt x="1575803" y="5541467"/>
                </a:lnTo>
                <a:lnTo>
                  <a:pt x="1558239" y="5592267"/>
                </a:lnTo>
                <a:lnTo>
                  <a:pt x="1542643" y="5630367"/>
                </a:lnTo>
                <a:lnTo>
                  <a:pt x="1528991" y="5681167"/>
                </a:lnTo>
                <a:lnTo>
                  <a:pt x="1517256" y="5731967"/>
                </a:lnTo>
                <a:lnTo>
                  <a:pt x="1507439" y="5770067"/>
                </a:lnTo>
                <a:lnTo>
                  <a:pt x="1500136" y="5808167"/>
                </a:lnTo>
                <a:lnTo>
                  <a:pt x="1494345" y="5833567"/>
                </a:lnTo>
                <a:lnTo>
                  <a:pt x="1490141" y="5871667"/>
                </a:lnTo>
                <a:lnTo>
                  <a:pt x="1487589" y="5909767"/>
                </a:lnTo>
                <a:lnTo>
                  <a:pt x="1485747" y="5947867"/>
                </a:lnTo>
                <a:lnTo>
                  <a:pt x="1485087" y="5998667"/>
                </a:lnTo>
                <a:lnTo>
                  <a:pt x="1485912" y="6036767"/>
                </a:lnTo>
                <a:lnTo>
                  <a:pt x="1488579" y="6087567"/>
                </a:lnTo>
                <a:lnTo>
                  <a:pt x="1493964" y="6138367"/>
                </a:lnTo>
                <a:lnTo>
                  <a:pt x="1502664" y="6176467"/>
                </a:lnTo>
                <a:lnTo>
                  <a:pt x="1515097" y="6227267"/>
                </a:lnTo>
                <a:lnTo>
                  <a:pt x="1531683" y="6278067"/>
                </a:lnTo>
                <a:lnTo>
                  <a:pt x="1532369" y="6278067"/>
                </a:lnTo>
                <a:lnTo>
                  <a:pt x="1535150" y="6290767"/>
                </a:lnTo>
                <a:lnTo>
                  <a:pt x="1540586" y="6290767"/>
                </a:lnTo>
                <a:lnTo>
                  <a:pt x="1540852" y="6303467"/>
                </a:lnTo>
                <a:lnTo>
                  <a:pt x="1544294" y="6303467"/>
                </a:lnTo>
                <a:lnTo>
                  <a:pt x="1549971" y="6316167"/>
                </a:lnTo>
                <a:lnTo>
                  <a:pt x="1550339" y="6316167"/>
                </a:lnTo>
                <a:lnTo>
                  <a:pt x="1554213" y="6328867"/>
                </a:lnTo>
                <a:lnTo>
                  <a:pt x="1557820" y="6328867"/>
                </a:lnTo>
                <a:lnTo>
                  <a:pt x="1564144" y="6341567"/>
                </a:lnTo>
                <a:lnTo>
                  <a:pt x="1573517" y="6354267"/>
                </a:lnTo>
                <a:lnTo>
                  <a:pt x="1578660" y="6366967"/>
                </a:lnTo>
                <a:lnTo>
                  <a:pt x="1583956" y="6366967"/>
                </a:lnTo>
                <a:lnTo>
                  <a:pt x="1589405" y="6379667"/>
                </a:lnTo>
                <a:lnTo>
                  <a:pt x="1554607" y="6405067"/>
                </a:lnTo>
                <a:lnTo>
                  <a:pt x="1517840" y="6443167"/>
                </a:lnTo>
                <a:lnTo>
                  <a:pt x="1479245" y="6468567"/>
                </a:lnTo>
                <a:lnTo>
                  <a:pt x="1438948" y="6493967"/>
                </a:lnTo>
                <a:lnTo>
                  <a:pt x="1397101" y="6519367"/>
                </a:lnTo>
                <a:lnTo>
                  <a:pt x="1353832" y="6544767"/>
                </a:lnTo>
                <a:lnTo>
                  <a:pt x="1309268" y="6557467"/>
                </a:lnTo>
                <a:lnTo>
                  <a:pt x="1305979" y="6559296"/>
                </a:lnTo>
                <a:lnTo>
                  <a:pt x="1305979" y="6608369"/>
                </a:lnTo>
                <a:lnTo>
                  <a:pt x="1254188" y="6633667"/>
                </a:lnTo>
                <a:lnTo>
                  <a:pt x="1145286" y="6659067"/>
                </a:lnTo>
                <a:lnTo>
                  <a:pt x="1007503" y="6659067"/>
                </a:lnTo>
                <a:lnTo>
                  <a:pt x="962647" y="6646367"/>
                </a:lnTo>
                <a:lnTo>
                  <a:pt x="1150277" y="6646367"/>
                </a:lnTo>
                <a:lnTo>
                  <a:pt x="1203071" y="6633667"/>
                </a:lnTo>
                <a:lnTo>
                  <a:pt x="1305979" y="6608369"/>
                </a:lnTo>
                <a:lnTo>
                  <a:pt x="1305979" y="6559296"/>
                </a:lnTo>
                <a:lnTo>
                  <a:pt x="1263561" y="6582867"/>
                </a:lnTo>
                <a:lnTo>
                  <a:pt x="1216837" y="6595567"/>
                </a:lnTo>
                <a:lnTo>
                  <a:pt x="1169250" y="6595567"/>
                </a:lnTo>
                <a:lnTo>
                  <a:pt x="1119733" y="6608267"/>
                </a:lnTo>
                <a:lnTo>
                  <a:pt x="1019251" y="6608267"/>
                </a:lnTo>
                <a:lnTo>
                  <a:pt x="969416" y="6595567"/>
                </a:lnTo>
                <a:lnTo>
                  <a:pt x="959510" y="6595567"/>
                </a:lnTo>
                <a:lnTo>
                  <a:pt x="959510" y="6646367"/>
                </a:lnTo>
                <a:lnTo>
                  <a:pt x="945718" y="6646367"/>
                </a:lnTo>
                <a:lnTo>
                  <a:pt x="937374" y="6633667"/>
                </a:lnTo>
                <a:lnTo>
                  <a:pt x="944245" y="6633667"/>
                </a:lnTo>
                <a:lnTo>
                  <a:pt x="959510" y="6646367"/>
                </a:lnTo>
                <a:lnTo>
                  <a:pt x="959510" y="6595567"/>
                </a:lnTo>
                <a:lnTo>
                  <a:pt x="920572" y="6595567"/>
                </a:lnTo>
                <a:lnTo>
                  <a:pt x="873302" y="6570167"/>
                </a:lnTo>
                <a:lnTo>
                  <a:pt x="828141" y="6557467"/>
                </a:lnTo>
                <a:lnTo>
                  <a:pt x="802640" y="6532067"/>
                </a:lnTo>
                <a:lnTo>
                  <a:pt x="778941" y="6519367"/>
                </a:lnTo>
                <a:lnTo>
                  <a:pt x="756958" y="6493967"/>
                </a:lnTo>
                <a:lnTo>
                  <a:pt x="736600" y="6481267"/>
                </a:lnTo>
                <a:lnTo>
                  <a:pt x="763638" y="6443167"/>
                </a:lnTo>
                <a:lnTo>
                  <a:pt x="782662" y="6405067"/>
                </a:lnTo>
                <a:lnTo>
                  <a:pt x="789000" y="6392367"/>
                </a:lnTo>
                <a:lnTo>
                  <a:pt x="812673" y="6354267"/>
                </a:lnTo>
                <a:lnTo>
                  <a:pt x="834682" y="6303467"/>
                </a:lnTo>
                <a:lnTo>
                  <a:pt x="855027" y="6265367"/>
                </a:lnTo>
                <a:lnTo>
                  <a:pt x="873709" y="6214567"/>
                </a:lnTo>
                <a:lnTo>
                  <a:pt x="890739" y="6176467"/>
                </a:lnTo>
                <a:lnTo>
                  <a:pt x="906132" y="6125667"/>
                </a:lnTo>
                <a:lnTo>
                  <a:pt x="926109" y="6074867"/>
                </a:lnTo>
                <a:lnTo>
                  <a:pt x="944206" y="6036767"/>
                </a:lnTo>
                <a:lnTo>
                  <a:pt x="960424" y="5985967"/>
                </a:lnTo>
                <a:lnTo>
                  <a:pt x="974725" y="5935167"/>
                </a:lnTo>
                <a:lnTo>
                  <a:pt x="987082" y="5884367"/>
                </a:lnTo>
                <a:lnTo>
                  <a:pt x="997470" y="5833567"/>
                </a:lnTo>
                <a:lnTo>
                  <a:pt x="1005293" y="5782767"/>
                </a:lnTo>
                <a:lnTo>
                  <a:pt x="1011631" y="5744667"/>
                </a:lnTo>
                <a:lnTo>
                  <a:pt x="1016546" y="5693867"/>
                </a:lnTo>
                <a:lnTo>
                  <a:pt x="1020127" y="5643067"/>
                </a:lnTo>
                <a:lnTo>
                  <a:pt x="1022959" y="5592267"/>
                </a:lnTo>
                <a:lnTo>
                  <a:pt x="1024534" y="5554167"/>
                </a:lnTo>
                <a:lnTo>
                  <a:pt x="1023251" y="5503367"/>
                </a:lnTo>
                <a:lnTo>
                  <a:pt x="1017562" y="5452567"/>
                </a:lnTo>
                <a:lnTo>
                  <a:pt x="1005674" y="5414467"/>
                </a:lnTo>
                <a:lnTo>
                  <a:pt x="985608" y="5376367"/>
                </a:lnTo>
                <a:lnTo>
                  <a:pt x="970470" y="5355361"/>
                </a:lnTo>
                <a:lnTo>
                  <a:pt x="970470" y="5503367"/>
                </a:lnTo>
                <a:lnTo>
                  <a:pt x="966698" y="5490667"/>
                </a:lnTo>
                <a:lnTo>
                  <a:pt x="961174" y="5465267"/>
                </a:lnTo>
                <a:lnTo>
                  <a:pt x="953477" y="5452567"/>
                </a:lnTo>
                <a:lnTo>
                  <a:pt x="943165" y="5439867"/>
                </a:lnTo>
                <a:lnTo>
                  <a:pt x="925385" y="5414467"/>
                </a:lnTo>
                <a:lnTo>
                  <a:pt x="925080" y="5414289"/>
                </a:lnTo>
                <a:lnTo>
                  <a:pt x="925080" y="5604967"/>
                </a:lnTo>
                <a:lnTo>
                  <a:pt x="924306" y="5655767"/>
                </a:lnTo>
                <a:lnTo>
                  <a:pt x="922604" y="5693867"/>
                </a:lnTo>
                <a:lnTo>
                  <a:pt x="920267" y="5744667"/>
                </a:lnTo>
                <a:lnTo>
                  <a:pt x="916724" y="5795467"/>
                </a:lnTo>
                <a:lnTo>
                  <a:pt x="911936" y="5846267"/>
                </a:lnTo>
                <a:lnTo>
                  <a:pt x="905840" y="5897067"/>
                </a:lnTo>
                <a:lnTo>
                  <a:pt x="898372" y="5935167"/>
                </a:lnTo>
                <a:lnTo>
                  <a:pt x="889495" y="5985967"/>
                </a:lnTo>
                <a:lnTo>
                  <a:pt x="879144" y="6036767"/>
                </a:lnTo>
                <a:lnTo>
                  <a:pt x="867257" y="6087567"/>
                </a:lnTo>
                <a:lnTo>
                  <a:pt x="853770" y="6125667"/>
                </a:lnTo>
                <a:lnTo>
                  <a:pt x="846480" y="6138367"/>
                </a:lnTo>
                <a:lnTo>
                  <a:pt x="838949" y="6163767"/>
                </a:lnTo>
                <a:lnTo>
                  <a:pt x="831176" y="6176467"/>
                </a:lnTo>
                <a:lnTo>
                  <a:pt x="823112" y="6189167"/>
                </a:lnTo>
                <a:lnTo>
                  <a:pt x="798156" y="6239967"/>
                </a:lnTo>
                <a:lnTo>
                  <a:pt x="771309" y="6278067"/>
                </a:lnTo>
                <a:lnTo>
                  <a:pt x="742708" y="6316167"/>
                </a:lnTo>
                <a:lnTo>
                  <a:pt x="712495" y="6366967"/>
                </a:lnTo>
                <a:lnTo>
                  <a:pt x="680821" y="6405067"/>
                </a:lnTo>
                <a:lnTo>
                  <a:pt x="673036" y="6387617"/>
                </a:lnTo>
                <a:lnTo>
                  <a:pt x="673036" y="6493967"/>
                </a:lnTo>
                <a:lnTo>
                  <a:pt x="632802" y="6544767"/>
                </a:lnTo>
                <a:lnTo>
                  <a:pt x="589978" y="6595567"/>
                </a:lnTo>
                <a:lnTo>
                  <a:pt x="553504" y="6633667"/>
                </a:lnTo>
                <a:lnTo>
                  <a:pt x="515023" y="6659067"/>
                </a:lnTo>
                <a:lnTo>
                  <a:pt x="474243" y="6697167"/>
                </a:lnTo>
                <a:lnTo>
                  <a:pt x="430822" y="6722567"/>
                </a:lnTo>
                <a:lnTo>
                  <a:pt x="384416" y="6747967"/>
                </a:lnTo>
                <a:lnTo>
                  <a:pt x="237871" y="6786067"/>
                </a:lnTo>
                <a:lnTo>
                  <a:pt x="90576" y="6786067"/>
                </a:lnTo>
                <a:lnTo>
                  <a:pt x="42024" y="6773367"/>
                </a:lnTo>
                <a:lnTo>
                  <a:pt x="136258" y="6773367"/>
                </a:lnTo>
                <a:lnTo>
                  <a:pt x="183095" y="6760667"/>
                </a:lnTo>
                <a:lnTo>
                  <a:pt x="229387" y="6760667"/>
                </a:lnTo>
                <a:lnTo>
                  <a:pt x="281851" y="6735267"/>
                </a:lnTo>
                <a:lnTo>
                  <a:pt x="333311" y="6722567"/>
                </a:lnTo>
                <a:lnTo>
                  <a:pt x="383514" y="6697167"/>
                </a:lnTo>
                <a:lnTo>
                  <a:pt x="432206" y="6684467"/>
                </a:lnTo>
                <a:lnTo>
                  <a:pt x="479120" y="6646367"/>
                </a:lnTo>
                <a:lnTo>
                  <a:pt x="523989" y="6620967"/>
                </a:lnTo>
                <a:lnTo>
                  <a:pt x="562889" y="6595567"/>
                </a:lnTo>
                <a:lnTo>
                  <a:pt x="599998" y="6557467"/>
                </a:lnTo>
                <a:lnTo>
                  <a:pt x="635469" y="6519367"/>
                </a:lnTo>
                <a:lnTo>
                  <a:pt x="669442" y="6481267"/>
                </a:lnTo>
                <a:lnTo>
                  <a:pt x="670648" y="6481267"/>
                </a:lnTo>
                <a:lnTo>
                  <a:pt x="671804" y="6493967"/>
                </a:lnTo>
                <a:lnTo>
                  <a:pt x="673036" y="6493967"/>
                </a:lnTo>
                <a:lnTo>
                  <a:pt x="673036" y="6387617"/>
                </a:lnTo>
                <a:lnTo>
                  <a:pt x="658164" y="6354267"/>
                </a:lnTo>
                <a:lnTo>
                  <a:pt x="639419" y="6316167"/>
                </a:lnTo>
                <a:lnTo>
                  <a:pt x="624344" y="6265367"/>
                </a:lnTo>
                <a:lnTo>
                  <a:pt x="612724" y="6214567"/>
                </a:lnTo>
                <a:lnTo>
                  <a:pt x="604316" y="6163767"/>
                </a:lnTo>
                <a:lnTo>
                  <a:pt x="598906" y="6125667"/>
                </a:lnTo>
                <a:lnTo>
                  <a:pt x="598385" y="6112967"/>
                </a:lnTo>
                <a:lnTo>
                  <a:pt x="598068" y="6112967"/>
                </a:lnTo>
                <a:lnTo>
                  <a:pt x="597662" y="6100267"/>
                </a:lnTo>
                <a:lnTo>
                  <a:pt x="597166" y="6087567"/>
                </a:lnTo>
                <a:lnTo>
                  <a:pt x="597230" y="6062167"/>
                </a:lnTo>
                <a:lnTo>
                  <a:pt x="599071" y="6024067"/>
                </a:lnTo>
                <a:lnTo>
                  <a:pt x="604761" y="5973267"/>
                </a:lnTo>
                <a:lnTo>
                  <a:pt x="613117" y="5909767"/>
                </a:lnTo>
                <a:lnTo>
                  <a:pt x="623900" y="5858967"/>
                </a:lnTo>
                <a:lnTo>
                  <a:pt x="636816" y="5808167"/>
                </a:lnTo>
                <a:lnTo>
                  <a:pt x="651624" y="5757367"/>
                </a:lnTo>
                <a:lnTo>
                  <a:pt x="667448" y="5706567"/>
                </a:lnTo>
                <a:lnTo>
                  <a:pt x="685203" y="5655767"/>
                </a:lnTo>
                <a:lnTo>
                  <a:pt x="700392" y="5617667"/>
                </a:lnTo>
                <a:lnTo>
                  <a:pt x="728751" y="5554167"/>
                </a:lnTo>
                <a:lnTo>
                  <a:pt x="755637" y="5516067"/>
                </a:lnTo>
                <a:lnTo>
                  <a:pt x="768807" y="5490667"/>
                </a:lnTo>
                <a:lnTo>
                  <a:pt x="783336" y="5477967"/>
                </a:lnTo>
                <a:lnTo>
                  <a:pt x="799579" y="5465267"/>
                </a:lnTo>
                <a:lnTo>
                  <a:pt x="817892" y="5439867"/>
                </a:lnTo>
                <a:lnTo>
                  <a:pt x="869035" y="5439867"/>
                </a:lnTo>
                <a:lnTo>
                  <a:pt x="888809" y="5452567"/>
                </a:lnTo>
                <a:lnTo>
                  <a:pt x="911860" y="5490667"/>
                </a:lnTo>
                <a:lnTo>
                  <a:pt x="923366" y="5554167"/>
                </a:lnTo>
                <a:lnTo>
                  <a:pt x="925080" y="5604967"/>
                </a:lnTo>
                <a:lnTo>
                  <a:pt x="925080" y="5414289"/>
                </a:lnTo>
                <a:lnTo>
                  <a:pt x="903973" y="5401767"/>
                </a:lnTo>
                <a:lnTo>
                  <a:pt x="880338" y="5401767"/>
                </a:lnTo>
                <a:lnTo>
                  <a:pt x="855916" y="5389067"/>
                </a:lnTo>
                <a:lnTo>
                  <a:pt x="806450" y="5401767"/>
                </a:lnTo>
                <a:lnTo>
                  <a:pt x="764311" y="5439867"/>
                </a:lnTo>
                <a:lnTo>
                  <a:pt x="729183" y="5477967"/>
                </a:lnTo>
                <a:lnTo>
                  <a:pt x="700773" y="5516067"/>
                </a:lnTo>
                <a:lnTo>
                  <a:pt x="671830" y="5566867"/>
                </a:lnTo>
                <a:lnTo>
                  <a:pt x="646823" y="5617667"/>
                </a:lnTo>
                <a:lnTo>
                  <a:pt x="655015" y="5592267"/>
                </a:lnTo>
                <a:lnTo>
                  <a:pt x="664006" y="5566867"/>
                </a:lnTo>
                <a:lnTo>
                  <a:pt x="673874" y="5541467"/>
                </a:lnTo>
                <a:lnTo>
                  <a:pt x="684695" y="5528767"/>
                </a:lnTo>
                <a:lnTo>
                  <a:pt x="699808" y="5490667"/>
                </a:lnTo>
                <a:lnTo>
                  <a:pt x="735888" y="5439867"/>
                </a:lnTo>
                <a:lnTo>
                  <a:pt x="769200" y="5401767"/>
                </a:lnTo>
                <a:lnTo>
                  <a:pt x="809777" y="5363667"/>
                </a:lnTo>
                <a:lnTo>
                  <a:pt x="825119" y="5363667"/>
                </a:lnTo>
                <a:lnTo>
                  <a:pt x="842187" y="5350967"/>
                </a:lnTo>
                <a:lnTo>
                  <a:pt x="899731" y="5350967"/>
                </a:lnTo>
                <a:lnTo>
                  <a:pt x="919302" y="5363667"/>
                </a:lnTo>
                <a:lnTo>
                  <a:pt x="935621" y="5389067"/>
                </a:lnTo>
                <a:lnTo>
                  <a:pt x="948016" y="5401767"/>
                </a:lnTo>
                <a:lnTo>
                  <a:pt x="957681" y="5427167"/>
                </a:lnTo>
                <a:lnTo>
                  <a:pt x="964285" y="5452567"/>
                </a:lnTo>
                <a:lnTo>
                  <a:pt x="968362" y="5477967"/>
                </a:lnTo>
                <a:lnTo>
                  <a:pt x="970470" y="5503367"/>
                </a:lnTo>
                <a:lnTo>
                  <a:pt x="970470" y="5355361"/>
                </a:lnTo>
                <a:lnTo>
                  <a:pt x="967308" y="5350967"/>
                </a:lnTo>
                <a:lnTo>
                  <a:pt x="958151" y="5338267"/>
                </a:lnTo>
                <a:lnTo>
                  <a:pt x="924115" y="5312867"/>
                </a:lnTo>
                <a:lnTo>
                  <a:pt x="839470" y="5312867"/>
                </a:lnTo>
                <a:lnTo>
                  <a:pt x="791565" y="5325567"/>
                </a:lnTo>
                <a:lnTo>
                  <a:pt x="749223" y="5363667"/>
                </a:lnTo>
                <a:lnTo>
                  <a:pt x="712190" y="5401767"/>
                </a:lnTo>
                <a:lnTo>
                  <a:pt x="680186" y="5439867"/>
                </a:lnTo>
                <a:lnTo>
                  <a:pt x="652907" y="5477967"/>
                </a:lnTo>
                <a:lnTo>
                  <a:pt x="630097" y="5528767"/>
                </a:lnTo>
                <a:lnTo>
                  <a:pt x="612228" y="5566867"/>
                </a:lnTo>
                <a:lnTo>
                  <a:pt x="596912" y="5617667"/>
                </a:lnTo>
                <a:lnTo>
                  <a:pt x="583946" y="5655767"/>
                </a:lnTo>
                <a:lnTo>
                  <a:pt x="573125" y="5706567"/>
                </a:lnTo>
                <a:lnTo>
                  <a:pt x="564235" y="5757367"/>
                </a:lnTo>
                <a:lnTo>
                  <a:pt x="557060" y="5795467"/>
                </a:lnTo>
                <a:lnTo>
                  <a:pt x="551408" y="5846267"/>
                </a:lnTo>
                <a:lnTo>
                  <a:pt x="546773" y="5897067"/>
                </a:lnTo>
                <a:lnTo>
                  <a:pt x="543280" y="5947867"/>
                </a:lnTo>
                <a:lnTo>
                  <a:pt x="541210" y="5998667"/>
                </a:lnTo>
                <a:lnTo>
                  <a:pt x="540842" y="6049467"/>
                </a:lnTo>
                <a:lnTo>
                  <a:pt x="542493" y="6100267"/>
                </a:lnTo>
                <a:lnTo>
                  <a:pt x="546442" y="6151067"/>
                </a:lnTo>
                <a:lnTo>
                  <a:pt x="552970" y="6201867"/>
                </a:lnTo>
                <a:lnTo>
                  <a:pt x="562394" y="6252667"/>
                </a:lnTo>
                <a:lnTo>
                  <a:pt x="574992" y="6290767"/>
                </a:lnTo>
                <a:lnTo>
                  <a:pt x="591058" y="6341567"/>
                </a:lnTo>
                <a:lnTo>
                  <a:pt x="610882" y="6392367"/>
                </a:lnTo>
                <a:lnTo>
                  <a:pt x="634758" y="6430467"/>
                </a:lnTo>
                <a:lnTo>
                  <a:pt x="637794" y="6430467"/>
                </a:lnTo>
                <a:lnTo>
                  <a:pt x="640842" y="6443167"/>
                </a:lnTo>
                <a:lnTo>
                  <a:pt x="644042" y="6443167"/>
                </a:lnTo>
                <a:lnTo>
                  <a:pt x="610374" y="6481267"/>
                </a:lnTo>
                <a:lnTo>
                  <a:pt x="575348" y="6519367"/>
                </a:lnTo>
                <a:lnTo>
                  <a:pt x="538632" y="6557467"/>
                </a:lnTo>
                <a:lnTo>
                  <a:pt x="499922" y="6582867"/>
                </a:lnTo>
                <a:lnTo>
                  <a:pt x="458889" y="6620967"/>
                </a:lnTo>
                <a:lnTo>
                  <a:pt x="417296" y="6646367"/>
                </a:lnTo>
                <a:lnTo>
                  <a:pt x="373710" y="6659067"/>
                </a:lnTo>
                <a:lnTo>
                  <a:pt x="328434" y="6684467"/>
                </a:lnTo>
                <a:lnTo>
                  <a:pt x="136321" y="6735267"/>
                </a:lnTo>
                <a:lnTo>
                  <a:pt x="0" y="6735267"/>
                </a:lnTo>
                <a:lnTo>
                  <a:pt x="0" y="6811467"/>
                </a:lnTo>
                <a:lnTo>
                  <a:pt x="23063" y="6811467"/>
                </a:lnTo>
                <a:lnTo>
                  <a:pt x="72021" y="6824167"/>
                </a:lnTo>
                <a:lnTo>
                  <a:pt x="265506" y="6824167"/>
                </a:lnTo>
                <a:lnTo>
                  <a:pt x="359803" y="6798767"/>
                </a:lnTo>
                <a:lnTo>
                  <a:pt x="382651" y="6786067"/>
                </a:lnTo>
                <a:lnTo>
                  <a:pt x="405498" y="6773367"/>
                </a:lnTo>
                <a:lnTo>
                  <a:pt x="449351" y="6760667"/>
                </a:lnTo>
                <a:lnTo>
                  <a:pt x="490474" y="6735267"/>
                </a:lnTo>
                <a:lnTo>
                  <a:pt x="529145" y="6709867"/>
                </a:lnTo>
                <a:lnTo>
                  <a:pt x="565658" y="6671767"/>
                </a:lnTo>
                <a:lnTo>
                  <a:pt x="600290" y="6646367"/>
                </a:lnTo>
                <a:lnTo>
                  <a:pt x="633234" y="6608369"/>
                </a:lnTo>
                <a:lnTo>
                  <a:pt x="665048" y="6570167"/>
                </a:lnTo>
                <a:lnTo>
                  <a:pt x="692937" y="6532067"/>
                </a:lnTo>
                <a:lnTo>
                  <a:pt x="701941" y="6532067"/>
                </a:lnTo>
                <a:lnTo>
                  <a:pt x="733920" y="6557467"/>
                </a:lnTo>
                <a:lnTo>
                  <a:pt x="768515" y="6595567"/>
                </a:lnTo>
                <a:lnTo>
                  <a:pt x="805561" y="6620967"/>
                </a:lnTo>
                <a:lnTo>
                  <a:pt x="844918" y="6646367"/>
                </a:lnTo>
                <a:lnTo>
                  <a:pt x="886447" y="6671767"/>
                </a:lnTo>
                <a:lnTo>
                  <a:pt x="929970" y="6684467"/>
                </a:lnTo>
                <a:lnTo>
                  <a:pt x="975360" y="6697167"/>
                </a:lnTo>
                <a:lnTo>
                  <a:pt x="1025715" y="6709867"/>
                </a:lnTo>
                <a:lnTo>
                  <a:pt x="1127620" y="6709867"/>
                </a:lnTo>
                <a:lnTo>
                  <a:pt x="1228648" y="6684467"/>
                </a:lnTo>
                <a:lnTo>
                  <a:pt x="1277924" y="6659067"/>
                </a:lnTo>
                <a:lnTo>
                  <a:pt x="1325854" y="6646367"/>
                </a:lnTo>
                <a:lnTo>
                  <a:pt x="1372082" y="6620967"/>
                </a:lnTo>
                <a:lnTo>
                  <a:pt x="1416240" y="6595567"/>
                </a:lnTo>
                <a:lnTo>
                  <a:pt x="1437093" y="6582867"/>
                </a:lnTo>
                <a:lnTo>
                  <a:pt x="1457960" y="6570167"/>
                </a:lnTo>
                <a:lnTo>
                  <a:pt x="1502740" y="6532067"/>
                </a:lnTo>
                <a:lnTo>
                  <a:pt x="1545399" y="6493967"/>
                </a:lnTo>
                <a:lnTo>
                  <a:pt x="1585912" y="6455867"/>
                </a:lnTo>
                <a:lnTo>
                  <a:pt x="1624253" y="6417767"/>
                </a:lnTo>
                <a:lnTo>
                  <a:pt x="1663915" y="6455867"/>
                </a:lnTo>
                <a:lnTo>
                  <a:pt x="1706841" y="6493967"/>
                </a:lnTo>
                <a:lnTo>
                  <a:pt x="1752155" y="6519367"/>
                </a:lnTo>
                <a:lnTo>
                  <a:pt x="1845614" y="6570167"/>
                </a:lnTo>
                <a:lnTo>
                  <a:pt x="1893684" y="6595567"/>
                </a:lnTo>
                <a:lnTo>
                  <a:pt x="1942998" y="6608267"/>
                </a:lnTo>
                <a:lnTo>
                  <a:pt x="1993353" y="6633667"/>
                </a:lnTo>
                <a:lnTo>
                  <a:pt x="2044573" y="6646367"/>
                </a:lnTo>
                <a:lnTo>
                  <a:pt x="2301049" y="6646367"/>
                </a:lnTo>
                <a:lnTo>
                  <a:pt x="2350833" y="6633667"/>
                </a:lnTo>
                <a:lnTo>
                  <a:pt x="2399842" y="6608267"/>
                </a:lnTo>
                <a:lnTo>
                  <a:pt x="2494851" y="6582867"/>
                </a:lnTo>
                <a:lnTo>
                  <a:pt x="2538590" y="6557467"/>
                </a:lnTo>
                <a:lnTo>
                  <a:pt x="2581237" y="6532067"/>
                </a:lnTo>
                <a:lnTo>
                  <a:pt x="2622461" y="6506667"/>
                </a:lnTo>
                <a:lnTo>
                  <a:pt x="2661920" y="6481267"/>
                </a:lnTo>
                <a:lnTo>
                  <a:pt x="2699308" y="6443167"/>
                </a:lnTo>
                <a:lnTo>
                  <a:pt x="2734259" y="6405067"/>
                </a:lnTo>
                <a:lnTo>
                  <a:pt x="2766479" y="6379667"/>
                </a:lnTo>
                <a:lnTo>
                  <a:pt x="2770632" y="6354267"/>
                </a:lnTo>
                <a:lnTo>
                  <a:pt x="2722854" y="6354267"/>
                </a:lnTo>
                <a:lnTo>
                  <a:pt x="2691650" y="6392367"/>
                </a:lnTo>
                <a:lnTo>
                  <a:pt x="2657716" y="6430467"/>
                </a:lnTo>
                <a:lnTo>
                  <a:pt x="2621394" y="6455867"/>
                </a:lnTo>
                <a:lnTo>
                  <a:pt x="2583015" y="6481267"/>
                </a:lnTo>
                <a:lnTo>
                  <a:pt x="2542895" y="6506667"/>
                </a:lnTo>
                <a:lnTo>
                  <a:pt x="2501366" y="6532067"/>
                </a:lnTo>
                <a:lnTo>
                  <a:pt x="2458758" y="6544767"/>
                </a:lnTo>
                <a:lnTo>
                  <a:pt x="2415260" y="6570167"/>
                </a:lnTo>
                <a:lnTo>
                  <a:pt x="2279192" y="6608267"/>
                </a:lnTo>
                <a:lnTo>
                  <a:pt x="2085467" y="6608267"/>
                </a:lnTo>
                <a:lnTo>
                  <a:pt x="1980793" y="6582867"/>
                </a:lnTo>
                <a:lnTo>
                  <a:pt x="1929993" y="6557467"/>
                </a:lnTo>
                <a:lnTo>
                  <a:pt x="2042896" y="6582867"/>
                </a:lnTo>
                <a:lnTo>
                  <a:pt x="2205609" y="6582867"/>
                </a:lnTo>
                <a:lnTo>
                  <a:pt x="2254237" y="6570167"/>
                </a:lnTo>
                <a:lnTo>
                  <a:pt x="2302332" y="6570167"/>
                </a:lnTo>
                <a:lnTo>
                  <a:pt x="2349779" y="6557467"/>
                </a:lnTo>
                <a:lnTo>
                  <a:pt x="2396452" y="6544767"/>
                </a:lnTo>
                <a:lnTo>
                  <a:pt x="2442260" y="6532067"/>
                </a:lnTo>
                <a:lnTo>
                  <a:pt x="2487066" y="6506667"/>
                </a:lnTo>
                <a:lnTo>
                  <a:pt x="2574594" y="6455867"/>
                </a:lnTo>
                <a:lnTo>
                  <a:pt x="2616885" y="6430467"/>
                </a:lnTo>
                <a:lnTo>
                  <a:pt x="2657030" y="6392367"/>
                </a:lnTo>
                <a:lnTo>
                  <a:pt x="2694470" y="6366967"/>
                </a:lnTo>
                <a:lnTo>
                  <a:pt x="2728620" y="6328867"/>
                </a:lnTo>
                <a:lnTo>
                  <a:pt x="2758897" y="6278067"/>
                </a:lnTo>
                <a:lnTo>
                  <a:pt x="2784716" y="6239967"/>
                </a:lnTo>
                <a:close/>
              </a:path>
            </a:pathLst>
          </a:custGeom>
          <a:solidFill>
            <a:srgbClr val="003D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2122276" y="1817770"/>
            <a:ext cx="14066260" cy="64518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0" y="1275701"/>
            <a:ext cx="6661150" cy="254635"/>
          </a:xfrm>
          <a:custGeom>
            <a:rect b="b" l="l" r="r" t="t"/>
            <a:pathLst>
              <a:path extrusionOk="0" h="254634" w="6661150">
                <a:moveTo>
                  <a:pt x="6463144" y="81292"/>
                </a:moveTo>
                <a:lnTo>
                  <a:pt x="6404724" y="86093"/>
                </a:lnTo>
                <a:lnTo>
                  <a:pt x="6348476" y="88684"/>
                </a:lnTo>
                <a:lnTo>
                  <a:pt x="6195072" y="89255"/>
                </a:lnTo>
                <a:lnTo>
                  <a:pt x="354876" y="90779"/>
                </a:lnTo>
                <a:lnTo>
                  <a:pt x="249262" y="90157"/>
                </a:lnTo>
                <a:lnTo>
                  <a:pt x="197015" y="90322"/>
                </a:lnTo>
                <a:lnTo>
                  <a:pt x="92570" y="92710"/>
                </a:lnTo>
                <a:lnTo>
                  <a:pt x="40424" y="93484"/>
                </a:lnTo>
                <a:lnTo>
                  <a:pt x="0" y="93129"/>
                </a:lnTo>
                <a:lnTo>
                  <a:pt x="0" y="166217"/>
                </a:lnTo>
                <a:lnTo>
                  <a:pt x="62014" y="165176"/>
                </a:lnTo>
                <a:lnTo>
                  <a:pt x="168592" y="164185"/>
                </a:lnTo>
                <a:lnTo>
                  <a:pt x="270459" y="164147"/>
                </a:lnTo>
                <a:lnTo>
                  <a:pt x="660615" y="166928"/>
                </a:lnTo>
                <a:lnTo>
                  <a:pt x="3359797" y="164147"/>
                </a:lnTo>
                <a:lnTo>
                  <a:pt x="3776459" y="166928"/>
                </a:lnTo>
                <a:lnTo>
                  <a:pt x="6088354" y="167093"/>
                </a:lnTo>
                <a:lnTo>
                  <a:pt x="6249047" y="165354"/>
                </a:lnTo>
                <a:lnTo>
                  <a:pt x="6302654" y="165671"/>
                </a:lnTo>
                <a:lnTo>
                  <a:pt x="6356236" y="167220"/>
                </a:lnTo>
                <a:lnTo>
                  <a:pt x="6409741" y="170472"/>
                </a:lnTo>
                <a:lnTo>
                  <a:pt x="6463144" y="175882"/>
                </a:lnTo>
                <a:lnTo>
                  <a:pt x="6463144" y="81292"/>
                </a:lnTo>
                <a:close/>
              </a:path>
              <a:path extrusionOk="0" h="254634" w="6661150">
                <a:moveTo>
                  <a:pt x="6660553" y="128587"/>
                </a:moveTo>
                <a:lnTo>
                  <a:pt x="6630213" y="104343"/>
                </a:lnTo>
                <a:lnTo>
                  <a:pt x="6611569" y="75374"/>
                </a:lnTo>
                <a:lnTo>
                  <a:pt x="6605435" y="40881"/>
                </a:lnTo>
                <a:lnTo>
                  <a:pt x="6612649" y="0"/>
                </a:lnTo>
                <a:lnTo>
                  <a:pt x="6482016" y="45821"/>
                </a:lnTo>
                <a:lnTo>
                  <a:pt x="6481648" y="115836"/>
                </a:lnTo>
                <a:lnTo>
                  <a:pt x="6482016" y="150368"/>
                </a:lnTo>
                <a:lnTo>
                  <a:pt x="6483464" y="184759"/>
                </a:lnTo>
                <a:lnTo>
                  <a:pt x="6506692" y="218744"/>
                </a:lnTo>
                <a:lnTo>
                  <a:pt x="6553505" y="237032"/>
                </a:lnTo>
                <a:lnTo>
                  <a:pt x="6602489" y="254215"/>
                </a:lnTo>
                <a:lnTo>
                  <a:pt x="6603403" y="216090"/>
                </a:lnTo>
                <a:lnTo>
                  <a:pt x="6611925" y="181978"/>
                </a:lnTo>
                <a:lnTo>
                  <a:pt x="6630251" y="152577"/>
                </a:lnTo>
                <a:lnTo>
                  <a:pt x="6660553" y="128587"/>
                </a:lnTo>
                <a:close/>
              </a:path>
            </a:pathLst>
          </a:cu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2"/>
          <p:cNvSpPr txBox="1"/>
          <p:nvPr>
            <p:ph type="title"/>
          </p:nvPr>
        </p:nvSpPr>
        <p:spPr>
          <a:xfrm>
            <a:off x="605306" y="361204"/>
            <a:ext cx="6557494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활용 장비 및 재료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/>
        </p:nvSpPr>
        <p:spPr>
          <a:xfrm>
            <a:off x="8255686" y="3820871"/>
            <a:ext cx="2071604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9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VERY PERI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메인 페이지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8046384" y="6079571"/>
            <a:ext cx="2224405" cy="11926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775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마이페이지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775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775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8032089" y="1296426"/>
            <a:ext cx="2224405" cy="11926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상품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4118701" y="3673693"/>
            <a:ext cx="2224405" cy="1216025"/>
          </a:xfrm>
          <a:custGeom>
            <a:rect b="b" l="l" r="r" t="t"/>
            <a:pathLst>
              <a:path extrusionOk="0" h="1216025" w="2224404">
                <a:moveTo>
                  <a:pt x="2223945" y="1215524"/>
                </a:moveTo>
                <a:lnTo>
                  <a:pt x="0" y="1215524"/>
                </a:lnTo>
                <a:lnTo>
                  <a:pt x="0" y="0"/>
                </a:lnTo>
                <a:lnTo>
                  <a:pt x="2223945" y="0"/>
                </a:lnTo>
                <a:lnTo>
                  <a:pt x="2223945" y="12155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4118701" y="3673693"/>
            <a:ext cx="2224405" cy="730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68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멤버쉽 게시판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13"/>
          <p:cNvGrpSpPr/>
          <p:nvPr/>
        </p:nvGrpSpPr>
        <p:grpSpPr>
          <a:xfrm>
            <a:off x="6342644" y="4224321"/>
            <a:ext cx="1014730" cy="114300"/>
            <a:chOff x="6342644" y="4224321"/>
            <a:chExt cx="1014730" cy="114300"/>
          </a:xfrm>
        </p:grpSpPr>
        <p:sp>
          <p:nvSpPr>
            <p:cNvPr id="133" name="Google Shape;133;p13"/>
            <p:cNvSpPr/>
            <p:nvPr/>
          </p:nvSpPr>
          <p:spPr>
            <a:xfrm>
              <a:off x="6428369" y="4281471"/>
              <a:ext cx="929005" cy="0"/>
            </a:xfrm>
            <a:custGeom>
              <a:rect b="b" l="l" r="r" t="t"/>
              <a:pathLst>
                <a:path extrusionOk="0" h="120000" w="929004">
                  <a:moveTo>
                    <a:pt x="928687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342644" y="4224321"/>
              <a:ext cx="85725" cy="114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13"/>
          <p:cNvGrpSpPr/>
          <p:nvPr/>
        </p:nvGrpSpPr>
        <p:grpSpPr>
          <a:xfrm>
            <a:off x="9086854" y="2510136"/>
            <a:ext cx="114336" cy="957726"/>
            <a:chOff x="9086854" y="2510136"/>
            <a:chExt cx="114336" cy="957726"/>
          </a:xfrm>
        </p:grpSpPr>
        <p:sp>
          <p:nvSpPr>
            <p:cNvPr id="136" name="Google Shape;136;p13"/>
            <p:cNvSpPr/>
            <p:nvPr/>
          </p:nvSpPr>
          <p:spPr>
            <a:xfrm>
              <a:off x="9144022" y="2596007"/>
              <a:ext cx="0" cy="871855"/>
            </a:xfrm>
            <a:custGeom>
              <a:rect b="b" l="l" r="r" t="t"/>
              <a:pathLst>
                <a:path extrusionOk="0" h="871854" w="120000">
                  <a:moveTo>
                    <a:pt x="0" y="871439"/>
                  </a:moveTo>
                  <a:lnTo>
                    <a:pt x="0" y="0"/>
                  </a:lnTo>
                </a:path>
              </a:pathLst>
            </a:custGeom>
            <a:noFill/>
            <a:ln cap="flat" cmpd="sng" w="28625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9086854" y="2510136"/>
              <a:ext cx="114336" cy="8586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13"/>
          <p:cNvGrpSpPr/>
          <p:nvPr/>
        </p:nvGrpSpPr>
        <p:grpSpPr>
          <a:xfrm>
            <a:off x="9100195" y="5095468"/>
            <a:ext cx="114323" cy="985743"/>
            <a:chOff x="9100195" y="5095468"/>
            <a:chExt cx="114323" cy="985743"/>
          </a:xfrm>
        </p:grpSpPr>
        <p:sp>
          <p:nvSpPr>
            <p:cNvPr id="139" name="Google Shape;139;p13"/>
            <p:cNvSpPr/>
            <p:nvPr/>
          </p:nvSpPr>
          <p:spPr>
            <a:xfrm>
              <a:off x="9144275" y="5095468"/>
              <a:ext cx="13335" cy="900430"/>
            </a:xfrm>
            <a:custGeom>
              <a:rect b="b" l="l" r="r" t="t"/>
              <a:pathLst>
                <a:path extrusionOk="0" h="900429" w="13334">
                  <a:moveTo>
                    <a:pt x="0" y="0"/>
                  </a:moveTo>
                  <a:lnTo>
                    <a:pt x="12877" y="899893"/>
                  </a:lnTo>
                </a:path>
              </a:pathLst>
            </a:custGeom>
            <a:noFill/>
            <a:ln cap="flat" cmpd="sng" w="28600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9100195" y="5994754"/>
              <a:ext cx="114323" cy="8645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3"/>
          <p:cNvSpPr txBox="1"/>
          <p:nvPr/>
        </p:nvSpPr>
        <p:spPr>
          <a:xfrm>
            <a:off x="11431158" y="783469"/>
            <a:ext cx="2244090" cy="948978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64210" marR="0" rtl="0" algn="l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페이지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64210" marR="0" rtl="0" algn="l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3"/>
          <p:cNvSpPr txBox="1"/>
          <p:nvPr/>
        </p:nvSpPr>
        <p:spPr>
          <a:xfrm>
            <a:off x="11431158" y="2009981"/>
            <a:ext cx="2244090" cy="948978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장바구니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3"/>
          <p:cNvGrpSpPr/>
          <p:nvPr/>
        </p:nvGrpSpPr>
        <p:grpSpPr>
          <a:xfrm>
            <a:off x="10268566" y="1239159"/>
            <a:ext cx="1167797" cy="1267664"/>
            <a:chOff x="10268566" y="1239159"/>
            <a:chExt cx="1167797" cy="1267664"/>
          </a:xfrm>
        </p:grpSpPr>
        <p:sp>
          <p:nvSpPr>
            <p:cNvPr id="144" name="Google Shape;144;p13"/>
            <p:cNvSpPr/>
            <p:nvPr/>
          </p:nvSpPr>
          <p:spPr>
            <a:xfrm>
              <a:off x="10268566" y="1297909"/>
              <a:ext cx="1089025" cy="599440"/>
            </a:xfrm>
            <a:custGeom>
              <a:rect b="b" l="l" r="r" t="t"/>
              <a:pathLst>
                <a:path extrusionOk="0" h="599439" w="1089025">
                  <a:moveTo>
                    <a:pt x="0" y="599352"/>
                  </a:moveTo>
                  <a:lnTo>
                    <a:pt x="1088943" y="0"/>
                  </a:lnTo>
                </a:path>
              </a:pathLst>
            </a:custGeom>
            <a:noFill/>
            <a:ln cap="flat" cmpd="sng" w="28575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11335075" y="1239159"/>
              <a:ext cx="99403" cy="10370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10268904" y="1910538"/>
              <a:ext cx="1089025" cy="537210"/>
            </a:xfrm>
            <a:custGeom>
              <a:rect b="b" l="l" r="r" t="t"/>
              <a:pathLst>
                <a:path extrusionOk="0" h="537210" w="1089025">
                  <a:moveTo>
                    <a:pt x="0" y="0"/>
                  </a:moveTo>
                  <a:lnTo>
                    <a:pt x="1088872" y="537185"/>
                  </a:lnTo>
                </a:path>
              </a:pathLst>
            </a:custGeom>
            <a:noFill/>
            <a:ln cap="flat" cmpd="sng" w="28575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1337347" y="2401307"/>
              <a:ext cx="99016" cy="10551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3"/>
          <p:cNvSpPr txBox="1"/>
          <p:nvPr/>
        </p:nvSpPr>
        <p:spPr>
          <a:xfrm>
            <a:off x="14375770" y="1457178"/>
            <a:ext cx="2026285" cy="782265"/>
          </a:xfrm>
          <a:prstGeom prst="rect">
            <a:avLst/>
          </a:pr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66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아티스트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66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1432520" y="6898202"/>
            <a:ext cx="1990725" cy="782265"/>
          </a:xfrm>
          <a:prstGeom prst="rect">
            <a:avLst/>
          </a:pr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배송정보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1432520" y="5811011"/>
            <a:ext cx="2026285" cy="782265"/>
          </a:xfrm>
          <a:prstGeom prst="rect">
            <a:avLst/>
          </a:pr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03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반품/교환 내역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03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13"/>
          <p:cNvGrpSpPr/>
          <p:nvPr/>
        </p:nvGrpSpPr>
        <p:grpSpPr>
          <a:xfrm>
            <a:off x="13685456" y="1267073"/>
            <a:ext cx="697532" cy="636134"/>
            <a:chOff x="13685456" y="1267073"/>
            <a:chExt cx="697532" cy="636134"/>
          </a:xfrm>
        </p:grpSpPr>
        <p:sp>
          <p:nvSpPr>
            <p:cNvPr id="152" name="Google Shape;152;p13"/>
            <p:cNvSpPr/>
            <p:nvPr/>
          </p:nvSpPr>
          <p:spPr>
            <a:xfrm>
              <a:off x="13685456" y="1267073"/>
              <a:ext cx="630555" cy="574040"/>
            </a:xfrm>
            <a:custGeom>
              <a:rect b="b" l="l" r="r" t="t"/>
              <a:pathLst>
                <a:path extrusionOk="0" h="574039" w="630555">
                  <a:moveTo>
                    <a:pt x="0" y="0"/>
                  </a:moveTo>
                  <a:lnTo>
                    <a:pt x="630097" y="573471"/>
                  </a:lnTo>
                </a:path>
              </a:pathLst>
            </a:custGeom>
            <a:noFill/>
            <a:ln cap="flat" cmpd="sng" w="28625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14282985" y="1804173"/>
              <a:ext cx="100003" cy="9903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13"/>
          <p:cNvGrpSpPr/>
          <p:nvPr/>
        </p:nvGrpSpPr>
        <p:grpSpPr>
          <a:xfrm>
            <a:off x="3419312" y="6076218"/>
            <a:ext cx="1184660" cy="1262846"/>
            <a:chOff x="3419312" y="6076218"/>
            <a:chExt cx="1184660" cy="1262846"/>
          </a:xfrm>
        </p:grpSpPr>
        <p:sp>
          <p:nvSpPr>
            <p:cNvPr id="155" name="Google Shape;155;p13"/>
            <p:cNvSpPr/>
            <p:nvPr/>
          </p:nvSpPr>
          <p:spPr>
            <a:xfrm>
              <a:off x="3482562" y="6084448"/>
              <a:ext cx="1121410" cy="1188720"/>
            </a:xfrm>
            <a:custGeom>
              <a:rect b="b" l="l" r="r" t="t"/>
              <a:pathLst>
                <a:path extrusionOk="0" h="1188720" w="1121410">
                  <a:moveTo>
                    <a:pt x="1120944" y="0"/>
                  </a:moveTo>
                  <a:lnTo>
                    <a:pt x="0" y="1188419"/>
                  </a:lnTo>
                </a:path>
              </a:pathLst>
            </a:custGeom>
            <a:noFill/>
            <a:ln cap="flat" cmpd="sng" w="28550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419312" y="7239563"/>
              <a:ext cx="98913" cy="99501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539984" y="6076218"/>
              <a:ext cx="1059180" cy="160655"/>
            </a:xfrm>
            <a:custGeom>
              <a:rect b="b" l="l" r="r" t="t"/>
              <a:pathLst>
                <a:path extrusionOk="0" h="160654" w="1059179">
                  <a:moveTo>
                    <a:pt x="1059170" y="0"/>
                  </a:moveTo>
                  <a:lnTo>
                    <a:pt x="0" y="160582"/>
                  </a:lnTo>
                </a:path>
              </a:pathLst>
            </a:custGeom>
            <a:noFill/>
            <a:ln cap="flat" cmpd="sng" w="28575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3454830" y="6182253"/>
              <a:ext cx="91727" cy="113389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3"/>
          <p:cNvSpPr txBox="1"/>
          <p:nvPr>
            <p:ph type="title"/>
          </p:nvPr>
        </p:nvSpPr>
        <p:spPr>
          <a:xfrm>
            <a:off x="1015999" y="635782"/>
            <a:ext cx="70038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메뉴 구조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 txBox="1"/>
          <p:nvPr/>
        </p:nvSpPr>
        <p:spPr>
          <a:xfrm>
            <a:off x="4613300" y="5600120"/>
            <a:ext cx="2244090" cy="948978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주문내역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4613300" y="6826636"/>
            <a:ext cx="2244090" cy="948978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6435" marR="0" rtl="0" algn="l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내정보관리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6435" marR="0" rtl="0" algn="l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1054665" y="3829019"/>
            <a:ext cx="2035810" cy="782265"/>
          </a:xfrm>
          <a:prstGeom prst="rect">
            <a:avLst/>
          </a:pr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0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멤버쉽 게시판 알림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0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13"/>
          <p:cNvGrpSpPr/>
          <p:nvPr/>
        </p:nvGrpSpPr>
        <p:grpSpPr>
          <a:xfrm>
            <a:off x="3079821" y="4209326"/>
            <a:ext cx="1062397" cy="114306"/>
            <a:chOff x="3079821" y="4209326"/>
            <a:chExt cx="1062397" cy="114306"/>
          </a:xfrm>
        </p:grpSpPr>
        <p:sp>
          <p:nvSpPr>
            <p:cNvPr id="164" name="Google Shape;164;p13"/>
            <p:cNvSpPr/>
            <p:nvPr/>
          </p:nvSpPr>
          <p:spPr>
            <a:xfrm>
              <a:off x="3165588" y="4256831"/>
              <a:ext cx="976630" cy="9525"/>
            </a:xfrm>
            <a:custGeom>
              <a:rect b="b" l="l" r="r" t="t"/>
              <a:pathLst>
                <a:path extrusionOk="0" h="9525" w="976629">
                  <a:moveTo>
                    <a:pt x="976291" y="0"/>
                  </a:moveTo>
                  <a:lnTo>
                    <a:pt x="0" y="9509"/>
                  </a:lnTo>
                </a:path>
              </a:pathLst>
            </a:custGeom>
            <a:noFill/>
            <a:ln cap="flat" cmpd="sng" w="28550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3079821" y="4209326"/>
              <a:ext cx="86182" cy="114306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13"/>
          <p:cNvGrpSpPr/>
          <p:nvPr/>
        </p:nvGrpSpPr>
        <p:grpSpPr>
          <a:xfrm>
            <a:off x="3088816" y="4271395"/>
            <a:ext cx="1018100" cy="907077"/>
            <a:chOff x="3088816" y="4271395"/>
            <a:chExt cx="1018100" cy="907077"/>
          </a:xfrm>
        </p:grpSpPr>
        <p:sp>
          <p:nvSpPr>
            <p:cNvPr id="167" name="Google Shape;167;p13"/>
            <p:cNvSpPr/>
            <p:nvPr/>
          </p:nvSpPr>
          <p:spPr>
            <a:xfrm>
              <a:off x="3156322" y="4271395"/>
              <a:ext cx="950594" cy="845819"/>
            </a:xfrm>
            <a:custGeom>
              <a:rect b="b" l="l" r="r" t="t"/>
              <a:pathLst>
                <a:path extrusionOk="0" h="845820" w="950595">
                  <a:moveTo>
                    <a:pt x="950158" y="0"/>
                  </a:moveTo>
                  <a:lnTo>
                    <a:pt x="0" y="845439"/>
                  </a:lnTo>
                </a:path>
              </a:pathLst>
            </a:custGeom>
            <a:noFill/>
            <a:ln cap="flat" cmpd="sng" w="28525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088816" y="5080024"/>
              <a:ext cx="99613" cy="98448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13"/>
          <p:cNvSpPr txBox="1"/>
          <p:nvPr/>
        </p:nvSpPr>
        <p:spPr>
          <a:xfrm>
            <a:off x="1054665" y="2914625"/>
            <a:ext cx="2035810" cy="782265"/>
          </a:xfrm>
          <a:prstGeom prst="rect">
            <a:avLst/>
          </a:pr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0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멤버십 마이페이지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0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13"/>
          <p:cNvGrpSpPr/>
          <p:nvPr/>
        </p:nvGrpSpPr>
        <p:grpSpPr>
          <a:xfrm>
            <a:off x="3066905" y="3348256"/>
            <a:ext cx="1041199" cy="923966"/>
            <a:chOff x="3066905" y="3348256"/>
            <a:chExt cx="1041199" cy="923966"/>
          </a:xfrm>
        </p:grpSpPr>
        <p:sp>
          <p:nvSpPr>
            <p:cNvPr id="171" name="Google Shape;171;p13"/>
            <p:cNvSpPr/>
            <p:nvPr/>
          </p:nvSpPr>
          <p:spPr>
            <a:xfrm>
              <a:off x="3134649" y="3409892"/>
              <a:ext cx="973455" cy="862330"/>
            </a:xfrm>
            <a:custGeom>
              <a:rect b="b" l="l" r="r" t="t"/>
              <a:pathLst>
                <a:path extrusionOk="0" h="862329" w="973454">
                  <a:moveTo>
                    <a:pt x="973323" y="862104"/>
                  </a:moveTo>
                  <a:lnTo>
                    <a:pt x="0" y="0"/>
                  </a:lnTo>
                </a:path>
              </a:pathLst>
            </a:custGeom>
            <a:noFill/>
            <a:ln cap="flat" cmpd="sng" w="28550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066905" y="3348256"/>
              <a:ext cx="99756" cy="98535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13"/>
          <p:cNvSpPr txBox="1"/>
          <p:nvPr/>
        </p:nvSpPr>
        <p:spPr>
          <a:xfrm>
            <a:off x="3464600" y="1824794"/>
            <a:ext cx="1545590" cy="662361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아티스트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13"/>
          <p:cNvGrpSpPr/>
          <p:nvPr/>
        </p:nvGrpSpPr>
        <p:grpSpPr>
          <a:xfrm>
            <a:off x="2328004" y="2137541"/>
            <a:ext cx="1135690" cy="774673"/>
            <a:chOff x="2328004" y="2137541"/>
            <a:chExt cx="1135690" cy="774673"/>
          </a:xfrm>
        </p:grpSpPr>
        <p:sp>
          <p:nvSpPr>
            <p:cNvPr id="175" name="Google Shape;175;p13"/>
            <p:cNvSpPr/>
            <p:nvPr/>
          </p:nvSpPr>
          <p:spPr>
            <a:xfrm>
              <a:off x="2328004" y="2195299"/>
              <a:ext cx="1062990" cy="716915"/>
            </a:xfrm>
            <a:custGeom>
              <a:rect b="b" l="l" r="r" t="t"/>
              <a:pathLst>
                <a:path extrusionOk="0" h="716914" w="1062989">
                  <a:moveTo>
                    <a:pt x="0" y="716713"/>
                  </a:moveTo>
                  <a:lnTo>
                    <a:pt x="1062381" y="0"/>
                  </a:lnTo>
                </a:path>
              </a:pathLst>
            </a:custGeom>
            <a:noFill/>
            <a:ln cap="flat" cmpd="sng" w="28525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3363966" y="2137541"/>
              <a:ext cx="99728" cy="99582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3"/>
          <p:cNvSpPr txBox="1"/>
          <p:nvPr/>
        </p:nvSpPr>
        <p:spPr>
          <a:xfrm>
            <a:off x="5520781" y="1795299"/>
            <a:ext cx="1545590" cy="662361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6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멤버십프로필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6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13"/>
          <p:cNvGrpSpPr/>
          <p:nvPr/>
        </p:nvGrpSpPr>
        <p:grpSpPr>
          <a:xfrm>
            <a:off x="5024833" y="2059338"/>
            <a:ext cx="499928" cy="114450"/>
            <a:chOff x="5024833" y="2059338"/>
            <a:chExt cx="499928" cy="114450"/>
          </a:xfrm>
        </p:grpSpPr>
        <p:sp>
          <p:nvSpPr>
            <p:cNvPr id="179" name="Google Shape;179;p13"/>
            <p:cNvSpPr/>
            <p:nvPr/>
          </p:nvSpPr>
          <p:spPr>
            <a:xfrm>
              <a:off x="5024833" y="2116727"/>
              <a:ext cx="414020" cy="5080"/>
            </a:xfrm>
            <a:custGeom>
              <a:rect b="b" l="l" r="r" t="t"/>
              <a:pathLst>
                <a:path extrusionOk="0" h="5080" w="414020">
                  <a:moveTo>
                    <a:pt x="0" y="4706"/>
                  </a:moveTo>
                  <a:lnTo>
                    <a:pt x="413567" y="0"/>
                  </a:lnTo>
                </a:path>
              </a:pathLst>
            </a:custGeom>
            <a:noFill/>
            <a:ln cap="flat" cmpd="sng" w="28575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5437947" y="2059338"/>
              <a:ext cx="86814" cy="114450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13"/>
          <p:cNvSpPr/>
          <p:nvPr/>
        </p:nvSpPr>
        <p:spPr>
          <a:xfrm>
            <a:off x="16898447" y="618765"/>
            <a:ext cx="1219200" cy="628650"/>
          </a:xfrm>
          <a:custGeom>
            <a:rect b="b" l="l" r="r" t="t"/>
            <a:pathLst>
              <a:path extrusionOk="0" h="628650" w="1219200">
                <a:moveTo>
                  <a:pt x="1218708" y="628078"/>
                </a:moveTo>
                <a:lnTo>
                  <a:pt x="0" y="628078"/>
                </a:lnTo>
                <a:lnTo>
                  <a:pt x="0" y="0"/>
                </a:lnTo>
                <a:lnTo>
                  <a:pt x="1218708" y="0"/>
                </a:lnTo>
                <a:lnTo>
                  <a:pt x="1218708" y="62807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17237428" y="787040"/>
            <a:ext cx="735528" cy="243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포토북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13"/>
          <p:cNvGrpSpPr/>
          <p:nvPr/>
        </p:nvGrpSpPr>
        <p:grpSpPr>
          <a:xfrm>
            <a:off x="16408148" y="928825"/>
            <a:ext cx="1709504" cy="1187538"/>
            <a:chOff x="16408148" y="928825"/>
            <a:chExt cx="1709504" cy="1187538"/>
          </a:xfrm>
        </p:grpSpPr>
        <p:sp>
          <p:nvSpPr>
            <p:cNvPr id="184" name="Google Shape;184;p13"/>
            <p:cNvSpPr/>
            <p:nvPr/>
          </p:nvSpPr>
          <p:spPr>
            <a:xfrm>
              <a:off x="16408148" y="1006773"/>
              <a:ext cx="452120" cy="876300"/>
            </a:xfrm>
            <a:custGeom>
              <a:rect b="b" l="l" r="r" t="t"/>
              <a:pathLst>
                <a:path extrusionOk="0" h="876300" w="452119">
                  <a:moveTo>
                    <a:pt x="0" y="875815"/>
                  </a:moveTo>
                  <a:lnTo>
                    <a:pt x="452103" y="0"/>
                  </a:lnTo>
                </a:path>
              </a:pathLst>
            </a:custGeom>
            <a:noFill/>
            <a:ln cap="flat" cmpd="sng" w="28625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16814423" y="928825"/>
              <a:ext cx="104798" cy="99193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16910517" y="1487713"/>
              <a:ext cx="1207135" cy="628650"/>
            </a:xfrm>
            <a:custGeom>
              <a:rect b="b" l="l" r="r" t="t"/>
              <a:pathLst>
                <a:path extrusionOk="0" h="628650" w="1207134">
                  <a:moveTo>
                    <a:pt x="1206660" y="628078"/>
                  </a:moveTo>
                  <a:lnTo>
                    <a:pt x="0" y="628078"/>
                  </a:lnTo>
                  <a:lnTo>
                    <a:pt x="0" y="0"/>
                  </a:lnTo>
                  <a:lnTo>
                    <a:pt x="1206660" y="0"/>
                  </a:lnTo>
                  <a:lnTo>
                    <a:pt x="1206660" y="62807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13"/>
          <p:cNvSpPr txBox="1"/>
          <p:nvPr/>
        </p:nvSpPr>
        <p:spPr>
          <a:xfrm>
            <a:off x="17322573" y="1655988"/>
            <a:ext cx="382905" cy="243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DVD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3"/>
          <p:cNvSpPr/>
          <p:nvPr/>
        </p:nvSpPr>
        <p:spPr>
          <a:xfrm>
            <a:off x="16910516" y="2353915"/>
            <a:ext cx="1207135" cy="628650"/>
          </a:xfrm>
          <a:custGeom>
            <a:rect b="b" l="l" r="r" t="t"/>
            <a:pathLst>
              <a:path extrusionOk="0" h="628650" w="1207134">
                <a:moveTo>
                  <a:pt x="1206660" y="628078"/>
                </a:moveTo>
                <a:lnTo>
                  <a:pt x="0" y="628078"/>
                </a:lnTo>
                <a:lnTo>
                  <a:pt x="0" y="0"/>
                </a:lnTo>
                <a:lnTo>
                  <a:pt x="1206660" y="0"/>
                </a:lnTo>
                <a:lnTo>
                  <a:pt x="1206660" y="62807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17323912" y="2522190"/>
            <a:ext cx="454535" cy="243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앨범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"/>
          <p:cNvSpPr/>
          <p:nvPr/>
        </p:nvSpPr>
        <p:spPr>
          <a:xfrm>
            <a:off x="16910516" y="3220120"/>
            <a:ext cx="1207135" cy="628650"/>
          </a:xfrm>
          <a:custGeom>
            <a:rect b="b" l="l" r="r" t="t"/>
            <a:pathLst>
              <a:path extrusionOk="0" h="628650" w="1207134">
                <a:moveTo>
                  <a:pt x="1206660" y="628078"/>
                </a:moveTo>
                <a:lnTo>
                  <a:pt x="0" y="628078"/>
                </a:lnTo>
                <a:lnTo>
                  <a:pt x="0" y="0"/>
                </a:lnTo>
                <a:lnTo>
                  <a:pt x="1206660" y="0"/>
                </a:lnTo>
                <a:lnTo>
                  <a:pt x="1206660" y="62807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17240716" y="3388395"/>
            <a:ext cx="742484" cy="243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팬상품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"/>
          <p:cNvSpPr/>
          <p:nvPr/>
        </p:nvSpPr>
        <p:spPr>
          <a:xfrm>
            <a:off x="16910516" y="4100382"/>
            <a:ext cx="1207135" cy="628650"/>
          </a:xfrm>
          <a:custGeom>
            <a:rect b="b" l="l" r="r" t="t"/>
            <a:pathLst>
              <a:path extrusionOk="0" h="628650" w="1207134">
                <a:moveTo>
                  <a:pt x="1206660" y="628078"/>
                </a:moveTo>
                <a:lnTo>
                  <a:pt x="0" y="628078"/>
                </a:lnTo>
                <a:lnTo>
                  <a:pt x="0" y="0"/>
                </a:lnTo>
                <a:lnTo>
                  <a:pt x="1206660" y="0"/>
                </a:lnTo>
                <a:lnTo>
                  <a:pt x="1206660" y="62807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 txBox="1"/>
          <p:nvPr/>
        </p:nvSpPr>
        <p:spPr>
          <a:xfrm>
            <a:off x="17238783" y="4268657"/>
            <a:ext cx="734173" cy="243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멤버십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13"/>
          <p:cNvGrpSpPr/>
          <p:nvPr/>
        </p:nvGrpSpPr>
        <p:grpSpPr>
          <a:xfrm>
            <a:off x="16405806" y="1758736"/>
            <a:ext cx="547329" cy="2656267"/>
            <a:chOff x="16405806" y="1758736"/>
            <a:chExt cx="547329" cy="2656267"/>
          </a:xfrm>
        </p:grpSpPr>
        <p:sp>
          <p:nvSpPr>
            <p:cNvPr id="195" name="Google Shape;195;p13"/>
            <p:cNvSpPr/>
            <p:nvPr/>
          </p:nvSpPr>
          <p:spPr>
            <a:xfrm>
              <a:off x="16415557" y="1817691"/>
              <a:ext cx="408305" cy="75565"/>
            </a:xfrm>
            <a:custGeom>
              <a:rect b="b" l="l" r="r" t="t"/>
              <a:pathLst>
                <a:path extrusionOk="0" h="75564" w="408305">
                  <a:moveTo>
                    <a:pt x="0" y="75056"/>
                  </a:moveTo>
                  <a:lnTo>
                    <a:pt x="408190" y="0"/>
                  </a:lnTo>
                </a:path>
              </a:pathLst>
            </a:custGeom>
            <a:noFill/>
            <a:ln cap="flat" cmpd="sng" w="28550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16815737" y="1758736"/>
              <a:ext cx="92096" cy="112772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16409428" y="1907267"/>
              <a:ext cx="453390" cy="688340"/>
            </a:xfrm>
            <a:custGeom>
              <a:rect b="b" l="l" r="r" t="t"/>
              <a:pathLst>
                <a:path extrusionOk="0" h="688339" w="453390">
                  <a:moveTo>
                    <a:pt x="0" y="0"/>
                  </a:moveTo>
                  <a:lnTo>
                    <a:pt x="453318" y="688216"/>
                  </a:lnTo>
                </a:path>
              </a:pathLst>
            </a:custGeom>
            <a:noFill/>
            <a:ln cap="flat" cmpd="sng" w="28525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16820525" y="2569547"/>
              <a:ext cx="100139" cy="99792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6405806" y="1908980"/>
              <a:ext cx="479425" cy="1542415"/>
            </a:xfrm>
            <a:custGeom>
              <a:rect b="b" l="l" r="r" t="t"/>
              <a:pathLst>
                <a:path extrusionOk="0" h="1542414" w="479425">
                  <a:moveTo>
                    <a:pt x="0" y="0"/>
                  </a:moveTo>
                  <a:lnTo>
                    <a:pt x="478841" y="1541983"/>
                  </a:lnTo>
                </a:path>
              </a:pathLst>
            </a:custGeom>
            <a:noFill/>
            <a:ln cap="flat" cmpd="sng" w="28550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16833668" y="3437606"/>
              <a:ext cx="110426" cy="95801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16417970" y="1905125"/>
              <a:ext cx="476250" cy="2425700"/>
            </a:xfrm>
            <a:custGeom>
              <a:rect b="b" l="l" r="r" t="t"/>
              <a:pathLst>
                <a:path extrusionOk="0" h="2425700" w="476250">
                  <a:moveTo>
                    <a:pt x="0" y="0"/>
                  </a:moveTo>
                  <a:lnTo>
                    <a:pt x="476064" y="2425481"/>
                  </a:lnTo>
                </a:path>
              </a:pathLst>
            </a:custGeom>
            <a:noFill/>
            <a:ln cap="flat" cmpd="sng" w="28575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16840438" y="4322084"/>
              <a:ext cx="112697" cy="92919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13"/>
          <p:cNvSpPr txBox="1"/>
          <p:nvPr/>
        </p:nvSpPr>
        <p:spPr>
          <a:xfrm>
            <a:off x="8184519" y="7543312"/>
            <a:ext cx="1955164" cy="65210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2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자주묻는질문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2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3"/>
          <p:cNvSpPr/>
          <p:nvPr/>
        </p:nvSpPr>
        <p:spPr>
          <a:xfrm>
            <a:off x="9103719" y="7295034"/>
            <a:ext cx="114244" cy="247682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13"/>
          <p:cNvGrpSpPr/>
          <p:nvPr/>
        </p:nvGrpSpPr>
        <p:grpSpPr>
          <a:xfrm>
            <a:off x="6859425" y="6056425"/>
            <a:ext cx="1180020" cy="2551785"/>
            <a:chOff x="6859425" y="6056425"/>
            <a:chExt cx="1180020" cy="2551785"/>
          </a:xfrm>
        </p:grpSpPr>
        <p:sp>
          <p:nvSpPr>
            <p:cNvPr id="206" name="Google Shape;206;p13"/>
            <p:cNvSpPr/>
            <p:nvPr/>
          </p:nvSpPr>
          <p:spPr>
            <a:xfrm>
              <a:off x="6936954" y="6115300"/>
              <a:ext cx="1097280" cy="565785"/>
            </a:xfrm>
            <a:custGeom>
              <a:rect b="b" l="l" r="r" t="t"/>
              <a:pathLst>
                <a:path extrusionOk="0" h="565784" w="1097279">
                  <a:moveTo>
                    <a:pt x="1096708" y="565467"/>
                  </a:moveTo>
                  <a:lnTo>
                    <a:pt x="0" y="0"/>
                  </a:lnTo>
                </a:path>
              </a:pathLst>
            </a:custGeom>
            <a:noFill/>
            <a:ln cap="flat" cmpd="sng" w="28550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6859425" y="6056425"/>
              <a:ext cx="98770" cy="104700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6936965" y="6693848"/>
              <a:ext cx="1097280" cy="565785"/>
            </a:xfrm>
            <a:custGeom>
              <a:rect b="b" l="l" r="r" t="t"/>
              <a:pathLst>
                <a:path extrusionOk="0" h="565784" w="1097279">
                  <a:moveTo>
                    <a:pt x="1096708" y="0"/>
                  </a:moveTo>
                  <a:lnTo>
                    <a:pt x="0" y="565467"/>
                  </a:lnTo>
                </a:path>
              </a:pathLst>
            </a:custGeom>
            <a:noFill/>
            <a:ln cap="flat" cmpd="sng" w="28550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6859436" y="7213490"/>
              <a:ext cx="98770" cy="104700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37720" y="6699606"/>
              <a:ext cx="1101725" cy="1833245"/>
            </a:xfrm>
            <a:custGeom>
              <a:rect b="b" l="l" r="r" t="t"/>
              <a:pathLst>
                <a:path extrusionOk="0" h="1833245" w="1101725">
                  <a:moveTo>
                    <a:pt x="1101252" y="0"/>
                  </a:moveTo>
                  <a:lnTo>
                    <a:pt x="0" y="1833090"/>
                  </a:lnTo>
                </a:path>
              </a:pathLst>
            </a:custGeom>
            <a:noFill/>
            <a:ln cap="flat" cmpd="sng" w="28550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6879335" y="8508582"/>
              <a:ext cx="102056" cy="99628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13"/>
          <p:cNvSpPr txBox="1"/>
          <p:nvPr/>
        </p:nvSpPr>
        <p:spPr>
          <a:xfrm>
            <a:off x="8184519" y="8428573"/>
            <a:ext cx="1955164" cy="65210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2654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54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1:1 문의 게시판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54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3"/>
          <p:cNvSpPr/>
          <p:nvPr/>
        </p:nvSpPr>
        <p:spPr>
          <a:xfrm>
            <a:off x="9104688" y="8185670"/>
            <a:ext cx="114300" cy="242887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8198815" y="9258300"/>
            <a:ext cx="1955164" cy="65210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1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내가 한 문의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1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3"/>
          <p:cNvSpPr/>
          <p:nvPr/>
        </p:nvSpPr>
        <p:spPr>
          <a:xfrm>
            <a:off x="9108339" y="9056552"/>
            <a:ext cx="114106" cy="200188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4623694" y="8126943"/>
            <a:ext cx="2270125" cy="948978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12470" marR="0" rtl="0" algn="l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위시리스트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12470" marR="0" rtl="0" algn="l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3"/>
          <p:cNvSpPr txBox="1"/>
          <p:nvPr/>
        </p:nvSpPr>
        <p:spPr>
          <a:xfrm>
            <a:off x="10810616" y="7543525"/>
            <a:ext cx="2270125" cy="691921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171450">
            <a:spAutoFit/>
          </a:bodyPr>
          <a:lstStyle/>
          <a:p>
            <a:pPr indent="0" lvl="0" marL="0" marR="641985" rtl="0" algn="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적립 포인트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41985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13"/>
          <p:cNvGrpSpPr/>
          <p:nvPr/>
        </p:nvGrpSpPr>
        <p:grpSpPr>
          <a:xfrm>
            <a:off x="10283101" y="6693872"/>
            <a:ext cx="1668225" cy="871727"/>
            <a:chOff x="10283101" y="6693872"/>
            <a:chExt cx="1668225" cy="871727"/>
          </a:xfrm>
        </p:grpSpPr>
        <p:sp>
          <p:nvSpPr>
            <p:cNvPr id="219" name="Google Shape;219;p13"/>
            <p:cNvSpPr/>
            <p:nvPr/>
          </p:nvSpPr>
          <p:spPr>
            <a:xfrm>
              <a:off x="10283101" y="6693872"/>
              <a:ext cx="1590675" cy="812800"/>
            </a:xfrm>
            <a:custGeom>
              <a:rect b="b" l="l" r="r" t="t"/>
              <a:pathLst>
                <a:path extrusionOk="0" h="812800" w="1590675">
                  <a:moveTo>
                    <a:pt x="0" y="0"/>
                  </a:moveTo>
                  <a:lnTo>
                    <a:pt x="1590141" y="812729"/>
                  </a:lnTo>
                </a:path>
              </a:pathLst>
            </a:custGeom>
            <a:noFill/>
            <a:ln cap="flat" cmpd="sng" w="28575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11852177" y="7460642"/>
              <a:ext cx="99149" cy="104957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13"/>
          <p:cNvSpPr txBox="1"/>
          <p:nvPr/>
        </p:nvSpPr>
        <p:spPr>
          <a:xfrm>
            <a:off x="11955474" y="3342070"/>
            <a:ext cx="2224405" cy="7925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13"/>
          <p:cNvGrpSpPr/>
          <p:nvPr/>
        </p:nvGrpSpPr>
        <p:grpSpPr>
          <a:xfrm>
            <a:off x="10929776" y="3767769"/>
            <a:ext cx="1031091" cy="508159"/>
            <a:chOff x="10929776" y="3767769"/>
            <a:chExt cx="1031091" cy="508159"/>
          </a:xfrm>
        </p:grpSpPr>
        <p:sp>
          <p:nvSpPr>
            <p:cNvPr id="223" name="Google Shape;223;p13"/>
            <p:cNvSpPr/>
            <p:nvPr/>
          </p:nvSpPr>
          <p:spPr>
            <a:xfrm>
              <a:off x="10929776" y="3826983"/>
              <a:ext cx="952500" cy="448945"/>
            </a:xfrm>
            <a:custGeom>
              <a:rect b="b" l="l" r="r" t="t"/>
              <a:pathLst>
                <a:path extrusionOk="0" h="448945" w="952500">
                  <a:moveTo>
                    <a:pt x="0" y="448340"/>
                  </a:moveTo>
                  <a:lnTo>
                    <a:pt x="951886" y="0"/>
                  </a:lnTo>
                </a:path>
              </a:pathLst>
            </a:custGeom>
            <a:noFill/>
            <a:ln cap="flat" cmpd="sng" w="28575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11862049" y="3767769"/>
              <a:ext cx="98818" cy="106205"/>
            </a:xfrm>
            <a:prstGeom prst="rect">
              <a:avLst/>
            </a:prstGeom>
            <a:blipFill rotWithShape="1">
              <a:blip r:embed="rId2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13"/>
          <p:cNvSpPr txBox="1"/>
          <p:nvPr/>
        </p:nvSpPr>
        <p:spPr>
          <a:xfrm>
            <a:off x="11929597" y="4473153"/>
            <a:ext cx="2224405" cy="11926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87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상단 메뉴(헤더)</a:t>
            </a:r>
            <a:endParaRPr/>
          </a:p>
          <a:p>
            <a:pPr indent="0" lvl="0" marL="487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87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13"/>
          <p:cNvGrpSpPr/>
          <p:nvPr/>
        </p:nvGrpSpPr>
        <p:grpSpPr>
          <a:xfrm>
            <a:off x="10930386" y="4700813"/>
            <a:ext cx="1002509" cy="409934"/>
            <a:chOff x="10930386" y="4700813"/>
            <a:chExt cx="1002509" cy="409934"/>
          </a:xfrm>
        </p:grpSpPr>
        <p:sp>
          <p:nvSpPr>
            <p:cNvPr id="227" name="Google Shape;227;p13"/>
            <p:cNvSpPr/>
            <p:nvPr/>
          </p:nvSpPr>
          <p:spPr>
            <a:xfrm>
              <a:off x="10930386" y="4700813"/>
              <a:ext cx="921385" cy="350520"/>
            </a:xfrm>
            <a:custGeom>
              <a:rect b="b" l="l" r="r" t="t"/>
              <a:pathLst>
                <a:path extrusionOk="0" h="350520" w="921384">
                  <a:moveTo>
                    <a:pt x="0" y="0"/>
                  </a:moveTo>
                  <a:lnTo>
                    <a:pt x="921273" y="350470"/>
                  </a:lnTo>
                </a:path>
              </a:pathLst>
            </a:custGeom>
            <a:noFill/>
            <a:ln cap="flat" cmpd="sng" w="28575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11835494" y="5002003"/>
              <a:ext cx="97401" cy="108744"/>
            </a:xfrm>
            <a:prstGeom prst="rect">
              <a:avLst/>
            </a:prstGeom>
            <a:blipFill rotWithShape="1">
              <a:blip r:embed="rId2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13"/>
          <p:cNvSpPr txBox="1"/>
          <p:nvPr/>
        </p:nvSpPr>
        <p:spPr>
          <a:xfrm>
            <a:off x="14526646" y="3425189"/>
            <a:ext cx="1875155" cy="70211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9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9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3"/>
          <p:cNvGrpSpPr/>
          <p:nvPr/>
        </p:nvGrpSpPr>
        <p:grpSpPr>
          <a:xfrm>
            <a:off x="14193552" y="3734190"/>
            <a:ext cx="328844" cy="114053"/>
            <a:chOff x="14193552" y="3734190"/>
            <a:chExt cx="328844" cy="114053"/>
          </a:xfrm>
        </p:grpSpPr>
        <p:sp>
          <p:nvSpPr>
            <p:cNvPr id="231" name="Google Shape;231;p13"/>
            <p:cNvSpPr/>
            <p:nvPr/>
          </p:nvSpPr>
          <p:spPr>
            <a:xfrm>
              <a:off x="14193552" y="3791271"/>
              <a:ext cx="244475" cy="1270"/>
            </a:xfrm>
            <a:custGeom>
              <a:rect b="b" l="l" r="r" t="t"/>
              <a:pathLst>
                <a:path extrusionOk="0" h="1270" w="244475">
                  <a:moveTo>
                    <a:pt x="-14287" y="464"/>
                  </a:moveTo>
                  <a:lnTo>
                    <a:pt x="258418" y="464"/>
                  </a:lnTo>
                </a:path>
              </a:pathLst>
            </a:custGeom>
            <a:noFill/>
            <a:ln cap="flat" cmpd="sng" w="29500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14437465" y="3734190"/>
              <a:ext cx="84931" cy="114053"/>
            </a:xfrm>
            <a:prstGeom prst="rect">
              <a:avLst/>
            </a:prstGeom>
            <a:blipFill rotWithShape="1">
              <a:blip r:embed="rId3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3"/>
          <p:cNvSpPr/>
          <p:nvPr/>
        </p:nvSpPr>
        <p:spPr>
          <a:xfrm>
            <a:off x="14526280" y="4633752"/>
            <a:ext cx="1875155" cy="895350"/>
          </a:xfrm>
          <a:custGeom>
            <a:rect b="b" l="l" r="r" t="t"/>
            <a:pathLst>
              <a:path extrusionOk="0" h="895350" w="1875155">
                <a:moveTo>
                  <a:pt x="1874946" y="894779"/>
                </a:moveTo>
                <a:lnTo>
                  <a:pt x="0" y="894779"/>
                </a:lnTo>
                <a:lnTo>
                  <a:pt x="0" y="0"/>
                </a:lnTo>
                <a:lnTo>
                  <a:pt x="1874946" y="0"/>
                </a:lnTo>
                <a:lnTo>
                  <a:pt x="1874946" y="8947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14653801" y="4710343"/>
            <a:ext cx="1629335" cy="684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2875">
            <a:spAutoFit/>
          </a:bodyPr>
          <a:lstStyle/>
          <a:p>
            <a:pPr indent="0" lvl="0" marL="0" marR="243840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Product  제품 정렬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14526707" y="5722558"/>
            <a:ext cx="1875155" cy="107420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142875">
            <a:spAutoFit/>
          </a:bodyPr>
          <a:lstStyle/>
          <a:p>
            <a:pPr indent="0" lvl="0" marL="193675" marR="186055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Artist  아티스트 정렬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3675" marR="186055" rtl="0" algn="ctr">
              <a:lnSpc>
                <a:spcPct val="116700"/>
              </a:lnSpc>
              <a:spcBef>
                <a:spcPts val="1125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14526707" y="6855439"/>
            <a:ext cx="1888850" cy="95449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142875">
            <a:spAutoFit/>
          </a:bodyPr>
          <a:lstStyle/>
          <a:p>
            <a:pPr indent="111760" lvl="0" marL="582295" marR="574675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Notify  알림사항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13"/>
          <p:cNvGrpSpPr/>
          <p:nvPr/>
        </p:nvGrpSpPr>
        <p:grpSpPr>
          <a:xfrm>
            <a:off x="14167992" y="5021789"/>
            <a:ext cx="1352949" cy="697473"/>
            <a:chOff x="14167992" y="5021789"/>
            <a:chExt cx="1352949" cy="697473"/>
          </a:xfrm>
        </p:grpSpPr>
        <p:sp>
          <p:nvSpPr>
            <p:cNvPr id="238" name="Google Shape;238;p13"/>
            <p:cNvSpPr/>
            <p:nvPr/>
          </p:nvSpPr>
          <p:spPr>
            <a:xfrm>
              <a:off x="14167992" y="5079121"/>
              <a:ext cx="308610" cy="1905"/>
            </a:xfrm>
            <a:custGeom>
              <a:rect b="b" l="l" r="r" t="t"/>
              <a:pathLst>
                <a:path extrusionOk="0" h="1904" w="308609">
                  <a:moveTo>
                    <a:pt x="0" y="1715"/>
                  </a:moveTo>
                  <a:lnTo>
                    <a:pt x="308555" y="0"/>
                  </a:lnTo>
                </a:path>
              </a:pathLst>
            </a:custGeom>
            <a:noFill/>
            <a:ln cap="flat" cmpd="sng" w="28550">
              <a:solidFill>
                <a:srgbClr val="003D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14476354" y="5021789"/>
              <a:ext cx="86753" cy="114501"/>
            </a:xfrm>
            <a:prstGeom prst="rect">
              <a:avLst/>
            </a:prstGeom>
            <a:blipFill rotWithShape="1">
              <a:blip r:embed="rId3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15406991" y="5528332"/>
              <a:ext cx="113950" cy="190930"/>
            </a:xfrm>
            <a:prstGeom prst="rect">
              <a:avLst/>
            </a:prstGeom>
            <a:blipFill rotWithShape="1">
              <a:blip r:embed="rId3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13"/>
          <p:cNvSpPr/>
          <p:nvPr/>
        </p:nvSpPr>
        <p:spPr>
          <a:xfrm>
            <a:off x="15407037" y="6631616"/>
            <a:ext cx="114300" cy="223837"/>
          </a:xfrm>
          <a:prstGeom prst="rect">
            <a:avLst/>
          </a:prstGeom>
          <a:blipFill rotWithShape="1">
            <a:blip r:embed="rId3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0" y="1414068"/>
            <a:ext cx="3983354" cy="254635"/>
          </a:xfrm>
          <a:custGeom>
            <a:rect b="b" l="l" r="r" t="t"/>
            <a:pathLst>
              <a:path extrusionOk="0" h="254635" w="3983354">
                <a:moveTo>
                  <a:pt x="3785806" y="81292"/>
                </a:moveTo>
                <a:lnTo>
                  <a:pt x="3727373" y="86106"/>
                </a:lnTo>
                <a:lnTo>
                  <a:pt x="3671138" y="88684"/>
                </a:lnTo>
                <a:lnTo>
                  <a:pt x="3517722" y="89255"/>
                </a:lnTo>
                <a:lnTo>
                  <a:pt x="0" y="90170"/>
                </a:lnTo>
                <a:lnTo>
                  <a:pt x="0" y="164299"/>
                </a:lnTo>
                <a:lnTo>
                  <a:pt x="682447" y="164147"/>
                </a:lnTo>
                <a:lnTo>
                  <a:pt x="1099108" y="166941"/>
                </a:lnTo>
                <a:lnTo>
                  <a:pt x="3411016" y="167093"/>
                </a:lnTo>
                <a:lnTo>
                  <a:pt x="3571710" y="165354"/>
                </a:lnTo>
                <a:lnTo>
                  <a:pt x="3625316" y="165684"/>
                </a:lnTo>
                <a:lnTo>
                  <a:pt x="3678885" y="167233"/>
                </a:lnTo>
                <a:lnTo>
                  <a:pt x="3732403" y="170472"/>
                </a:lnTo>
                <a:lnTo>
                  <a:pt x="3785806" y="175895"/>
                </a:lnTo>
                <a:lnTo>
                  <a:pt x="3785806" y="81292"/>
                </a:lnTo>
                <a:close/>
              </a:path>
              <a:path extrusionOk="0" h="254635" w="3983354">
                <a:moveTo>
                  <a:pt x="3983202" y="128587"/>
                </a:moveTo>
                <a:lnTo>
                  <a:pt x="3952862" y="104343"/>
                </a:lnTo>
                <a:lnTo>
                  <a:pt x="3934218" y="75387"/>
                </a:lnTo>
                <a:lnTo>
                  <a:pt x="3928097" y="40881"/>
                </a:lnTo>
                <a:lnTo>
                  <a:pt x="3935311" y="0"/>
                </a:lnTo>
                <a:lnTo>
                  <a:pt x="3804678" y="45821"/>
                </a:lnTo>
                <a:lnTo>
                  <a:pt x="3804310" y="115849"/>
                </a:lnTo>
                <a:lnTo>
                  <a:pt x="3804678" y="150368"/>
                </a:lnTo>
                <a:lnTo>
                  <a:pt x="3806126" y="184759"/>
                </a:lnTo>
                <a:lnTo>
                  <a:pt x="3829342" y="218757"/>
                </a:lnTo>
                <a:lnTo>
                  <a:pt x="3876154" y="237045"/>
                </a:lnTo>
                <a:lnTo>
                  <a:pt x="3925151" y="254228"/>
                </a:lnTo>
                <a:lnTo>
                  <a:pt x="3926052" y="216090"/>
                </a:lnTo>
                <a:lnTo>
                  <a:pt x="3934587" y="181991"/>
                </a:lnTo>
                <a:lnTo>
                  <a:pt x="3952913" y="152590"/>
                </a:lnTo>
                <a:lnTo>
                  <a:pt x="3983202" y="128587"/>
                </a:lnTo>
                <a:close/>
              </a:path>
            </a:pathLst>
          </a:cu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1049217" y="4726081"/>
            <a:ext cx="2035810" cy="782265"/>
          </a:xfrm>
          <a:prstGeom prst="rect">
            <a:avLst/>
          </a:pr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0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클릭 시 피드 팝업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0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/>
        </p:nvSpPr>
        <p:spPr>
          <a:xfrm>
            <a:off x="605283" y="361200"/>
            <a:ext cx="67071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6666AB"/>
                </a:solidFill>
              </a:rPr>
              <a:t>담당 기능 - 상품 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0" y="1275701"/>
            <a:ext cx="2700020" cy="254634"/>
          </a:xfrm>
          <a:custGeom>
            <a:rect b="b" l="l" r="r" t="t"/>
            <a:pathLst>
              <a:path extrusionOk="0" h="254634" w="2700020">
                <a:moveTo>
                  <a:pt x="2502573" y="81292"/>
                </a:moveTo>
                <a:lnTo>
                  <a:pt x="2444153" y="86093"/>
                </a:lnTo>
                <a:lnTo>
                  <a:pt x="2387904" y="88684"/>
                </a:lnTo>
                <a:lnTo>
                  <a:pt x="2285606" y="89090"/>
                </a:lnTo>
                <a:lnTo>
                  <a:pt x="0" y="90170"/>
                </a:lnTo>
                <a:lnTo>
                  <a:pt x="0" y="167005"/>
                </a:lnTo>
                <a:lnTo>
                  <a:pt x="2127783" y="167093"/>
                </a:lnTo>
                <a:lnTo>
                  <a:pt x="2288476" y="165354"/>
                </a:lnTo>
                <a:lnTo>
                  <a:pt x="2342083" y="165684"/>
                </a:lnTo>
                <a:lnTo>
                  <a:pt x="2395664" y="167233"/>
                </a:lnTo>
                <a:lnTo>
                  <a:pt x="2449169" y="170472"/>
                </a:lnTo>
                <a:lnTo>
                  <a:pt x="2502573" y="175895"/>
                </a:lnTo>
                <a:lnTo>
                  <a:pt x="2502573" y="81292"/>
                </a:lnTo>
                <a:close/>
              </a:path>
              <a:path extrusionOk="0" h="254634" w="2700020">
                <a:moveTo>
                  <a:pt x="2699969" y="128587"/>
                </a:moveTo>
                <a:lnTo>
                  <a:pt x="2669629" y="104343"/>
                </a:lnTo>
                <a:lnTo>
                  <a:pt x="2650985" y="75387"/>
                </a:lnTo>
                <a:lnTo>
                  <a:pt x="2644864" y="40881"/>
                </a:lnTo>
                <a:lnTo>
                  <a:pt x="2652077" y="0"/>
                </a:lnTo>
                <a:lnTo>
                  <a:pt x="2521445" y="45821"/>
                </a:lnTo>
                <a:lnTo>
                  <a:pt x="2521077" y="115849"/>
                </a:lnTo>
                <a:lnTo>
                  <a:pt x="2521445" y="150368"/>
                </a:lnTo>
                <a:lnTo>
                  <a:pt x="2522893" y="184759"/>
                </a:lnTo>
                <a:lnTo>
                  <a:pt x="2546121" y="218757"/>
                </a:lnTo>
                <a:lnTo>
                  <a:pt x="2592921" y="237045"/>
                </a:lnTo>
                <a:lnTo>
                  <a:pt x="2641917" y="254228"/>
                </a:lnTo>
                <a:lnTo>
                  <a:pt x="2642819" y="216090"/>
                </a:lnTo>
                <a:lnTo>
                  <a:pt x="2651353" y="181991"/>
                </a:lnTo>
                <a:lnTo>
                  <a:pt x="2669679" y="152590"/>
                </a:lnTo>
                <a:lnTo>
                  <a:pt x="2699969" y="128587"/>
                </a:lnTo>
                <a:close/>
              </a:path>
            </a:pathLst>
          </a:cu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750" y="90650"/>
            <a:ext cx="5962925" cy="1002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14"/>
          <p:cNvCxnSpPr/>
          <p:nvPr/>
        </p:nvCxnSpPr>
        <p:spPr>
          <a:xfrm flipH="1">
            <a:off x="4335875" y="4128850"/>
            <a:ext cx="1758000" cy="22281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2" name="Google Shape;25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25" y="1848431"/>
            <a:ext cx="3513294" cy="27065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14"/>
          <p:cNvCxnSpPr/>
          <p:nvPr/>
        </p:nvCxnSpPr>
        <p:spPr>
          <a:xfrm flipH="1" rot="10800000">
            <a:off x="2584748" y="2075059"/>
            <a:ext cx="3248100" cy="13266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14"/>
          <p:cNvSpPr txBox="1"/>
          <p:nvPr/>
        </p:nvSpPr>
        <p:spPr>
          <a:xfrm>
            <a:off x="545859" y="4550250"/>
            <a:ext cx="40314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Malgun Gothic"/>
                <a:ea typeface="Malgun Gothic"/>
                <a:cs typeface="Malgun Gothic"/>
                <a:sym typeface="Malgun Gothic"/>
              </a:rPr>
              <a:t>헤더에서 아티스트 또는 프로덕트 카테고리를 누르면 이동하는 화면</a:t>
            </a:r>
            <a:endParaRPr b="1"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4278861" y="6718912"/>
            <a:ext cx="32148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해당 아티스트 또는 프로덕트 카테고리 확인 가능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6" name="Google Shape;25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25755" y="3401649"/>
            <a:ext cx="4031294" cy="4138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14"/>
          <p:cNvCxnSpPr>
            <a:endCxn id="258" idx="1"/>
          </p:cNvCxnSpPr>
          <p:nvPr/>
        </p:nvCxnSpPr>
        <p:spPr>
          <a:xfrm flipH="1" rot="10800000">
            <a:off x="11904798" y="8472275"/>
            <a:ext cx="2116200" cy="9525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14"/>
          <p:cNvSpPr txBox="1"/>
          <p:nvPr/>
        </p:nvSpPr>
        <p:spPr>
          <a:xfrm>
            <a:off x="14020998" y="7793525"/>
            <a:ext cx="34149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클릭시 제품 상세페이지로 이동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9" name="Google Shape;259;p14"/>
          <p:cNvCxnSpPr>
            <a:endCxn id="260" idx="1"/>
          </p:cNvCxnSpPr>
          <p:nvPr/>
        </p:nvCxnSpPr>
        <p:spPr>
          <a:xfrm flipH="1" rot="10800000">
            <a:off x="11382100" y="1714925"/>
            <a:ext cx="2663100" cy="14118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14"/>
          <p:cNvSpPr txBox="1"/>
          <p:nvPr/>
        </p:nvSpPr>
        <p:spPr>
          <a:xfrm>
            <a:off x="14128900" y="267088"/>
            <a:ext cx="22278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필터 정렬 기능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0" name="Google Shape;26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45200" y="692700"/>
            <a:ext cx="2913350" cy="20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575" y="5506948"/>
            <a:ext cx="2227800" cy="467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00050" y="5610800"/>
            <a:ext cx="2136618" cy="360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/>
        </p:nvSpPr>
        <p:spPr>
          <a:xfrm>
            <a:off x="605277" y="361200"/>
            <a:ext cx="14400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6666AB"/>
                </a:solidFill>
              </a:rPr>
              <a:t>담당 기능 - 결제 시스템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5"/>
          <p:cNvSpPr/>
          <p:nvPr/>
        </p:nvSpPr>
        <p:spPr>
          <a:xfrm>
            <a:off x="0" y="1275701"/>
            <a:ext cx="2700020" cy="254634"/>
          </a:xfrm>
          <a:custGeom>
            <a:rect b="b" l="l" r="r" t="t"/>
            <a:pathLst>
              <a:path extrusionOk="0" h="254634" w="2700020">
                <a:moveTo>
                  <a:pt x="2502573" y="81292"/>
                </a:moveTo>
                <a:lnTo>
                  <a:pt x="2444153" y="86093"/>
                </a:lnTo>
                <a:lnTo>
                  <a:pt x="2387904" y="88684"/>
                </a:lnTo>
                <a:lnTo>
                  <a:pt x="2285606" y="89090"/>
                </a:lnTo>
                <a:lnTo>
                  <a:pt x="0" y="90170"/>
                </a:lnTo>
                <a:lnTo>
                  <a:pt x="0" y="167005"/>
                </a:lnTo>
                <a:lnTo>
                  <a:pt x="2127783" y="167093"/>
                </a:lnTo>
                <a:lnTo>
                  <a:pt x="2288476" y="165354"/>
                </a:lnTo>
                <a:lnTo>
                  <a:pt x="2342083" y="165684"/>
                </a:lnTo>
                <a:lnTo>
                  <a:pt x="2395664" y="167233"/>
                </a:lnTo>
                <a:lnTo>
                  <a:pt x="2449169" y="170472"/>
                </a:lnTo>
                <a:lnTo>
                  <a:pt x="2502573" y="175895"/>
                </a:lnTo>
                <a:lnTo>
                  <a:pt x="2502573" y="81292"/>
                </a:lnTo>
                <a:close/>
              </a:path>
              <a:path extrusionOk="0" h="254634" w="2700020">
                <a:moveTo>
                  <a:pt x="2699969" y="128587"/>
                </a:moveTo>
                <a:lnTo>
                  <a:pt x="2669629" y="104343"/>
                </a:lnTo>
                <a:lnTo>
                  <a:pt x="2650985" y="75387"/>
                </a:lnTo>
                <a:lnTo>
                  <a:pt x="2644864" y="40881"/>
                </a:lnTo>
                <a:lnTo>
                  <a:pt x="2652077" y="0"/>
                </a:lnTo>
                <a:lnTo>
                  <a:pt x="2521445" y="45821"/>
                </a:lnTo>
                <a:lnTo>
                  <a:pt x="2521077" y="115849"/>
                </a:lnTo>
                <a:lnTo>
                  <a:pt x="2521445" y="150368"/>
                </a:lnTo>
                <a:lnTo>
                  <a:pt x="2522893" y="184759"/>
                </a:lnTo>
                <a:lnTo>
                  <a:pt x="2546121" y="218757"/>
                </a:lnTo>
                <a:lnTo>
                  <a:pt x="2592921" y="237045"/>
                </a:lnTo>
                <a:lnTo>
                  <a:pt x="2641917" y="254228"/>
                </a:lnTo>
                <a:lnTo>
                  <a:pt x="2642819" y="216090"/>
                </a:lnTo>
                <a:lnTo>
                  <a:pt x="2651353" y="181991"/>
                </a:lnTo>
                <a:lnTo>
                  <a:pt x="2669679" y="152590"/>
                </a:lnTo>
                <a:lnTo>
                  <a:pt x="2699969" y="128587"/>
                </a:lnTo>
                <a:close/>
              </a:path>
            </a:pathLst>
          </a:custGeom>
          <a:solidFill>
            <a:srgbClr val="6666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669" y="2163712"/>
            <a:ext cx="15874657" cy="623903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5"/>
          <p:cNvSpPr txBox="1"/>
          <p:nvPr/>
        </p:nvSpPr>
        <p:spPr>
          <a:xfrm>
            <a:off x="4248776" y="1352675"/>
            <a:ext cx="11627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</a:rPr>
              <a:t>상품 가격이 5만원 이상 또는 멤버십 상품 일 시 배송비 0원, 그 외 3천원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272" name="Google Shape;272;p15"/>
          <p:cNvSpPr/>
          <p:nvPr/>
        </p:nvSpPr>
        <p:spPr>
          <a:xfrm>
            <a:off x="12642775" y="7366375"/>
            <a:ext cx="4229700" cy="9258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00" y="8461975"/>
            <a:ext cx="6249150" cy="92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15"/>
          <p:cNvCxnSpPr/>
          <p:nvPr/>
        </p:nvCxnSpPr>
        <p:spPr>
          <a:xfrm>
            <a:off x="11695950" y="9159225"/>
            <a:ext cx="5935500" cy="5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