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A79BAE-651C-44F9-A70F-08CCC6AF2855}">
  <a:tblStyle styleId="{4FA79BAE-651C-44F9-A70F-08CCC6AF28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665704159"/>
              </p:ext>
            </p:extLst>
          </p:nvPr>
        </p:nvGraphicFramePr>
        <p:xfrm>
          <a:off x="0" y="0"/>
          <a:ext cx="9144000" cy="5664315"/>
        </p:xfrm>
        <a:graphic>
          <a:graphicData uri="http://schemas.openxmlformats.org/drawingml/2006/table">
            <a:tbl>
              <a:tblPr>
                <a:noFill/>
                <a:tableStyleId>{4FA79BAE-651C-44F9-A70F-08CCC6AF2855}</a:tableStyleId>
              </a:tblPr>
              <a:tblGrid>
                <a:gridCol w="2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Test cases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Priority 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Bug step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Solution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1. Make a non-membership booking (available). </a:t>
                      </a: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 bugs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Success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 Make a non-membership booking (not available).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 bugs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Success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3. Make a membership booking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High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Failure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Yet to implement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4. Notify those in a waitlist of a new slot.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Medium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Failure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Yet to implement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 Make a coach booking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 bugs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Success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 Cancel a booking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 bugs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Success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 Create a new account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 bugs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Success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 Sign up for membership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Failure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Yet to implement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 User login and logout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 bugs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Success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 Operations for coach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Failure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Yet </a:t>
                      </a:r>
                      <a:r>
                        <a:rPr lang="en-US"/>
                        <a:t>to implement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 Operations for admin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Medium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</Words>
  <Application>Microsoft Office PowerPoint</Application>
  <PresentationFormat>On-screen Show (16:9)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Dhurba Tripathi</cp:lastModifiedBy>
  <cp:revision>3</cp:revision>
  <dcterms:modified xsi:type="dcterms:W3CDTF">2021-12-08T19:58:31Z</dcterms:modified>
</cp:coreProperties>
</file>