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75" r:id="rId9"/>
    <p:sldId id="261" r:id="rId10"/>
    <p:sldId id="262" r:id="rId11"/>
    <p:sldId id="264" r:id="rId12"/>
    <p:sldId id="270" r:id="rId13"/>
    <p:sldId id="276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Orientated Architecture (SOA)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Clear understanding of the aims and properties of SOA systems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Tools and approaches for building, testing and integrating services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Understanding of REST principles and approaches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Ability to architect and design SOA solutions</a:t>
            </a:r>
          </a:p>
          <a:p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architecture and comparison with traditional SOA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Ability to define security, management and governance approaches for SOA 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Run since a major update!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the first running of this course since it was re-written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</a:t>
            </a:r>
            <a:r>
              <a:rPr lang="en-US" dirty="0" smtClean="0">
                <a:hlinkClick r:id="rId2"/>
              </a:rPr>
              <a:t>-soa2/</a:t>
            </a:r>
            <a:r>
              <a:rPr lang="en-US" dirty="0">
                <a:hlinkClick r:id="rId2"/>
              </a:rPr>
              <a:t>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leave 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Also teaches CLO module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Basic 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SOA software	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and overview of the week</a:t>
            </a:r>
          </a:p>
          <a:p>
            <a:r>
              <a:rPr lang="en-US" dirty="0" smtClean="0"/>
              <a:t>Distributed computing models</a:t>
            </a:r>
          </a:p>
          <a:p>
            <a:r>
              <a:rPr lang="en-US" dirty="0" smtClean="0"/>
              <a:t>SOA Background and evolution</a:t>
            </a:r>
          </a:p>
          <a:p>
            <a:r>
              <a:rPr lang="en-US" dirty="0" smtClean="0"/>
              <a:t>HTTP Basics </a:t>
            </a:r>
          </a:p>
          <a:p>
            <a:r>
              <a:rPr lang="en-US" dirty="0" smtClean="0"/>
              <a:t>SOAP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coding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SOA Case Studies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Cloud and SOA</a:t>
            </a:r>
          </a:p>
          <a:p>
            <a:r>
              <a:rPr lang="en-US" dirty="0" smtClean="0"/>
              <a:t>Enterprise Service Bus and Mediation</a:t>
            </a:r>
          </a:p>
          <a:p>
            <a:r>
              <a:rPr lang="en-US" dirty="0" smtClean="0"/>
              <a:t>SOA Security</a:t>
            </a:r>
          </a:p>
          <a:p>
            <a:r>
              <a:rPr lang="en-US" dirty="0" smtClean="0"/>
              <a:t>API Management </a:t>
            </a:r>
          </a:p>
          <a:p>
            <a:r>
              <a:rPr lang="en-US" dirty="0" smtClean="0"/>
              <a:t>Composition and Workflow</a:t>
            </a:r>
          </a:p>
          <a:p>
            <a:r>
              <a:rPr lang="en-US" dirty="0" smtClean="0"/>
              <a:t>Governance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6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Basic HTTP server and client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SOAP server and client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RESTful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service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Securing HTTP – encryption, authentication, access control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Integration and mediation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Workflow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API Management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pPr eaLnBrk="1" hangingPunct="1"/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449</Words>
  <Application>Microsoft Macintosh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Service Orientated Architecture (SOA)</vt:lpstr>
      <vt:lpstr>Introduction</vt:lpstr>
      <vt:lpstr>Aims</vt:lpstr>
      <vt:lpstr>Pre-requisites</vt:lpstr>
      <vt:lpstr>Format</vt:lpstr>
      <vt:lpstr>Lab model </vt:lpstr>
      <vt:lpstr>Contents</vt:lpstr>
      <vt:lpstr>Contents Continued</vt:lpstr>
      <vt:lpstr>Practicals</vt:lpstr>
      <vt:lpstr>Specific Objectives</vt:lpstr>
      <vt:lpstr>Rules of Engagement</vt:lpstr>
      <vt:lpstr>First Run since a major update!</vt:lpstr>
      <vt:lpstr>PowerPoint Presentation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315</cp:revision>
  <dcterms:created xsi:type="dcterms:W3CDTF">2012-03-07T10:41:54Z</dcterms:created>
  <dcterms:modified xsi:type="dcterms:W3CDTF">2016-05-24T08:05:09Z</dcterms:modified>
</cp:coreProperties>
</file>