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72" r:id="rId11"/>
    <p:sldId id="271" r:id="rId12"/>
    <p:sldId id="264" r:id="rId13"/>
    <p:sldId id="270" r:id="rId14"/>
    <p:sldId id="265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23/05/16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Orientated Architecture (SOA)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</a:t>
            </a:r>
            <a:r>
              <a:rPr lang="en-US" dirty="0" smtClean="0"/>
              <a:t>Run since a major update!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the first running of this </a:t>
            </a:r>
            <a:r>
              <a:rPr lang="en-US" dirty="0" smtClean="0"/>
              <a:t>course since it was re-written</a:t>
            </a:r>
            <a:endParaRPr lang="en-US" dirty="0" smtClean="0"/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</a:t>
            </a:r>
            <a:r>
              <a:rPr lang="en-US" dirty="0" smtClean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soa2</a:t>
            </a:r>
            <a:r>
              <a:rPr lang="en-US" dirty="0" smtClean="0">
                <a:hlinkClick r:id="rId2"/>
              </a:rPr>
              <a:t>/</a:t>
            </a:r>
            <a:r>
              <a:rPr lang="en-US" dirty="0">
                <a:hlinkClick r:id="rId2"/>
              </a:rPr>
              <a:t>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Currently on </a:t>
            </a:r>
            <a:r>
              <a:rPr lang="en-US" sz="1600" dirty="0">
                <a:ea typeface="ヒラギノ角ゴ ProN W3" charset="0"/>
                <a:cs typeface="ヒラギノ角ゴ ProN W3" charset="0"/>
              </a:rPr>
              <a:t>s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tudy leave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SOA module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Research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Basic Understanding</a:t>
            </a:r>
            <a:r>
              <a:rPr lang="en-US" sz="2400" dirty="0" smtClean="0"/>
              <a:t> </a:t>
            </a:r>
            <a:r>
              <a:rPr lang="en-US" sz="2400" dirty="0" smtClean="0"/>
              <a:t>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</a:t>
            </a:r>
            <a:r>
              <a:rPr lang="en-US" dirty="0" smtClean="0"/>
              <a:t>SOA </a:t>
            </a:r>
            <a:r>
              <a:rPr lang="en-US" dirty="0" smtClean="0"/>
              <a:t>software	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338</Words>
  <Application>Microsoft Macintosh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 Introduction  Service Orientated Architecture (SOA)</vt:lpstr>
      <vt:lpstr>Introduction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First Run since a major update!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301</cp:revision>
  <dcterms:created xsi:type="dcterms:W3CDTF">2012-03-07T10:41:54Z</dcterms:created>
  <dcterms:modified xsi:type="dcterms:W3CDTF">2016-05-23T13:46:27Z</dcterms:modified>
</cp:coreProperties>
</file>