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0" r:id="rId13"/>
    <p:sldId id="301" r:id="rId14"/>
    <p:sldId id="304" r:id="rId15"/>
    <p:sldId id="302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infoq.com/news/2007/06/rest-description-langu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gger.io" TargetMode="External"/><Relationship Id="rId4" Type="http://schemas.openxmlformats.org/officeDocument/2006/relationships/hyperlink" Target="http://www.apiblueprint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ml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YAML language</a:t>
            </a:r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Industry support</a:t>
            </a:r>
          </a:p>
          <a:p>
            <a:pPr lvl="1"/>
            <a:r>
              <a:rPr lang="en-US" dirty="0" smtClean="0"/>
              <a:t>Basically a Mule project, with some supporters</a:t>
            </a:r>
          </a:p>
          <a:p>
            <a:r>
              <a:rPr lang="en-US" dirty="0" smtClean="0"/>
              <a:t>API console, tooling,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392"/>
            <a:ext cx="9144000" cy="52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format is the standard</a:t>
            </a:r>
          </a:p>
          <a:p>
            <a:r>
              <a:rPr lang="en-US" dirty="0" smtClean="0"/>
              <a:t>Now supports YAML too</a:t>
            </a:r>
          </a:p>
          <a:p>
            <a:r>
              <a:rPr lang="en-US" dirty="0" smtClean="0"/>
              <a:t>Donated to the Open API Initiative</a:t>
            </a:r>
          </a:p>
          <a:p>
            <a:pPr lvl="1"/>
            <a:r>
              <a:rPr lang="en-US" dirty="0" smtClean="0"/>
              <a:t>Previously created by </a:t>
            </a:r>
            <a:r>
              <a:rPr lang="en-US" dirty="0" err="1" smtClean="0"/>
              <a:t>Wordnik</a:t>
            </a:r>
            <a:r>
              <a:rPr lang="en-US" dirty="0" smtClean="0"/>
              <a:t> and owned by </a:t>
            </a:r>
            <a:r>
              <a:rPr lang="en-US" dirty="0" err="1" smtClean="0"/>
              <a:t>SmartBear</a:t>
            </a:r>
            <a:endParaRPr lang="en-US" dirty="0" smtClean="0"/>
          </a:p>
          <a:p>
            <a:r>
              <a:rPr lang="en-US" dirty="0" smtClean="0"/>
              <a:t>Much wider industry support</a:t>
            </a:r>
          </a:p>
          <a:p>
            <a:r>
              <a:rPr lang="en-US" dirty="0" smtClean="0"/>
              <a:t>Nice editor for design first</a:t>
            </a:r>
          </a:p>
          <a:p>
            <a:r>
              <a:rPr lang="en-US" i="1" dirty="0" smtClean="0"/>
              <a:t>Admission: this is the choice of WSO2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5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Editor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521"/>
            <a:ext cx="9144000" cy="4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YAML based</a:t>
            </a:r>
          </a:p>
          <a:p>
            <a:r>
              <a:rPr lang="en-US" dirty="0" smtClean="0"/>
              <a:t>Allows you to dynamically design APIs /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Creates skeleton projects in many languages </a:t>
            </a:r>
          </a:p>
          <a:p>
            <a:pPr lvl="1"/>
            <a:r>
              <a:rPr lang="en-US" dirty="0" smtClean="0"/>
              <a:t>including Node and JAX-RS</a:t>
            </a:r>
          </a:p>
          <a:p>
            <a:r>
              <a:rPr lang="en-US" dirty="0" smtClean="0"/>
              <a:t>Creates clients in many languages</a:t>
            </a:r>
          </a:p>
          <a:p>
            <a:pPr lvl="1"/>
            <a:r>
              <a:rPr lang="en-US" dirty="0" smtClean="0"/>
              <a:t>Too many to list</a:t>
            </a:r>
          </a:p>
          <a:p>
            <a:r>
              <a:rPr lang="en-US" dirty="0" smtClean="0"/>
              <a:t>Import/export JSON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5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53" y="1573030"/>
            <a:ext cx="7127639" cy="51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contracts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69378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br>
              <a:rPr lang="en-US" dirty="0" smtClean="0"/>
            </a:br>
            <a:r>
              <a:rPr lang="en-US" dirty="0" smtClean="0"/>
              <a:t>or Service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81854" y="3699064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92351" y="1432550"/>
            <a:ext cx="1361698" cy="1348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Description /</a:t>
            </a:r>
          </a:p>
          <a:p>
            <a:pPr algn="ctr"/>
            <a:r>
              <a:rPr lang="en-US" sz="1200" dirty="0" smtClean="0"/>
              <a:t>Registry</a:t>
            </a:r>
            <a:endParaRPr lang="en-US" sz="1200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V="1">
            <a:off x="3024541" y="2583726"/>
            <a:ext cx="1067226" cy="1115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4" idx="2"/>
          </p:cNvCxnSpPr>
          <p:nvPr/>
        </p:nvCxnSpPr>
        <p:spPr>
          <a:xfrm>
            <a:off x="3543552" y="4373407"/>
            <a:ext cx="2125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+ 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a lot of tooling</a:t>
            </a:r>
          </a:p>
          <a:p>
            <a:r>
              <a:rPr lang="en-US" dirty="0" smtClean="0"/>
              <a:t>Very powerful</a:t>
            </a:r>
          </a:p>
          <a:p>
            <a:r>
              <a:rPr lang="en-US" dirty="0" smtClean="0"/>
              <a:t>Built in from day 1</a:t>
            </a:r>
          </a:p>
          <a:p>
            <a:r>
              <a:rPr lang="en-US" dirty="0" smtClean="0"/>
              <a:t>Not perfect </a:t>
            </a:r>
          </a:p>
          <a:p>
            <a:pPr lvl="1"/>
            <a:r>
              <a:rPr lang="en-US" dirty="0" smtClean="0"/>
              <a:t>WSDL 1.1 </a:t>
            </a:r>
            <a:r>
              <a:rPr lang="en-US" dirty="0" err="1" smtClean="0"/>
              <a:t>vs</a:t>
            </a:r>
            <a:r>
              <a:rPr lang="en-US" dirty="0" smtClean="0"/>
              <a:t> 2.0, doc/lit, </a:t>
            </a:r>
            <a:r>
              <a:rPr lang="en-US" dirty="0" err="1" smtClean="0"/>
              <a:t>rpc</a:t>
            </a:r>
            <a:r>
              <a:rPr lang="en-US" dirty="0" smtClean="0"/>
              <a:t>/lit, </a:t>
            </a:r>
            <a:r>
              <a:rPr lang="en-US" dirty="0" err="1" smtClean="0"/>
              <a:t>rpc</a:t>
            </a:r>
            <a:r>
              <a:rPr lang="en-US" dirty="0" smtClean="0"/>
              <a:t>/encoded</a:t>
            </a:r>
          </a:p>
          <a:p>
            <a:pPr lvl="1"/>
            <a:r>
              <a:rPr lang="en-US" dirty="0" smtClean="0"/>
              <a:t>Not always interoperable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we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946400"/>
            <a:ext cx="6908800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495" y="4347219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 Gregorio, REST proponent, </a:t>
            </a:r>
            <a:r>
              <a:rPr lang="en-US" dirty="0" err="1" smtClean="0"/>
              <a:t>bitworking.org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info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00100"/>
            <a:ext cx="8940800" cy="524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2354" y="5906700"/>
            <a:ext cx="6316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https://www.infoq.com/news/2007/06/rest-description-</a:t>
            </a:r>
            <a:r>
              <a:rPr lang="en-US" dirty="0" smtClean="0">
                <a:hlinkClick r:id="rId3"/>
              </a:rPr>
              <a:t>language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Luckily this is no longer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WADL (pretty much dead)</a:t>
            </a:r>
          </a:p>
          <a:p>
            <a:r>
              <a:rPr lang="en-US" dirty="0" smtClean="0"/>
              <a:t>RAML</a:t>
            </a:r>
          </a:p>
          <a:p>
            <a:pPr lvl="1"/>
            <a:r>
              <a:rPr lang="en-US" dirty="0" smtClean="0">
                <a:hlinkClick r:id="rId2"/>
              </a:rPr>
              <a:t>www.raml.org</a:t>
            </a:r>
            <a:endParaRPr lang="en-US" dirty="0" smtClean="0"/>
          </a:p>
          <a:p>
            <a:r>
              <a:rPr lang="en-US" dirty="0" smtClean="0"/>
              <a:t>Swagger</a:t>
            </a:r>
          </a:p>
          <a:p>
            <a:pPr lvl="1"/>
            <a:r>
              <a:rPr lang="en-US" dirty="0" smtClean="0">
                <a:hlinkClick r:id="rId3"/>
              </a:rPr>
              <a:t>www.swagger.io</a:t>
            </a:r>
            <a:r>
              <a:rPr lang="en-US" dirty="0" smtClean="0"/>
              <a:t> </a:t>
            </a:r>
          </a:p>
          <a:p>
            <a:r>
              <a:rPr lang="en-US" dirty="0"/>
              <a:t>API </a:t>
            </a:r>
            <a:r>
              <a:rPr lang="en-US" dirty="0" smtClean="0"/>
              <a:t>Blueprint</a:t>
            </a:r>
          </a:p>
          <a:p>
            <a:pPr lvl="1"/>
            <a:r>
              <a:rPr lang="en-US" dirty="0" smtClean="0">
                <a:hlinkClick r:id="rId4"/>
              </a:rPr>
              <a:t>www.apiblueprint.org</a:t>
            </a:r>
            <a:r>
              <a:rPr lang="en-US" dirty="0"/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or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WSDL, we can use these for design as well as description</a:t>
            </a:r>
          </a:p>
          <a:p>
            <a:r>
              <a:rPr lang="en-US" dirty="0" smtClean="0"/>
              <a:t>Language neutral way of creating prototype interfaces</a:t>
            </a:r>
          </a:p>
          <a:p>
            <a:r>
              <a:rPr lang="en-US" dirty="0" smtClean="0"/>
              <a:t>More in the API management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50" b="25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294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246</Words>
  <Application>Microsoft Macintosh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REST description</vt:lpstr>
      <vt:lpstr>SOA contracts</vt:lpstr>
      <vt:lpstr>SOAP + WSDL</vt:lpstr>
      <vt:lpstr>REST description</vt:lpstr>
      <vt:lpstr>2007</vt:lpstr>
      <vt:lpstr>More info </vt:lpstr>
      <vt:lpstr>Luckily this is no longer current</vt:lpstr>
      <vt:lpstr>Top down or bottom up</vt:lpstr>
      <vt:lpstr>RAML</vt:lpstr>
      <vt:lpstr>RAML</vt:lpstr>
      <vt:lpstr>Swagger </vt:lpstr>
      <vt:lpstr>Swagger</vt:lpstr>
      <vt:lpstr>Swagger Editor</vt:lpstr>
      <vt:lpstr>Editor features</vt:lpstr>
      <vt:lpstr>Swagger UI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289</cp:revision>
  <cp:lastPrinted>2012-12-18T09:23:16Z</cp:lastPrinted>
  <dcterms:created xsi:type="dcterms:W3CDTF">2012-03-07T10:41:54Z</dcterms:created>
  <dcterms:modified xsi:type="dcterms:W3CDTF">2016-06-15T12:41:55Z</dcterms:modified>
</cp:coreProperties>
</file>