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C-4EDC-F641-A786-40A044D56D9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C82-9200-9A47-975C-7F00F6D5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C-4EDC-F641-A786-40A044D56D9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C82-9200-9A47-975C-7F00F6D5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4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C-4EDC-F641-A786-40A044D56D9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C82-9200-9A47-975C-7F00F6D5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6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C-4EDC-F641-A786-40A044D56D9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C82-9200-9A47-975C-7F00F6D5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5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C-4EDC-F641-A786-40A044D56D9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C82-9200-9A47-975C-7F00F6D5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0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C-4EDC-F641-A786-40A044D56D9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C82-9200-9A47-975C-7F00F6D5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C-4EDC-F641-A786-40A044D56D9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C82-9200-9A47-975C-7F00F6D5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C-4EDC-F641-A786-40A044D56D9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C82-9200-9A47-975C-7F00F6D5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C-4EDC-F641-A786-40A044D56D9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C82-9200-9A47-975C-7F00F6D5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C-4EDC-F641-A786-40A044D56D9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C82-9200-9A47-975C-7F00F6D5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C-4EDC-F641-A786-40A044D56D9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C82-9200-9A47-975C-7F00F6D5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6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17EC-4EDC-F641-A786-40A044D56D9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BC82-9200-9A47-975C-7F00F6D5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5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</cp:revision>
  <dcterms:created xsi:type="dcterms:W3CDTF">2016-06-20T09:23:40Z</dcterms:created>
  <dcterms:modified xsi:type="dcterms:W3CDTF">2016-06-20T12:22:21Z</dcterms:modified>
</cp:coreProperties>
</file>