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75404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ESB 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improvements or bug reports, 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Studying for a PhD: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Security and privacy in </a:t>
            </a:r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middleware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75455"/>
              </p:ext>
            </p:extLst>
          </p:nvPr>
        </p:nvGraphicFramePr>
        <p:xfrm>
          <a:off x="457646" y="1172857"/>
          <a:ext cx="8063510" cy="42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Monday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Tuesday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Wednesday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Thursday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Montserrat"/>
                        </a:rPr>
                        <a:t>Friday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Microservices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Security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Design Exercise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Case</a:t>
                      </a:r>
                      <a:r>
                        <a:rPr lang="en-US" sz="1700" baseline="0" dirty="0" smtClean="0">
                          <a:latin typeface="Montserrat"/>
                        </a:rPr>
                        <a:t> Studies and motivation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REST example</a:t>
                      </a:r>
                      <a:r>
                        <a:rPr lang="en-US" sz="1700" baseline="0" dirty="0" smtClean="0">
                          <a:latin typeface="Montserrat"/>
                        </a:rPr>
                        <a:t> flow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Docker</a:t>
                      </a:r>
                      <a:r>
                        <a:rPr lang="en-US" sz="1700" dirty="0" smtClean="0">
                          <a:latin typeface="Montserrat"/>
                        </a:rPr>
                        <a:t> Introduction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Governance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History and futures</a:t>
                      </a:r>
                    </a:p>
                    <a:p>
                      <a:endParaRPr lang="en-US" sz="1700" dirty="0" smtClean="0">
                        <a:latin typeface="Montserrat"/>
                      </a:endParaRP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Conclusions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and WSDL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Evolving</a:t>
                      </a:r>
                      <a:r>
                        <a:rPr lang="en-US" sz="1700" baseline="0" dirty="0" smtClean="0">
                          <a:latin typeface="Montserrat"/>
                        </a:rPr>
                        <a:t> REST</a:t>
                      </a:r>
                    </a:p>
                    <a:p>
                      <a:r>
                        <a:rPr lang="en-US" sz="1700" baseline="0" dirty="0" err="1" smtClean="0">
                          <a:latin typeface="Montserrat"/>
                        </a:rPr>
                        <a:t>practicals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latin typeface="Montserrat"/>
                        </a:rPr>
                        <a:t>DevOps</a:t>
                      </a:r>
                      <a:r>
                        <a:rPr lang="en-US" sz="1700" dirty="0" smtClean="0">
                          <a:latin typeface="Montserrat"/>
                        </a:rPr>
                        <a:t>, deployment,</a:t>
                      </a:r>
                    </a:p>
                    <a:p>
                      <a:r>
                        <a:rPr lang="en-US" sz="1700" dirty="0" smtClean="0">
                          <a:latin typeface="Montserrat"/>
                        </a:rPr>
                        <a:t>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API Management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SOAP Implementation 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Advanced REST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Integration</a:t>
                      </a:r>
                      <a:r>
                        <a:rPr lang="en-US" sz="1700" baseline="0" dirty="0" smtClean="0">
                          <a:latin typeface="Montserrat"/>
                        </a:rPr>
                        <a:t> and ESBs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Montserrat"/>
                        </a:rPr>
                        <a:t>Composition</a:t>
                      </a:r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Montserrat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ESB 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514350" indent="-514350" eaLnBrk="1" hangingPunct="1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My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aim is to have more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than everyone can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manage: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Some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people finish early, so there are extensions and bonus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for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them.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You might wish to do more at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home?!?</a:t>
            </a: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are quite directive to start with: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This is a complex area with a lot to cover.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Extensions are more freeform.</a:t>
            </a:r>
          </a:p>
          <a:p>
            <a:pPr marL="914400" lvl="1" indent="-514350"/>
            <a:r>
              <a:rPr lang="en-US" dirty="0" smtClean="0">
                <a:ea typeface="ヒラギノ角ゴ ProN W3" charset="0"/>
                <a:cs typeface="ヒラギノ角ゴ ProN W3" charset="0"/>
              </a:rPr>
              <a:t>You need to think and not just do as I say to get the most out of them.</a:t>
            </a:r>
          </a:p>
          <a:p>
            <a:pPr marL="400050" lvl="1" indent="0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The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are mainly re-written from the previous run: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I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don’t know how long they will take you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There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may be bugs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I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may be wrong about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#A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!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524</Words>
  <Application>Microsoft Macintosh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269</cp:revision>
  <dcterms:created xsi:type="dcterms:W3CDTF">2012-03-07T10:41:54Z</dcterms:created>
  <dcterms:modified xsi:type="dcterms:W3CDTF">2016-06-10T14:51:04Z</dcterms:modified>
</cp:coreProperties>
</file>