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290" r:id="rId36"/>
    <p:sldId id="291" r:id="rId37"/>
    <p:sldId id="322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</a:t>
            </a:r>
            <a:r>
              <a:rPr lang="en-US" dirty="0" smtClean="0"/>
              <a:t>sync</a:t>
            </a:r>
          </a:p>
          <a:p>
            <a:r>
              <a:rPr lang="en-US" dirty="0" smtClean="0"/>
              <a:t>The web uses cookies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1107</Words>
  <Application>Microsoft Macintosh PowerPoint</Application>
  <PresentationFormat>On-screen Show (4:3)</PresentationFormat>
  <Paragraphs>239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268</cp:revision>
  <cp:lastPrinted>2012-12-18T09:23:16Z</cp:lastPrinted>
  <dcterms:created xsi:type="dcterms:W3CDTF">2012-03-07T10:41:54Z</dcterms:created>
  <dcterms:modified xsi:type="dcterms:W3CDTF">2016-06-10T15:03:56Z</dcterms:modified>
</cp:coreProperties>
</file>