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63" r:id="rId12"/>
    <p:sldId id="264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HTTP server and client</a:t>
            </a:r>
          </a:p>
          <a:p>
            <a:r>
              <a:rPr lang="en-US" dirty="0" smtClean="0"/>
              <a:t>SOAP server and client</a:t>
            </a:r>
          </a:p>
          <a:p>
            <a:r>
              <a:rPr lang="en-US" dirty="0" smtClean="0"/>
              <a:t>HTTP service in Java</a:t>
            </a:r>
          </a:p>
          <a:p>
            <a:r>
              <a:rPr lang="en-US" dirty="0" smtClean="0"/>
              <a:t>Evolving the Richardson Maturity Model towards a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err="1" smtClean="0"/>
              <a:t>Microservice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deployment</a:t>
            </a:r>
          </a:p>
          <a:p>
            <a:r>
              <a:rPr lang="en-US" dirty="0" smtClean="0"/>
              <a:t>ESB flows</a:t>
            </a:r>
          </a:p>
          <a:p>
            <a:r>
              <a:rPr lang="en-US" dirty="0" smtClean="0"/>
              <a:t>SSL and OAuth2 security </a:t>
            </a:r>
          </a:p>
          <a:p>
            <a:r>
              <a:rPr lang="en-US" dirty="0" smtClean="0"/>
              <a:t>API Management and Analytics</a:t>
            </a:r>
          </a:p>
          <a:p>
            <a:r>
              <a:rPr lang="en-US" dirty="0" smtClean="0"/>
              <a:t>BPMN workflows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lus some bonus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Richardson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Webber et al,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REST in Practice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(O’Reilly, 2010)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Fielding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000" b="1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If you have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improvements or bug reports,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please submit issues or pull requests:</a:t>
            </a:r>
          </a:p>
          <a:p>
            <a:pPr lvl="1"/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https://github.com/pzfreo/ox-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soa2/</a:t>
            </a:r>
            <a:r>
              <a:rPr lang="en-US" sz="2400" dirty="0">
                <a:ea typeface="ヒラギノ角ゴ ProN W3" charset="0"/>
                <a:cs typeface="ヒラギノ角ゴ ProN W3" charset="0"/>
                <a:hlinkClick r:id="rId2"/>
              </a:rPr>
              <a:t>issues/</a:t>
            </a:r>
            <a:r>
              <a:rPr lang="en-US" sz="2400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Computation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Studying for a PhD: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Security and privacy in </a:t>
            </a:r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middleware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75455"/>
              </p:ext>
            </p:extLst>
          </p:nvPr>
        </p:nvGraphicFramePr>
        <p:xfrm>
          <a:off x="457646" y="1172857"/>
          <a:ext cx="8063510" cy="420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 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Microservices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Security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Design Exercise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Case</a:t>
                      </a:r>
                      <a:r>
                        <a:rPr lang="en-US" sz="1700" baseline="0" dirty="0" smtClean="0"/>
                        <a:t> Studies and motivation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 example</a:t>
                      </a:r>
                      <a:r>
                        <a:rPr lang="en-US" sz="1700" baseline="0" dirty="0" smtClean="0"/>
                        <a:t> flow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Docker</a:t>
                      </a:r>
                      <a:r>
                        <a:rPr lang="en-US" sz="1700" dirty="0" smtClean="0"/>
                        <a:t> 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History and futures</a:t>
                      </a:r>
                      <a:endParaRPr lang="en-US" sz="1700" dirty="0" smtClean="0"/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 WSDL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Evolving</a:t>
                      </a:r>
                      <a:r>
                        <a:rPr lang="en-US" sz="1700" baseline="0" dirty="0" smtClean="0"/>
                        <a:t> REST</a:t>
                      </a:r>
                    </a:p>
                    <a:p>
                      <a:r>
                        <a:rPr lang="en-US" sz="1700" baseline="0" dirty="0" err="1" smtClean="0"/>
                        <a:t>practicals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DevOps</a:t>
                      </a:r>
                      <a:r>
                        <a:rPr lang="en-US" sz="1700" dirty="0" smtClean="0"/>
                        <a:t>, deployment,</a:t>
                      </a:r>
                    </a:p>
                    <a:p>
                      <a:r>
                        <a:rPr lang="en-US" sz="1700" dirty="0" smtClean="0"/>
                        <a:t>management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Implementation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Advanced REST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Integration</a:t>
                      </a:r>
                      <a:r>
                        <a:rPr lang="en-US" sz="1700" baseline="0" dirty="0" smtClean="0"/>
                        <a:t> and ESBs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Composition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9" y="1193801"/>
            <a:ext cx="8409917" cy="41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Apologies for 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lot!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, SOA, </a:t>
            </a:r>
            <a:r>
              <a:rPr lang="en-US" dirty="0" err="1" smtClean="0"/>
              <a:t>DevOps</a:t>
            </a:r>
            <a:r>
              <a:rPr lang="en-US" dirty="0" smtClean="0"/>
              <a:t>, REST, SOAP, WSDL, Swagger, JSON, XML, OAuth2, TLS,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Please ask if I fail to explain an acronym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1430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To understand: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Benefits and challenges of SOA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Services, </a:t>
            </a:r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and APIs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Security models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Mediation, Composition, Governance</a:t>
            </a:r>
          </a:p>
          <a:p>
            <a:r>
              <a:rPr lang="en-US" sz="2400" dirty="0" smtClean="0">
                <a:ea typeface="ヒラギノ角ゴ ProN W3" charset="0"/>
                <a:cs typeface="ヒラギノ角ゴ ProN W3" charset="0"/>
              </a:rPr>
              <a:t>Implementation of 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SOAP and REST based services</a:t>
            </a:r>
          </a:p>
          <a:p>
            <a:pPr lvl="1"/>
            <a:r>
              <a:rPr lang="en-US" sz="24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400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ESB and BPMN flows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OAuth2 and SSL secured services</a:t>
            </a:r>
          </a:p>
          <a:p>
            <a:pPr lvl="1"/>
            <a:r>
              <a:rPr lang="en-US" sz="2400" dirty="0" smtClean="0">
                <a:ea typeface="ヒラギノ角ゴ ProN W3" charset="0"/>
                <a:cs typeface="ヒラギノ角ゴ ProN W3" charset="0"/>
              </a:rPr>
              <a:t>API Gateways and clients</a:t>
            </a:r>
          </a:p>
          <a:p>
            <a:pPr lvl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br>
              <a:rPr lang="en-US" dirty="0" smtClean="0"/>
            </a:br>
            <a:r>
              <a:rPr lang="en-US" sz="3100" dirty="0" smtClean="0"/>
              <a:t>(Some familiarity required)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Java, Node, Python</a:t>
            </a:r>
          </a:p>
          <a:p>
            <a:r>
              <a:rPr lang="en-US" dirty="0" smtClean="0"/>
              <a:t>Data formats: JSON and XML</a:t>
            </a:r>
          </a:p>
          <a:p>
            <a:r>
              <a:rPr lang="en-US" dirty="0" smtClean="0"/>
              <a:t>Tools: Unix shell, Eclipse, Text editors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Overview and course outline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Case studies and motivations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and WSDL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SOAP Implementation technologies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introduction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REST example flows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Advanced REST</a:t>
            </a: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 architecture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Deployment, </a:t>
            </a:r>
            <a:r>
              <a:rPr lang="en-US" dirty="0" err="1" smtClean="0"/>
              <a:t>DevOps</a:t>
            </a:r>
            <a:r>
              <a:rPr lang="en-US" dirty="0" smtClean="0"/>
              <a:t>, containers and cloud-native applications</a:t>
            </a:r>
          </a:p>
          <a:p>
            <a:r>
              <a:rPr lang="en-US" dirty="0" smtClean="0"/>
              <a:t>Integration and ESBs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API and API Management</a:t>
            </a:r>
          </a:p>
          <a:p>
            <a:r>
              <a:rPr lang="en-US" dirty="0" smtClean="0"/>
              <a:t>Orchestration and Choreography</a:t>
            </a:r>
          </a:p>
          <a:p>
            <a:r>
              <a:rPr lang="en-US" dirty="0" smtClean="0"/>
              <a:t>Governance</a:t>
            </a:r>
          </a:p>
          <a:p>
            <a:r>
              <a:rPr lang="en-US" dirty="0" smtClean="0"/>
              <a:t>Overview, futures,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A. My aim is to have more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than everyone can manage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Some people finish early, so there are extensions and bonus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for them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You might wish to do more at home!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B. The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practicals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are mainly re-written from the previous run: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1) I don’t know how long they will take you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2) There may be bugs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3) I may be wrong about A!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562</Words>
  <Application>Microsoft Macintosh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Service Oriented Architecture </vt:lpstr>
      <vt:lpstr>Introduction</vt:lpstr>
      <vt:lpstr>PowerPoint Presentation</vt:lpstr>
      <vt:lpstr>Apologies for the Jargon</vt:lpstr>
      <vt:lpstr>Aims</vt:lpstr>
      <vt:lpstr>Pre-requisites (Some familiarity required)</vt:lpstr>
      <vt:lpstr>Contents</vt:lpstr>
      <vt:lpstr>Practicals</vt:lpstr>
      <vt:lpstr>PowerPoint Presentation</vt:lpstr>
      <vt:lpstr>Practicals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259</cp:revision>
  <dcterms:created xsi:type="dcterms:W3CDTF">2012-03-07T10:41:54Z</dcterms:created>
  <dcterms:modified xsi:type="dcterms:W3CDTF">2016-06-10T09:38:54Z</dcterms:modified>
</cp:coreProperties>
</file>