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</a:t>
            </a:r>
            <a:r>
              <a:rPr lang="en-US" sz="1000" smtClean="0">
                <a:latin typeface="Calisto MT"/>
              </a:rPr>
              <a:t>Fremantle </a:t>
            </a:r>
            <a:r>
              <a:rPr lang="en-US" sz="1000" smtClean="0">
                <a:latin typeface="Calisto MT"/>
              </a:rPr>
              <a:t>2014. </a:t>
            </a:r>
            <a:r>
              <a:rPr lang="en-US" sz="1000" dirty="0" smtClean="0">
                <a:latin typeface="Calisto MT"/>
              </a:rPr>
              <a:t>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8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250</cp:revision>
  <dcterms:created xsi:type="dcterms:W3CDTF">2012-03-07T10:41:54Z</dcterms:created>
  <dcterms:modified xsi:type="dcterms:W3CDTF">2014-11-21T09:00:28Z</dcterms:modified>
</cp:coreProperties>
</file>