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311" r:id="rId6"/>
    <p:sldId id="310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4" r:id="rId22"/>
    <p:sldId id="295" r:id="rId23"/>
    <p:sldId id="296" r:id="rId24"/>
    <p:sldId id="297" r:id="rId25"/>
    <p:sldId id="29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14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15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16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17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18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19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20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21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22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23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4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24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25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26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7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8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9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10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11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12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13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Services, WS-*, SOAP, WSDL,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15432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 dirty="0">
                <a:latin typeface="Trebuchet MS" charset="0"/>
              </a:rPr>
              <a:t>&lt;schema&gt;</a:t>
            </a:r>
          </a:p>
          <a:p>
            <a:r>
              <a:rPr lang="en-US" sz="2400" b="0" dirty="0">
                <a:latin typeface="Trebuchet MS" charset="0"/>
              </a:rPr>
              <a:t>  &lt;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>
                <a:latin typeface="Trebuchet MS" charset="0"/>
              </a:rPr>
              <a:t> name="Person"&gt;</a:t>
            </a:r>
          </a:p>
          <a:p>
            <a:r>
              <a:rPr lang="en-US" sz="2400" b="0" dirty="0">
                <a:latin typeface="Trebuchet MS" charset="0"/>
              </a:rPr>
              <a:t>    &lt;sequence&gt;</a:t>
            </a:r>
          </a:p>
          <a:p>
            <a:r>
              <a:rPr lang="en-US" sz="2400" b="0" dirty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 dirty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 dirty="0">
                <a:latin typeface="Trebuchet MS" charset="0"/>
              </a:rPr>
              <a:t>    &lt;/sequence&gt;</a:t>
            </a:r>
          </a:p>
          <a:p>
            <a:r>
              <a:rPr lang="en-US" sz="2400" b="0" dirty="0">
                <a:latin typeface="Trebuchet MS" charset="0"/>
              </a:rPr>
              <a:t>  &lt;/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  &lt;element name="People" type="</a:t>
            </a:r>
            <a:r>
              <a:rPr lang="en-US" sz="2400" b="0" dirty="0" err="1">
                <a:latin typeface="Trebuchet MS" charset="0"/>
              </a:rPr>
              <a:t>tns:Person</a:t>
            </a:r>
            <a:r>
              <a:rPr lang="en-US" sz="2400" b="0" dirty="0">
                <a:latin typeface="Trebuchet MS" charset="0"/>
              </a:rPr>
              <a:t>”/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was designed to be a simpler alternative to CORBA</a:t>
            </a:r>
          </a:p>
          <a:p>
            <a:r>
              <a:rPr lang="en-US" dirty="0" smtClean="0"/>
              <a:t>SOAP has good descriptions and tooling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RESTful</a:t>
            </a:r>
            <a:r>
              <a:rPr lang="en-US" dirty="0" smtClean="0"/>
              <a:t> approaches rapidly disrupting </a:t>
            </a:r>
            <a:r>
              <a:rPr lang="en-US" smtClean="0"/>
              <a:t>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25600"/>
            <a:ext cx="6350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957</Words>
  <Application>Microsoft Macintosh PowerPoint</Application>
  <PresentationFormat>On-screen Show (4:3)</PresentationFormat>
  <Paragraphs>201</Paragraphs>
  <Slides>26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Bitmap Image</vt:lpstr>
      <vt:lpstr>Web Services, WS-*, SOAP, WSDL, etc</vt:lpstr>
      <vt:lpstr>Contents</vt:lpstr>
      <vt:lpstr>WS-* Standards</vt:lpstr>
      <vt:lpstr>Key Web Services Standards</vt:lpstr>
      <vt:lpstr>PowerPoint Presentation</vt:lpstr>
      <vt:lpstr>PowerPoint Presentation</vt:lpstr>
      <vt:lpstr>A Sample SOAP Message</vt:lpstr>
      <vt:lpstr>A Sample SOAP Message (cont)</vt:lpstr>
      <vt:lpstr>A Sample SOAP Message (cont)</vt:lpstr>
      <vt:lpstr>Using SOAP Headers</vt:lpstr>
      <vt:lpstr>What is a service definition?</vt:lpstr>
      <vt:lpstr>What is a service definition?</vt:lpstr>
      <vt:lpstr>What is a service definition?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Granularity</vt:lpstr>
      <vt:lpstr>Bottom-up modelling</vt:lpstr>
      <vt:lpstr>Top-down modelling</vt:lpstr>
      <vt:lpstr>Top down design</vt:lpstr>
      <vt:lpstr>Why Contract First?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236</cp:revision>
  <dcterms:created xsi:type="dcterms:W3CDTF">2012-03-07T10:41:54Z</dcterms:created>
  <dcterms:modified xsi:type="dcterms:W3CDTF">2016-06-10T10:05:15Z</dcterms:modified>
</cp:coreProperties>
</file>