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58" r:id="rId6"/>
    <p:sldId id="267" r:id="rId7"/>
    <p:sldId id="259" r:id="rId8"/>
    <p:sldId id="261" r:id="rId9"/>
    <p:sldId id="260" r:id="rId10"/>
    <p:sldId id="265" r:id="rId11"/>
    <p:sldId id="262" r:id="rId12"/>
    <p:sldId id="263" r:id="rId13"/>
    <p:sldId id="266" r:id="rId14"/>
    <p:sldId id="264" r:id="rId15"/>
    <p:sldId id="276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implementation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Web Tools platform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</a:t>
            </a:r>
            <a:r>
              <a:rPr lang="en-US" dirty="0" smtClean="0"/>
              <a:t>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 tooling</a:t>
            </a:r>
          </a:p>
          <a:p>
            <a:pPr lvl="1"/>
            <a:r>
              <a:rPr lang="en-US" dirty="0" smtClean="0"/>
              <a:t>Make it quick and easy</a:t>
            </a:r>
          </a:p>
          <a:p>
            <a:r>
              <a:rPr lang="en-US" dirty="0" smtClean="0"/>
              <a:t>WS-* extensions</a:t>
            </a:r>
          </a:p>
          <a:p>
            <a:pPr lvl="1"/>
            <a:r>
              <a:rPr lang="en-US" dirty="0" smtClean="0"/>
              <a:t>WS-Security and related </a:t>
            </a:r>
          </a:p>
          <a:p>
            <a:pPr lvl="1"/>
            <a:r>
              <a:rPr lang="en-US" dirty="0" smtClean="0"/>
              <a:t>Much less: WS-RM, WS-AT, WS-Addressing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major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WCF</a:t>
            </a:r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Mono</a:t>
            </a:r>
          </a:p>
          <a:p>
            <a:r>
              <a:rPr lang="en-US" dirty="0" smtClean="0"/>
              <a:t>JAX-WS</a:t>
            </a:r>
          </a:p>
          <a:p>
            <a:pPr lvl="1"/>
            <a:r>
              <a:rPr lang="en-US" dirty="0" smtClean="0"/>
              <a:t>Multiple implementations</a:t>
            </a:r>
          </a:p>
          <a:p>
            <a:pPr lvl="2"/>
            <a:r>
              <a:rPr lang="en-US" dirty="0" smtClean="0"/>
              <a:t>Sun, CXF, Axis2,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" y="1539964"/>
            <a:ext cx="9144000" cy="4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466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SOAP implementation technologies</vt:lpstr>
      <vt:lpstr>Why use a library?</vt:lpstr>
      <vt:lpstr>The two major toolkits</vt:lpstr>
      <vt:lpstr>Other languages</vt:lpstr>
      <vt:lpstr>JAX-WS Motivation</vt:lpstr>
      <vt:lpstr>Two approaches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Eclipse Web Tools platform</vt:lpstr>
      <vt:lpstr>WSDL first</vt:lpstr>
      <vt:lpstr>Eclipse tooling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277</cp:revision>
  <dcterms:created xsi:type="dcterms:W3CDTF">2012-03-07T10:41:54Z</dcterms:created>
  <dcterms:modified xsi:type="dcterms:W3CDTF">2016-06-10T10:13:29Z</dcterms:modified>
</cp:coreProperties>
</file>