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87" r:id="rId4"/>
    <p:sldId id="289" r:id="rId5"/>
    <p:sldId id="290" r:id="rId6"/>
    <p:sldId id="257" r:id="rId7"/>
    <p:sldId id="258" r:id="rId8"/>
    <p:sldId id="281" r:id="rId9"/>
    <p:sldId id="294" r:id="rId10"/>
    <p:sldId id="293" r:id="rId11"/>
    <p:sldId id="282" r:id="rId12"/>
    <p:sldId id="262" r:id="rId13"/>
    <p:sldId id="263" r:id="rId14"/>
    <p:sldId id="292" r:id="rId15"/>
    <p:sldId id="260" r:id="rId16"/>
    <p:sldId id="295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849</Words>
  <Application>Microsoft Macintosh PowerPoint</Application>
  <PresentationFormat>On-screen Show (4:3)</PresentationFormat>
  <Paragraphs>126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Understanding HTTP  and REST</vt:lpstr>
      <vt:lpstr>World Wide Web</vt:lpstr>
      <vt:lpstr>HTTP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245</cp:revision>
  <cp:lastPrinted>2012-12-18T09:23:16Z</cp:lastPrinted>
  <dcterms:created xsi:type="dcterms:W3CDTF">2012-03-07T10:41:54Z</dcterms:created>
  <dcterms:modified xsi:type="dcterms:W3CDTF">2016-06-10T10:18:02Z</dcterms:modified>
</cp:coreProperties>
</file>