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/>
              <a:t>Response.ok</a:t>
            </a:r>
            <a:r>
              <a:rPr lang="en-US" b="1" dirty="0"/>
              <a:t>().</a:t>
            </a:r>
            <a:r>
              <a:rPr lang="en-US" b="1" i="1" dirty="0"/>
              <a:t>entity</a:t>
            </a:r>
            <a:r>
              <a:rPr lang="en-US" b="1" i="1" dirty="0" smtClean="0"/>
              <a:t>(</a:t>
            </a:r>
            <a:r>
              <a:rPr lang="en-US" b="1" i="1" dirty="0" err="1" smtClean="0"/>
              <a:t>response_body</a:t>
            </a:r>
            <a:r>
              <a:rPr lang="en-US" b="1" i="1" dirty="0" smtClean="0"/>
              <a:t>)</a:t>
            </a:r>
            <a:r>
              <a:rPr lang="en-US" b="1" dirty="0"/>
              <a:t>.build()</a:t>
            </a:r>
            <a:r>
              <a:rPr lang="en-US" b="1" dirty="0" smtClean="0"/>
              <a:t>;</a:t>
            </a:r>
            <a:br>
              <a:rPr lang="en-US" b="1" dirty="0" smtClean="0"/>
            </a:b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Bauhaus 93"/>
                <a:cs typeface="Bauhaus 93"/>
              </a:rPr>
              <a:t>ymmv</a:t>
            </a:r>
            <a:endParaRPr lang="en-US" sz="13800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1433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263</cp:revision>
  <dcterms:created xsi:type="dcterms:W3CDTF">2012-03-07T10:41:54Z</dcterms:created>
  <dcterms:modified xsi:type="dcterms:W3CDTF">2016-06-10T11:52:59Z</dcterms:modified>
</cp:coreProperties>
</file>