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68" r:id="rId4"/>
    <p:sldId id="294" r:id="rId5"/>
    <p:sldId id="295" r:id="rId6"/>
    <p:sldId id="296" r:id="rId7"/>
    <p:sldId id="297" r:id="rId8"/>
    <p:sldId id="323" r:id="rId9"/>
    <p:sldId id="299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9" r:id="rId27"/>
    <p:sldId id="320" r:id="rId28"/>
    <p:sldId id="318" r:id="rId29"/>
    <p:sldId id="321" r:id="rId30"/>
    <p:sldId id="259" r:id="rId31"/>
    <p:sldId id="261" r:id="rId32"/>
    <p:sldId id="278" r:id="rId33"/>
    <p:sldId id="277" r:id="rId34"/>
    <p:sldId id="288" r:id="rId35"/>
    <p:sldId id="290" r:id="rId36"/>
    <p:sldId id="291" r:id="rId37"/>
    <p:sldId id="322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rkiewicz.com/2015/07/restful-considered-harmful.html" TargetMode="External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there is state!</a:t>
            </a:r>
          </a:p>
          <a:p>
            <a:r>
              <a:rPr lang="en-US" dirty="0" smtClean="0"/>
              <a:t>The only question is where the state is kept.</a:t>
            </a:r>
          </a:p>
          <a:p>
            <a:r>
              <a:rPr lang="en-US" dirty="0" smtClean="0"/>
              <a:t>Traditional CS systems required the client and server to be kept in sync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8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8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Taking </a:t>
            </a:r>
            <a:r>
              <a:rPr lang="en-US" sz="4000" dirty="0"/>
              <a:t>HTTP </a:t>
            </a:r>
            <a:r>
              <a:rPr lang="en-US" sz="4000" dirty="0" smtClean="0"/>
              <a:t>seriously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90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67706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lot of intermediate calculation in most web systems that needs to be stored between transactions.</a:t>
            </a:r>
          </a:p>
          <a:p>
            <a:r>
              <a:rPr lang="en-US" dirty="0" smtClean="0"/>
              <a:t>The exemplar is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412014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state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Breaks statelessness, limits scalability</a:t>
            </a:r>
          </a:p>
          <a:p>
            <a:r>
              <a:rPr lang="en-US" dirty="0" smtClean="0"/>
              <a:t>In the client</a:t>
            </a:r>
          </a:p>
          <a:p>
            <a:pPr lvl="1"/>
            <a:r>
              <a:rPr lang="en-US" dirty="0" smtClean="0"/>
              <a:t>OK for some APIs but can be slow and hard to program</a:t>
            </a:r>
          </a:p>
          <a:p>
            <a:r>
              <a:rPr lang="en-US" dirty="0" smtClean="0"/>
              <a:t>In the database</a:t>
            </a:r>
          </a:p>
          <a:p>
            <a:pPr lvl="1"/>
            <a:r>
              <a:rPr lang="en-US" dirty="0" smtClean="0"/>
              <a:t>Slow and expensive</a:t>
            </a:r>
          </a:p>
          <a:p>
            <a:r>
              <a:rPr lang="en-US" dirty="0" smtClean="0"/>
              <a:t>Cache servers:</a:t>
            </a:r>
          </a:p>
          <a:p>
            <a:pPr lvl="1"/>
            <a:r>
              <a:rPr lang="en-US" dirty="0" smtClean="0"/>
              <a:t>The usual </a:t>
            </a:r>
            <a:r>
              <a:rPr lang="en-US" dirty="0" err="1" smtClean="0"/>
              <a:t>practise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Hazelcast</a:t>
            </a:r>
            <a:r>
              <a:rPr lang="en-US" dirty="0" smtClean="0"/>
              <a:t>, </a:t>
            </a:r>
            <a:r>
              <a:rPr lang="en-US" dirty="0" err="1" smtClean="0"/>
              <a:t>Infinispan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9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proxies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E.g. my business process is a service that exposes a REST interface and co-ordinates other services</a:t>
            </a:r>
          </a:p>
          <a:p>
            <a:r>
              <a:rPr lang="en-US" dirty="0" smtClean="0"/>
              <a:t>Compare with web scraping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Roy Fielding</a:t>
            </a:r>
            <a:r>
              <a:rPr lang="en-US" dirty="0"/>
              <a:t>, a principal author of </a:t>
            </a:r>
            <a:r>
              <a:rPr lang="en-US" dirty="0" smtClean="0"/>
              <a:t>HTTP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 smtClean="0">
                <a:ea typeface="Droid Sans Fallback" charset="0"/>
                <a:cs typeface="Droid Sans Fallback" charset="0"/>
              </a:rPr>
              <a:t>CoAP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 is an example of a non-HTTP restful interface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is very rich: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Content negotiation </a:t>
            </a:r>
            <a:endParaRPr lang="en-US" sz="2000" dirty="0">
              <a:ea typeface="Droid Sans Fallback" charset="0"/>
              <a:cs typeface="Droid Sans Fallback" charset="0"/>
            </a:endParaRP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ea typeface="Droid Sans Fallback" charset="0"/>
                <a:cs typeface="Droid Sans Fallback" charset="0"/>
              </a:rPr>
              <a:t>D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istributed caching. 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web services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Try to use all of HTTP as an application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The URI should have a lifetime equivalent to the resource it represents</a:t>
            </a:r>
          </a:p>
          <a:p>
            <a:pPr lvl="1"/>
            <a:r>
              <a:rPr lang="en-US" dirty="0" smtClean="0"/>
              <a:t> (I’ve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everyone agrees: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http://www.nurkiewicz.com/2015/07/restful-considered-</a:t>
            </a:r>
            <a:r>
              <a:rPr lang="en-US" sz="2000" dirty="0" smtClean="0">
                <a:hlinkClick r:id="rId2"/>
              </a:rPr>
              <a:t>harmful.html</a:t>
            </a:r>
            <a:r>
              <a:rPr lang="en-US" sz="20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264467"/>
            <a:ext cx="7530353" cy="54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3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Anti-REST concerns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Bloated formats (equally applies to SOAP)</a:t>
            </a:r>
          </a:p>
          <a:p>
            <a:r>
              <a:rPr lang="en-US" sz="2000" dirty="0" smtClean="0"/>
              <a:t>Neither Schema nor Contract</a:t>
            </a:r>
          </a:p>
          <a:p>
            <a:r>
              <a:rPr lang="en-US" sz="2000" dirty="0" smtClean="0"/>
              <a:t>APIs and discovery instead of clear published machine-readable documentation</a:t>
            </a:r>
          </a:p>
          <a:p>
            <a:r>
              <a:rPr lang="en-US" sz="2000" dirty="0" smtClean="0"/>
              <a:t>No inbuilt batching, paging, sorting,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CRUD only</a:t>
            </a:r>
          </a:p>
          <a:p>
            <a:r>
              <a:rPr lang="en-US" sz="2000" dirty="0" smtClean="0"/>
              <a:t>HTTP Status codes mixed with business replies</a:t>
            </a:r>
          </a:p>
          <a:p>
            <a:r>
              <a:rPr lang="en-US" sz="2000" dirty="0" smtClean="0"/>
              <a:t>Temporal Coupling</a:t>
            </a:r>
          </a:p>
          <a:p>
            <a:r>
              <a:rPr lang="en-US" sz="2000" dirty="0" smtClean="0"/>
              <a:t>Not clear enough what is REST and what isn’t!</a:t>
            </a:r>
          </a:p>
          <a:p>
            <a:r>
              <a:rPr lang="en-US" sz="2000" dirty="0" smtClean="0"/>
              <a:t>Backwards compatibility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625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339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6488668"/>
            <a:ext cx="787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www.programmableweb.com</a:t>
            </a:r>
            <a:r>
              <a:rPr lang="en-US" dirty="0"/>
              <a:t>/news/why-rest-keeps-me-night/2012/05/15</a:t>
            </a:r>
          </a:p>
        </p:txBody>
      </p:sp>
    </p:spTree>
    <p:extLst>
      <p:ext uri="{BB962C8B-B14F-4D97-AF65-F5344CB8AC3E}">
        <p14:creationId xmlns:p14="http://schemas.microsoft.com/office/powerpoint/2010/main" val="363925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err="1" smtClean="0"/>
              <a:t>Cacheing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Replicable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Uniform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Cacheing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Large scale network systems often rely on </a:t>
            </a:r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Reduce traffic</a:t>
            </a:r>
          </a:p>
          <a:p>
            <a:pPr lvl="1"/>
            <a:r>
              <a:rPr lang="en-US" dirty="0" err="1" smtClean="0"/>
              <a:t>Localised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Reduced processing</a:t>
            </a:r>
          </a:p>
          <a:p>
            <a:pPr lvl="2"/>
            <a:r>
              <a:rPr lang="en-US" b="1" dirty="0" smtClean="0"/>
              <a:t>Akamai</a:t>
            </a:r>
            <a:r>
              <a:rPr lang="en-US" dirty="0" smtClean="0"/>
              <a:t> and others make the web work effectively</a:t>
            </a:r>
          </a:p>
          <a:p>
            <a:r>
              <a:rPr lang="en-US" dirty="0" smtClean="0"/>
              <a:t>Caching relies on differentiating between cacheable and not cacheable traffic</a:t>
            </a:r>
          </a:p>
          <a:p>
            <a:pPr lvl="1"/>
            <a:r>
              <a:rPr lang="en-US" dirty="0" smtClean="0"/>
              <a:t>Also understanding the lifetime and status of cacheable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cacheing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Expires header</a:t>
            </a:r>
          </a:p>
          <a:p>
            <a:r>
              <a:rPr lang="en-US" dirty="0" smtClean="0"/>
              <a:t>Cache-control header</a:t>
            </a:r>
          </a:p>
          <a:p>
            <a:r>
              <a:rPr lang="en-US" dirty="0" smtClean="0"/>
              <a:t>If-modified-since / Not modified</a:t>
            </a:r>
          </a:p>
          <a:p>
            <a:r>
              <a:rPr lang="en-US" dirty="0" smtClean="0"/>
              <a:t>ETags (Entity Tags)</a:t>
            </a:r>
          </a:p>
          <a:p>
            <a:pPr lvl="1"/>
            <a:r>
              <a:rPr lang="en-US" dirty="0" err="1" smtClean="0"/>
              <a:t>Uuids</a:t>
            </a:r>
            <a:r>
              <a:rPr lang="en-US" dirty="0" smtClean="0"/>
              <a:t> for content</a:t>
            </a:r>
          </a:p>
          <a:p>
            <a:pPr lvl="1"/>
            <a:r>
              <a:rPr lang="en-US" dirty="0" smtClean="0"/>
              <a:t>Strong and Weak</a:t>
            </a:r>
          </a:p>
          <a:p>
            <a:r>
              <a:rPr lang="en-US" dirty="0" smtClean="0"/>
              <a:t>If None Match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Unfortunately some websites are using </a:t>
            </a:r>
            <a:r>
              <a:rPr lang="en-US" dirty="0" err="1" smtClean="0"/>
              <a:t>Etags</a:t>
            </a:r>
            <a:r>
              <a:rPr lang="en-US" dirty="0" smtClean="0"/>
              <a:t> to track users instead of cookies!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11" y="5432987"/>
            <a:ext cx="8996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developers.google.com</a:t>
            </a:r>
            <a:r>
              <a:rPr lang="en-US" sz="1200" dirty="0"/>
              <a:t>/web/fundamentals/performance/optimizing-content-efficiency/images/http-cache-</a:t>
            </a:r>
            <a:r>
              <a:rPr lang="en-US" sz="1200" dirty="0" err="1"/>
              <a:t>control.png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57400"/>
            <a:ext cx="601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8" y="401614"/>
            <a:ext cx="7418400" cy="55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1090</Words>
  <Application>Microsoft Macintosh PowerPoint</Application>
  <PresentationFormat>On-screen Show (4:3)</PresentationFormat>
  <Paragraphs>237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Advanced REST</vt:lpstr>
      <vt:lpstr>Another way of looking at REST</vt:lpstr>
      <vt:lpstr>REST</vt:lpstr>
      <vt:lpstr>REST Derivation from Style Constraint</vt:lpstr>
      <vt:lpstr>Key concepts</vt:lpstr>
      <vt:lpstr>Cacheing</vt:lpstr>
      <vt:lpstr>HTTP cacheing features</vt:lpstr>
      <vt:lpstr>ETags</vt:lpstr>
      <vt:lpstr>PowerPoint Presentation</vt:lpstr>
      <vt:lpstr>Statelessness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Load Balancer-based  elastic scaling</vt:lpstr>
      <vt:lpstr>Statelessness is hard</vt:lpstr>
      <vt:lpstr>Intermediate state storage</vt:lpstr>
      <vt:lpstr>Cache</vt:lpstr>
      <vt:lpstr>Layered systems</vt:lpstr>
      <vt:lpstr>Principles of REST Architecture</vt:lpstr>
      <vt:lpstr>Resources and Uniform Interface</vt:lpstr>
      <vt:lpstr>Representation</vt:lpstr>
      <vt:lpstr>Uniform Interface</vt:lpstr>
      <vt:lpstr>REST Standards</vt:lpstr>
      <vt:lpstr>Not everyone agrees: http://www.nurkiewicz.com/2015/07/restful-considered-harmful.html </vt:lpstr>
      <vt:lpstr>Anti-REST concerns 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265</cp:revision>
  <cp:lastPrinted>2012-12-18T09:23:16Z</cp:lastPrinted>
  <dcterms:created xsi:type="dcterms:W3CDTF">2012-03-07T10:41:54Z</dcterms:created>
  <dcterms:modified xsi:type="dcterms:W3CDTF">2016-06-10T11:31:02Z</dcterms:modified>
</cp:coreProperties>
</file>