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653E42AB-34D1-0843-8E58-9E87801C2E80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2765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FDEAEFE-036F-1241-8FF7-EB270E3A4F41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11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3686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1B199B6A-6260-2D4D-8356-5C8DD2F00CB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3789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2115695E-500F-8147-948A-1A2F4B457A14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1209559" y="693939"/>
            <a:ext cx="4437239" cy="34282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2867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AE1A33FF-E0A6-184D-A84B-A25BA5A4B193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2970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3625966B-7B1A-3E47-AF1A-B24C72F537BA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3072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0CCE1255-C3F3-6042-BC0C-367E2762409B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3174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1DBD0AF9-67A5-7B4A-8C49-1C4C73EB2AF8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3277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A5932E1-8DF9-D74E-8840-E2570CF50CB3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3379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E336C4F6-5E91-944C-BF03-8785C0FCA7C7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3482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1DBAD98A-3C6D-9A4E-86B3-51F03C64981F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3584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Key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53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Import Certificates</a:t>
            </a:r>
            <a:endParaRPr lang="en-GB" dirty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Import CA certificate</a:t>
            </a:r>
          </a:p>
          <a:p>
            <a:r>
              <a:rPr lang="en-GB" dirty="0" smtClean="0"/>
              <a:t>$ </a:t>
            </a:r>
            <a:r>
              <a:rPr lang="en-GB" dirty="0" err="1" smtClean="0"/>
              <a:t>keytool</a:t>
            </a:r>
            <a:r>
              <a:rPr lang="en-GB" dirty="0" smtClean="0"/>
              <a:t> -import -file </a:t>
            </a:r>
            <a:r>
              <a:rPr lang="en-GB" dirty="0" err="1" smtClean="0"/>
              <a:t>cacert.cert</a:t>
            </a:r>
            <a:r>
              <a:rPr lang="en-GB" dirty="0" smtClean="0"/>
              <a:t> -</a:t>
            </a:r>
            <a:r>
              <a:rPr lang="en-GB" dirty="0" err="1" smtClean="0"/>
              <a:t>keystore</a:t>
            </a:r>
            <a:r>
              <a:rPr lang="en-GB" dirty="0" smtClean="0"/>
              <a:t> </a:t>
            </a:r>
            <a:r>
              <a:rPr lang="en-GB" dirty="0" err="1" smtClean="0"/>
              <a:t>service.jks</a:t>
            </a:r>
            <a:r>
              <a:rPr lang="en-GB" dirty="0" smtClean="0"/>
              <a:t> -</a:t>
            </a:r>
            <a:r>
              <a:rPr lang="en-GB" dirty="0" err="1" smtClean="0"/>
              <a:t>storepass</a:t>
            </a:r>
            <a:r>
              <a:rPr lang="en-GB" dirty="0" smtClean="0"/>
              <a:t> </a:t>
            </a:r>
            <a:r>
              <a:rPr lang="en-GB" dirty="0" err="1" smtClean="0"/>
              <a:t>changeme</a:t>
            </a:r>
            <a:r>
              <a:rPr lang="en-GB" dirty="0" smtClean="0"/>
              <a:t> -alias </a:t>
            </a:r>
            <a:r>
              <a:rPr lang="en-GB" dirty="0" err="1" smtClean="0"/>
              <a:t>ca</a:t>
            </a:r>
            <a:endParaRPr lang="en-GB" dirty="0" smtClean="0"/>
          </a:p>
          <a:p>
            <a:r>
              <a:rPr lang="en-GB" dirty="0" smtClean="0"/>
              <a:t>$ </a:t>
            </a:r>
            <a:r>
              <a:rPr lang="en-GB" dirty="0" err="1" smtClean="0"/>
              <a:t>keytool</a:t>
            </a:r>
            <a:r>
              <a:rPr lang="en-GB" dirty="0" smtClean="0"/>
              <a:t> -import -file </a:t>
            </a:r>
            <a:r>
              <a:rPr lang="en-GB" dirty="0" err="1" smtClean="0"/>
              <a:t>cacert.cert</a:t>
            </a:r>
            <a:r>
              <a:rPr lang="en-GB" dirty="0" smtClean="0"/>
              <a:t> -</a:t>
            </a:r>
            <a:r>
              <a:rPr lang="en-GB" dirty="0" err="1" smtClean="0"/>
              <a:t>keystore</a:t>
            </a:r>
            <a:r>
              <a:rPr lang="en-GB" dirty="0" smtClean="0"/>
              <a:t> </a:t>
            </a:r>
            <a:r>
              <a:rPr lang="en-GB" dirty="0" err="1" smtClean="0"/>
              <a:t>client.jks</a:t>
            </a:r>
            <a:r>
              <a:rPr lang="en-GB" dirty="0" smtClean="0"/>
              <a:t> -</a:t>
            </a:r>
            <a:r>
              <a:rPr lang="en-GB" dirty="0" err="1" smtClean="0"/>
              <a:t>storepass</a:t>
            </a:r>
            <a:r>
              <a:rPr lang="en-GB" dirty="0" smtClean="0"/>
              <a:t> </a:t>
            </a:r>
            <a:r>
              <a:rPr lang="en-GB" dirty="0" err="1" smtClean="0"/>
              <a:t>changeme</a:t>
            </a:r>
            <a:r>
              <a:rPr lang="en-GB" dirty="0" smtClean="0"/>
              <a:t> -alias </a:t>
            </a:r>
            <a:r>
              <a:rPr lang="en-GB" dirty="0" err="1" smtClean="0"/>
              <a:t>ca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Import signed certificates</a:t>
            </a:r>
          </a:p>
          <a:p>
            <a:r>
              <a:rPr lang="en-GB" dirty="0" smtClean="0"/>
              <a:t>$ </a:t>
            </a:r>
            <a:r>
              <a:rPr lang="en-GB" dirty="0" err="1" smtClean="0"/>
              <a:t>keytool</a:t>
            </a:r>
            <a:r>
              <a:rPr lang="en-GB" dirty="0" smtClean="0"/>
              <a:t> -import -file </a:t>
            </a:r>
            <a:r>
              <a:rPr lang="en-GB" dirty="0" err="1" smtClean="0"/>
              <a:t>client.cert</a:t>
            </a:r>
            <a:r>
              <a:rPr lang="en-GB" dirty="0" smtClean="0"/>
              <a:t> -</a:t>
            </a:r>
            <a:r>
              <a:rPr lang="en-GB" dirty="0" err="1" smtClean="0"/>
              <a:t>keystore</a:t>
            </a:r>
            <a:r>
              <a:rPr lang="en-GB" dirty="0" smtClean="0"/>
              <a:t> </a:t>
            </a:r>
            <a:r>
              <a:rPr lang="en-GB" dirty="0" err="1" smtClean="0"/>
              <a:t>client.jks</a:t>
            </a:r>
            <a:r>
              <a:rPr lang="en-GB" dirty="0" smtClean="0"/>
              <a:t> -</a:t>
            </a:r>
            <a:r>
              <a:rPr lang="en-GB" dirty="0" err="1" smtClean="0"/>
              <a:t>storepass</a:t>
            </a:r>
            <a:r>
              <a:rPr lang="en-GB" dirty="0" smtClean="0"/>
              <a:t> </a:t>
            </a:r>
            <a:r>
              <a:rPr lang="en-GB" dirty="0" err="1" smtClean="0"/>
              <a:t>changeme</a:t>
            </a:r>
            <a:r>
              <a:rPr lang="en-GB" dirty="0" smtClean="0"/>
              <a:t> -alias client</a:t>
            </a:r>
          </a:p>
          <a:p>
            <a:r>
              <a:rPr lang="en-GB" dirty="0" smtClean="0"/>
              <a:t>$ </a:t>
            </a:r>
            <a:r>
              <a:rPr lang="en-GB" dirty="0" err="1" smtClean="0"/>
              <a:t>keytool</a:t>
            </a:r>
            <a:r>
              <a:rPr lang="en-GB" dirty="0" smtClean="0"/>
              <a:t> -import -file </a:t>
            </a:r>
            <a:r>
              <a:rPr lang="en-GB" dirty="0" err="1" smtClean="0"/>
              <a:t>service.cert</a:t>
            </a:r>
            <a:r>
              <a:rPr lang="en-GB" dirty="0" smtClean="0"/>
              <a:t> -</a:t>
            </a:r>
            <a:r>
              <a:rPr lang="en-GB" dirty="0" err="1" smtClean="0"/>
              <a:t>keystore</a:t>
            </a:r>
            <a:r>
              <a:rPr lang="en-GB" dirty="0" smtClean="0"/>
              <a:t> </a:t>
            </a:r>
            <a:r>
              <a:rPr lang="en-GB" dirty="0" err="1" smtClean="0"/>
              <a:t>service.jks</a:t>
            </a:r>
            <a:r>
              <a:rPr lang="en-GB" dirty="0" smtClean="0"/>
              <a:t> -</a:t>
            </a:r>
            <a:r>
              <a:rPr lang="en-GB" dirty="0" err="1" smtClean="0"/>
              <a:t>storepass</a:t>
            </a:r>
            <a:r>
              <a:rPr lang="en-GB" dirty="0" smtClean="0"/>
              <a:t> </a:t>
            </a:r>
            <a:r>
              <a:rPr lang="en-GB" dirty="0" err="1" smtClean="0"/>
              <a:t>changeme</a:t>
            </a:r>
            <a:r>
              <a:rPr lang="en-GB" dirty="0" smtClean="0"/>
              <a:t> -alias 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54664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Importing Peer Certificates</a:t>
            </a:r>
            <a:endParaRPr lang="en-GB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be able to directly trust the other</a:t>
            </a:r>
          </a:p>
          <a:p>
            <a:endParaRPr lang="en-GB" dirty="0" smtClean="0"/>
          </a:p>
          <a:p>
            <a:r>
              <a:rPr lang="en-GB" dirty="0" smtClean="0"/>
              <a:t>$ </a:t>
            </a:r>
            <a:r>
              <a:rPr lang="en-GB" dirty="0" err="1" smtClean="0"/>
              <a:t>keytool</a:t>
            </a:r>
            <a:r>
              <a:rPr lang="en-GB" dirty="0" smtClean="0"/>
              <a:t> -import -file </a:t>
            </a:r>
            <a:r>
              <a:rPr lang="en-GB" dirty="0" err="1" smtClean="0"/>
              <a:t>client.cert</a:t>
            </a:r>
            <a:r>
              <a:rPr lang="en-GB" dirty="0" smtClean="0"/>
              <a:t> -</a:t>
            </a:r>
            <a:r>
              <a:rPr lang="en-GB" dirty="0" err="1" smtClean="0"/>
              <a:t>keystore</a:t>
            </a:r>
            <a:r>
              <a:rPr lang="en-GB" dirty="0" smtClean="0"/>
              <a:t> </a:t>
            </a:r>
            <a:r>
              <a:rPr lang="en-GB" dirty="0" err="1" smtClean="0"/>
              <a:t>service.jks</a:t>
            </a:r>
            <a:r>
              <a:rPr lang="en-GB" dirty="0" smtClean="0"/>
              <a:t> -</a:t>
            </a:r>
            <a:r>
              <a:rPr lang="en-GB" dirty="0" err="1" smtClean="0"/>
              <a:t>storepass</a:t>
            </a:r>
            <a:r>
              <a:rPr lang="en-GB" dirty="0" smtClean="0"/>
              <a:t> </a:t>
            </a:r>
            <a:r>
              <a:rPr lang="en-GB" dirty="0" err="1" smtClean="0"/>
              <a:t>changeme</a:t>
            </a:r>
            <a:r>
              <a:rPr lang="en-GB" dirty="0" smtClean="0"/>
              <a:t> -alias client</a:t>
            </a:r>
          </a:p>
          <a:p>
            <a:r>
              <a:rPr lang="en-GB" dirty="0" smtClean="0"/>
              <a:t>$ </a:t>
            </a:r>
            <a:r>
              <a:rPr lang="en-GB" dirty="0" err="1" smtClean="0"/>
              <a:t>keytool</a:t>
            </a:r>
            <a:r>
              <a:rPr lang="en-GB" dirty="0" smtClean="0"/>
              <a:t> -import -file </a:t>
            </a:r>
            <a:r>
              <a:rPr lang="en-GB" dirty="0" err="1" smtClean="0"/>
              <a:t>service.cert</a:t>
            </a:r>
            <a:r>
              <a:rPr lang="en-GB" dirty="0" smtClean="0"/>
              <a:t> -</a:t>
            </a:r>
            <a:r>
              <a:rPr lang="en-GB" dirty="0" err="1" smtClean="0"/>
              <a:t>keystore</a:t>
            </a:r>
            <a:r>
              <a:rPr lang="en-GB" dirty="0" smtClean="0"/>
              <a:t> </a:t>
            </a:r>
            <a:r>
              <a:rPr lang="en-GB" dirty="0" err="1" smtClean="0"/>
              <a:t>client.jks</a:t>
            </a:r>
            <a:r>
              <a:rPr lang="en-GB" dirty="0" smtClean="0"/>
              <a:t> -</a:t>
            </a:r>
            <a:r>
              <a:rPr lang="en-GB" dirty="0" err="1" smtClean="0"/>
              <a:t>storepass</a:t>
            </a:r>
            <a:r>
              <a:rPr lang="en-GB" dirty="0" smtClean="0"/>
              <a:t> </a:t>
            </a:r>
            <a:r>
              <a:rPr lang="en-GB" dirty="0" err="1" smtClean="0"/>
              <a:t>changeme</a:t>
            </a:r>
            <a:r>
              <a:rPr lang="en-GB" dirty="0" smtClean="0"/>
              <a:t> -alias 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2208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Now our service and client keystores are ready!</a:t>
            </a:r>
            <a:endParaRPr lang="en-GB" dirty="0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2620963"/>
            <a:ext cx="3743325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635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Key manipulation</a:t>
            </a:r>
            <a:endParaRPr lang="en-GB" dirty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JDK keytool</a:t>
            </a:r>
          </a:p>
          <a:p>
            <a:r>
              <a:rPr lang="en-GB" smtClean="0"/>
              <a:t>OpenSSL</a:t>
            </a:r>
          </a:p>
          <a:p>
            <a:r>
              <a:rPr lang="en-GB" smtClean="0"/>
              <a:t>A keystore</a:t>
            </a:r>
          </a:p>
          <a:p>
            <a:pPr lvl="1"/>
            <a:r>
              <a:rPr lang="en-GB" smtClean="0"/>
              <a:t>Private Keys</a:t>
            </a:r>
          </a:p>
          <a:p>
            <a:pPr lvl="1"/>
            <a:r>
              <a:rPr lang="en-GB" smtClean="0"/>
              <a:t>Certificates</a:t>
            </a:r>
          </a:p>
          <a:p>
            <a:r>
              <a:rPr lang="en-GB" smtClean="0"/>
              <a:t>Types</a:t>
            </a:r>
          </a:p>
          <a:p>
            <a:pPr lvl="1"/>
            <a:r>
              <a:rPr lang="en-GB" smtClean="0"/>
              <a:t>PKCS12</a:t>
            </a:r>
          </a:p>
          <a:p>
            <a:pPr lvl="1"/>
            <a:r>
              <a:rPr lang="en-GB" smtClean="0"/>
              <a:t>JKS</a:t>
            </a:r>
            <a:endParaRPr lang="en-GB" dirty="0"/>
          </a:p>
        </p:txBody>
      </p:sp>
      <p:pic>
        <p:nvPicPr>
          <p:cNvPr id="143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225" y="1866900"/>
            <a:ext cx="29845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3607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5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r>
              <a:rPr lang="en-GB" smtClean="0"/>
              <a:t>Client and service should share each other's public keys</a:t>
            </a:r>
            <a:endParaRPr lang="en-GB" dirty="0"/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5359400" y="1658938"/>
            <a:ext cx="1450975" cy="1658937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1733550" y="1658938"/>
            <a:ext cx="1450975" cy="1658937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1911350" y="3732213"/>
            <a:ext cx="11176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600">
                <a:solidFill>
                  <a:srgbClr val="000000"/>
                </a:solidFill>
              </a:rPr>
              <a:t>Private key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1911350" y="4189413"/>
            <a:ext cx="106203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600">
                <a:solidFill>
                  <a:srgbClr val="000000"/>
                </a:solidFill>
              </a:rPr>
              <a:t>Public key</a:t>
            </a:r>
          </a:p>
        </p:txBody>
      </p:sp>
      <p:pic>
        <p:nvPicPr>
          <p:cNvPr id="153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732213"/>
            <a:ext cx="314325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36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4121150"/>
            <a:ext cx="31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70" name="Text Box 7"/>
          <p:cNvSpPr txBox="1">
            <a:spLocks noChangeArrowheads="1"/>
          </p:cNvSpPr>
          <p:nvPr/>
        </p:nvSpPr>
        <p:spPr bwMode="auto">
          <a:xfrm>
            <a:off x="5568950" y="3732213"/>
            <a:ext cx="11176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600">
                <a:solidFill>
                  <a:srgbClr val="000000"/>
                </a:solidFill>
              </a:rPr>
              <a:t>Private key</a:t>
            </a:r>
          </a:p>
        </p:txBody>
      </p:sp>
      <p:sp>
        <p:nvSpPr>
          <p:cNvPr id="15371" name="Text Box 8"/>
          <p:cNvSpPr txBox="1">
            <a:spLocks noChangeArrowheads="1"/>
          </p:cNvSpPr>
          <p:nvPr/>
        </p:nvSpPr>
        <p:spPr bwMode="auto">
          <a:xfrm>
            <a:off x="5568950" y="4189413"/>
            <a:ext cx="106203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600">
                <a:solidFill>
                  <a:srgbClr val="000000"/>
                </a:solidFill>
              </a:rPr>
              <a:t>Public key</a:t>
            </a:r>
          </a:p>
        </p:txBody>
      </p:sp>
      <p:pic>
        <p:nvPicPr>
          <p:cNvPr id="153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3732213"/>
            <a:ext cx="314325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37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013" y="4121150"/>
            <a:ext cx="31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7993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Requirement</a:t>
            </a:r>
            <a:endParaRPr lang="en-GB" dirty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Two keystores for the service and client</a:t>
            </a:r>
          </a:p>
          <a:p>
            <a:r>
              <a:rPr lang="en-GB" smtClean="0"/>
              <a:t>Signed by a CA</a:t>
            </a:r>
          </a:p>
          <a:p>
            <a:endParaRPr lang="en-GB" smtClean="0"/>
          </a:p>
          <a:p>
            <a:r>
              <a:rPr lang="en-GB" smtClean="0"/>
              <a:t>Make sure you have</a:t>
            </a:r>
          </a:p>
          <a:p>
            <a:pPr lvl="1"/>
            <a:r>
              <a:rPr lang="en-GB" smtClean="0"/>
              <a:t>OpenSSL</a:t>
            </a:r>
          </a:p>
          <a:p>
            <a:pPr lvl="1"/>
            <a:r>
              <a:rPr lang="en-GB" smtClean="0"/>
              <a:t>JDK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5513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Simple Certificate Authority</a:t>
            </a:r>
            <a:endParaRPr lang="en-GB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$ openssl req -x509 -newkey rsa:1024 \</a:t>
            </a:r>
          </a:p>
          <a:p>
            <a:r>
              <a:rPr lang="en-GB" smtClean="0"/>
              <a:t>-keyout cakey.pem -out cacert.pem -config openssl.cnf</a:t>
            </a:r>
          </a:p>
          <a:p>
            <a:endParaRPr lang="en-GB" smtClean="0"/>
          </a:p>
          <a:p>
            <a:r>
              <a:rPr lang="en-GB" smtClean="0"/>
              <a:t>This creates a key pair for the CA</a:t>
            </a:r>
            <a:endParaRPr lang="en-GB"/>
          </a:p>
        </p:txBody>
      </p:sp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3797300"/>
            <a:ext cx="3330575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035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Client and Service Keys</a:t>
            </a:r>
            <a:endParaRPr lang="en-GB" dirty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$ keytool -genkey -alias client -keyalg RSA -keystore client.jks</a:t>
            </a:r>
          </a:p>
          <a:p>
            <a:r>
              <a:rPr lang="en-GB" smtClean="0"/>
              <a:t>$ keytool -genkey -alias service -keyalg RSA -keystore service.jks</a:t>
            </a:r>
          </a:p>
          <a:p>
            <a:endParaRPr lang="en-GB"/>
          </a:p>
        </p:txBody>
      </p:sp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3317875"/>
            <a:ext cx="3951287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7034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1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Now we need our CA to sign the  public keys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7023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Certificate Signing Request (CSR)‏</a:t>
            </a:r>
            <a:endParaRPr lang="en-GB" dirty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mtClean="0"/>
          </a:p>
          <a:p>
            <a:r>
              <a:rPr lang="en-GB" smtClean="0"/>
              <a:t>$ keytool -certreq -keystore client.jks -storepass changeme -alias client -file client.cert.req</a:t>
            </a:r>
          </a:p>
          <a:p>
            <a:endParaRPr lang="en-GB" smtClean="0"/>
          </a:p>
          <a:p>
            <a:r>
              <a:rPr lang="en-GB" smtClean="0"/>
              <a:t>$ keytool -certreq -keystore service.jks -storepass changeme -alias service -file service.cert.req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2879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Sign the CSRs</a:t>
            </a:r>
            <a:endParaRPr lang="en-GB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$ </a:t>
            </a:r>
            <a:r>
              <a:rPr lang="en-GB" dirty="0" err="1" smtClean="0"/>
              <a:t>openssl</a:t>
            </a:r>
            <a:r>
              <a:rPr lang="en-GB" dirty="0" smtClean="0"/>
              <a:t> </a:t>
            </a:r>
            <a:r>
              <a:rPr lang="en-GB" dirty="0" err="1" smtClean="0"/>
              <a:t>ca</a:t>
            </a:r>
            <a:r>
              <a:rPr lang="en-GB" dirty="0" smtClean="0"/>
              <a:t> -</a:t>
            </a:r>
            <a:r>
              <a:rPr lang="en-GB" dirty="0" err="1" smtClean="0"/>
              <a:t>config</a:t>
            </a:r>
            <a:r>
              <a:rPr lang="en-GB" dirty="0" smtClean="0"/>
              <a:t> </a:t>
            </a:r>
            <a:r>
              <a:rPr lang="en-GB" dirty="0" err="1" smtClean="0"/>
              <a:t>openssl.cnf</a:t>
            </a:r>
            <a:r>
              <a:rPr lang="en-GB" dirty="0" smtClean="0"/>
              <a:t> -out </a:t>
            </a:r>
            <a:r>
              <a:rPr lang="en-GB" dirty="0" err="1" smtClean="0"/>
              <a:t>client.pem</a:t>
            </a:r>
            <a:r>
              <a:rPr lang="en-GB" dirty="0" smtClean="0"/>
              <a:t> -</a:t>
            </a:r>
            <a:r>
              <a:rPr lang="en-GB" dirty="0" err="1" smtClean="0"/>
              <a:t>infiles</a:t>
            </a:r>
            <a:r>
              <a:rPr lang="en-GB" dirty="0" smtClean="0"/>
              <a:t> </a:t>
            </a:r>
            <a:r>
              <a:rPr lang="en-GB" dirty="0" err="1" smtClean="0"/>
              <a:t>client.cert.req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$ </a:t>
            </a:r>
            <a:r>
              <a:rPr lang="en-GB" dirty="0" err="1" smtClean="0"/>
              <a:t>openssl</a:t>
            </a:r>
            <a:r>
              <a:rPr lang="en-GB" dirty="0" smtClean="0"/>
              <a:t> </a:t>
            </a:r>
            <a:r>
              <a:rPr lang="en-GB" dirty="0" err="1" smtClean="0"/>
              <a:t>ca</a:t>
            </a:r>
            <a:r>
              <a:rPr lang="en-GB" dirty="0" smtClean="0"/>
              <a:t> -</a:t>
            </a:r>
            <a:r>
              <a:rPr lang="en-GB" dirty="0" err="1" smtClean="0"/>
              <a:t>config</a:t>
            </a:r>
            <a:r>
              <a:rPr lang="en-GB" dirty="0" smtClean="0"/>
              <a:t> </a:t>
            </a:r>
            <a:r>
              <a:rPr lang="en-GB" dirty="0" err="1" smtClean="0"/>
              <a:t>openssl.cnf</a:t>
            </a:r>
            <a:r>
              <a:rPr lang="en-GB" dirty="0" smtClean="0"/>
              <a:t> -out </a:t>
            </a:r>
            <a:r>
              <a:rPr lang="en-GB" dirty="0" err="1" smtClean="0"/>
              <a:t>service.pem</a:t>
            </a:r>
            <a:r>
              <a:rPr lang="en-GB" dirty="0" smtClean="0"/>
              <a:t> -</a:t>
            </a:r>
            <a:r>
              <a:rPr lang="en-GB" dirty="0" err="1" smtClean="0"/>
              <a:t>infiles</a:t>
            </a:r>
            <a:r>
              <a:rPr lang="en-GB" dirty="0" smtClean="0"/>
              <a:t> </a:t>
            </a:r>
            <a:r>
              <a:rPr lang="en-GB" dirty="0" err="1" smtClean="0"/>
              <a:t>service.cert.req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And convert the signed certificates and CA cert to DER</a:t>
            </a:r>
          </a:p>
          <a:p>
            <a:r>
              <a:rPr lang="en-GB" dirty="0" smtClean="0"/>
              <a:t>$ </a:t>
            </a:r>
            <a:r>
              <a:rPr lang="en-GB" dirty="0" err="1" smtClean="0"/>
              <a:t>openssl</a:t>
            </a:r>
            <a:r>
              <a:rPr lang="en-GB" dirty="0" smtClean="0"/>
              <a:t> x509 -</a:t>
            </a:r>
            <a:r>
              <a:rPr lang="en-GB" dirty="0" err="1" smtClean="0"/>
              <a:t>outform</a:t>
            </a:r>
            <a:r>
              <a:rPr lang="en-GB" dirty="0" smtClean="0"/>
              <a:t> DER -in </a:t>
            </a:r>
            <a:r>
              <a:rPr lang="en-GB" dirty="0" err="1" smtClean="0"/>
              <a:t>client.pem</a:t>
            </a:r>
            <a:r>
              <a:rPr lang="en-GB" dirty="0" smtClean="0"/>
              <a:t> -out </a:t>
            </a:r>
            <a:r>
              <a:rPr lang="en-GB" dirty="0" err="1" smtClean="0"/>
              <a:t>client.cert</a:t>
            </a:r>
            <a:endParaRPr lang="en-GB" dirty="0" smtClean="0"/>
          </a:p>
          <a:p>
            <a:r>
              <a:rPr lang="en-GB" dirty="0" smtClean="0"/>
              <a:t>$ </a:t>
            </a:r>
            <a:r>
              <a:rPr lang="en-GB" dirty="0" err="1" smtClean="0"/>
              <a:t>openssl</a:t>
            </a:r>
            <a:r>
              <a:rPr lang="en-GB" dirty="0" smtClean="0"/>
              <a:t> x509 -</a:t>
            </a:r>
            <a:r>
              <a:rPr lang="en-GB" dirty="0" err="1" smtClean="0"/>
              <a:t>outform</a:t>
            </a:r>
            <a:r>
              <a:rPr lang="en-GB" dirty="0" smtClean="0"/>
              <a:t> DER -in </a:t>
            </a:r>
            <a:r>
              <a:rPr lang="en-GB" dirty="0" err="1" smtClean="0"/>
              <a:t>service.pem</a:t>
            </a:r>
            <a:r>
              <a:rPr lang="en-GB" dirty="0" smtClean="0"/>
              <a:t> -out </a:t>
            </a:r>
            <a:r>
              <a:rPr lang="en-GB" dirty="0" err="1" smtClean="0"/>
              <a:t>service.cert</a:t>
            </a:r>
            <a:endParaRPr lang="en-GB" dirty="0" smtClean="0"/>
          </a:p>
          <a:p>
            <a:r>
              <a:rPr lang="en-GB" dirty="0" smtClean="0"/>
              <a:t>$ </a:t>
            </a:r>
            <a:r>
              <a:rPr lang="en-GB" dirty="0" err="1" smtClean="0"/>
              <a:t>openssl</a:t>
            </a:r>
            <a:r>
              <a:rPr lang="en-GB" dirty="0" smtClean="0"/>
              <a:t> x509 -</a:t>
            </a:r>
            <a:r>
              <a:rPr lang="en-GB" dirty="0" err="1" smtClean="0"/>
              <a:t>outform</a:t>
            </a:r>
            <a:r>
              <a:rPr lang="en-GB" dirty="0" smtClean="0"/>
              <a:t> DER -in </a:t>
            </a:r>
            <a:r>
              <a:rPr lang="en-GB" dirty="0" err="1" smtClean="0"/>
              <a:t>cacert.pem</a:t>
            </a:r>
            <a:r>
              <a:rPr lang="en-GB" dirty="0" smtClean="0"/>
              <a:t> -out </a:t>
            </a:r>
            <a:r>
              <a:rPr lang="en-GB" dirty="0" err="1" smtClean="0"/>
              <a:t>cacert.cert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855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402</Words>
  <Application>Microsoft Macintosh PowerPoint</Application>
  <PresentationFormat>On-screen Show (4:3)</PresentationFormat>
  <Paragraphs>82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Key Management</vt:lpstr>
      <vt:lpstr>Key manipulation</vt:lpstr>
      <vt:lpstr>PowerPoint Presentation</vt:lpstr>
      <vt:lpstr>Requirement</vt:lpstr>
      <vt:lpstr>Simple Certificate Authority</vt:lpstr>
      <vt:lpstr>Client and Service Keys</vt:lpstr>
      <vt:lpstr>Now we need our CA to sign the  public keys</vt:lpstr>
      <vt:lpstr>Certificate Signing Request (CSR)‏</vt:lpstr>
      <vt:lpstr>Sign the CSRs</vt:lpstr>
      <vt:lpstr>Import Certificates</vt:lpstr>
      <vt:lpstr>Importing Peer Certificates</vt:lpstr>
      <vt:lpstr>Now our service and client keystores are ready!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230</cp:revision>
  <cp:lastPrinted>2013-11-27T14:26:36Z</cp:lastPrinted>
  <dcterms:created xsi:type="dcterms:W3CDTF">2012-03-07T10:41:54Z</dcterms:created>
  <dcterms:modified xsi:type="dcterms:W3CDTF">2013-11-27T14:26:40Z</dcterms:modified>
</cp:coreProperties>
</file>