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75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wso2.com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</a:t>
            </a:r>
            <a:r>
              <a:rPr lang="en-US" dirty="0" smtClean="0"/>
              <a:t>flows</a:t>
            </a:r>
          </a:p>
          <a:p>
            <a:r>
              <a:rPr lang="en-US" dirty="0" smtClean="0"/>
              <a:t>How do you maintain a running application when it depends on 10s, 100s or 1000s of remote services?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ESBs and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ESB Patterns</a:t>
            </a:r>
          </a:p>
          <a:p>
            <a:pPr lvl="1"/>
            <a:r>
              <a:rPr lang="en-US" dirty="0" smtClean="0"/>
              <a:t>Façade 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Federated </a:t>
            </a:r>
          </a:p>
          <a:p>
            <a:pPr lvl="1"/>
            <a:r>
              <a:rPr lang="en-US" dirty="0" smtClean="0"/>
              <a:t>Monitoring point</a:t>
            </a:r>
          </a:p>
          <a:p>
            <a:pPr lvl="1"/>
            <a:r>
              <a:rPr lang="en-US" dirty="0" smtClean="0"/>
              <a:t>Transformation</a:t>
            </a:r>
          </a:p>
          <a:p>
            <a:r>
              <a:rPr lang="en-US" dirty="0" smtClean="0"/>
              <a:t>ESB </a:t>
            </a:r>
            <a:r>
              <a:rPr lang="en-US" dirty="0" err="1" smtClean="0"/>
              <a:t>vs</a:t>
            </a:r>
            <a:r>
              <a:rPr lang="en-US" dirty="0" smtClean="0"/>
              <a:t> Registry or both?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Granularity of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Monolith First? </a:t>
            </a:r>
            <a:r>
              <a:rPr lang="en-US" dirty="0" err="1" smtClean="0"/>
              <a:t>Microservice</a:t>
            </a:r>
            <a:r>
              <a:rPr lang="en-US" dirty="0" smtClean="0"/>
              <a:t> First?</a:t>
            </a:r>
            <a:endParaRPr lang="en-US" dirty="0" smtClean="0"/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225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paul@wso2.com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0" y="1422400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0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241</Words>
  <Application>Microsoft Macintosh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Conclusions</vt:lpstr>
      <vt:lpstr>PowerPoint Presentation</vt:lpstr>
      <vt:lpstr>SOA</vt:lpstr>
      <vt:lpstr>REST</vt:lpstr>
      <vt:lpstr>HATEOAS</vt:lpstr>
      <vt:lpstr>SOAP and WS-*</vt:lpstr>
      <vt:lpstr>SOAP vs REST?</vt:lpstr>
      <vt:lpstr>PowerPoint Presentation</vt:lpstr>
      <vt:lpstr>Design Governance</vt:lpstr>
      <vt:lpstr>Runtime Governance</vt:lpstr>
      <vt:lpstr>Services vs APIs</vt:lpstr>
      <vt:lpstr>ESBs and Intermediaries</vt:lpstr>
      <vt:lpstr>Orchestration and Composition</vt:lpstr>
      <vt:lpstr>Design Considerations</vt:lpstr>
      <vt:lpstr>Organizational issues</vt:lpstr>
      <vt:lpstr>PowerPoint Presentation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276</cp:revision>
  <dcterms:created xsi:type="dcterms:W3CDTF">2012-03-07T10:41:54Z</dcterms:created>
  <dcterms:modified xsi:type="dcterms:W3CDTF">2015-09-10T10:34:43Z</dcterms:modified>
</cp:coreProperties>
</file>