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72" r:id="rId4"/>
    <p:sldId id="259" r:id="rId5"/>
    <p:sldId id="260" r:id="rId6"/>
    <p:sldId id="261" r:id="rId7"/>
    <p:sldId id="262" r:id="rId8"/>
    <p:sldId id="267" r:id="rId9"/>
    <p:sldId id="269" r:id="rId10"/>
    <p:sldId id="271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A67C-0F8A-6745-92D6-B1B3E884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C9AEF-B8B6-D74A-8588-569EFEAAE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33E9-CE55-E948-AE55-7C611756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7ECD-A9FE-AF49-961F-FF6A2B21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CCE8-4DD8-7F44-90EB-A8FFA5B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610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2353-8BF9-1941-BBF1-2F908250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B99F3-BBD5-7345-AB70-94335F2E3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77D3-937A-DD40-8DBD-9D90DB29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0AFB-C65C-CD4C-B16C-348F2942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1A250-E3A7-8B41-AD38-136316CF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487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22E79-4CAF-E443-9B42-301926D32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692E4-5864-A44B-A70A-2FCE6D090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4203-1AE4-C445-8961-D681E091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6B3A-6AC9-474F-A1AF-7D53C10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BFCE-64B7-004E-833F-765CE4AC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41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7132-3DA0-F348-BC65-DCA46284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A365-3BC4-2A48-9350-491E6CEF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717C-5C76-FA49-85B2-3FE4C03E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641B-8A76-8646-8293-A27F941D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498B-CEC9-084C-AEE7-5B479484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563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B26D-6089-A14F-B6AA-A3895AB6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024A-C09B-1348-9520-019CC707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260F4-100E-2C4B-9BE3-CE5DE95B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717C-86D8-AF40-AD74-41F66560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4B3B-B1E7-6E42-995E-45602758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66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85F-1634-C742-827B-83EEBBB5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ED62-3A4B-C247-8372-F9B07B5C1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27DD8-FF01-454B-BADD-2DE68ACF3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CEF32-B5D1-0342-90A6-1CAE7B7F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6E19-A6DF-1A4D-90A1-1D5C2D94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05C3-60E4-D449-B698-9516F10C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312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4395-F7E5-3649-9B8D-04C65471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79089-7122-394A-BFAD-3A5E3F9D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5162A-D6D9-0F4A-B30E-AD1150B1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D52B6-01AC-2D4E-9554-8BEBE75F6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C379C-BB65-1740-A0F5-7905F4ADF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FF053-5A01-7E43-AF82-6B00A870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4F3C4-3407-444E-ACFF-9A583E83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75D5F-FCCA-7A44-B38E-5A78D6E5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937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6FE9-1ABB-0C4F-BED0-DCD3BD5B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E5E0D-FF29-C942-8275-E4DBD890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0C07A-ACAC-A443-B08A-B7E631EE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1C47-6BAC-F841-8BEF-3F2B461E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379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2C234-7373-DD4D-BE4F-2F6CF8D4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B5980-1374-514F-BD10-AC914ECC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91DF-681F-8740-95FF-E0168CBC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24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5AC0-F1DF-E640-9E03-D660E938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13A4-2F3B-C74A-B656-394794FC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1F974-DE0B-3547-8A72-A5F8CF5A0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40F70-79BA-B34D-9172-7E41466F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740E2-13F8-B348-A123-4945EAAA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F34F-1410-5043-8FEF-AC447248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88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3A7-4D9D-8744-AB94-621A12FB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439B2-A9E5-F445-B835-D5D6F6BB0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F0D7A-0055-864C-AA07-975648D8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74777-E7EC-EC49-89CE-D5BDA0E3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08C3-3673-EA47-A1C5-FDFEC5D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BCD07-DF53-9A4A-ACAB-96E46EAE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460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C386C-AFB6-114C-B002-05556F22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BA9FA-7729-6342-8C7B-8F3DFDA5F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8AA2-D113-7444-A102-4A4DC780D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ED60-1AFD-C045-8CA9-027133BB1159}" type="datetimeFigureOut">
              <a:rPr lang="en-CN" smtClean="0"/>
              <a:t>2020/11/8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EF66-A5F8-824D-92AF-C267FD8C4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04CA-BF3D-5B46-B9F9-885927FB9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42E4-BD9C-5F4F-BEF0-183E95BFE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28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dku-vblab@dukekunshan.edu.cn%20to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c 12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6CC66F47-DAEE-D140-90C0-6D424A83F6D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8385303" y="2383178"/>
            <a:ext cx="2881234" cy="4158372"/>
          </a:xfrm>
          <a:prstGeom prst="ellipse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A407F-ADDD-C743-A476-0A4D4FF5C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068" y="872928"/>
            <a:ext cx="7659131" cy="2387600"/>
          </a:xfrm>
        </p:spPr>
        <p:txBody>
          <a:bodyPr>
            <a:normAutofit/>
          </a:bodyPr>
          <a:lstStyle/>
          <a:p>
            <a:r>
              <a:rPr lang="en-US" altLang="zh-CN" sz="51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VB</a:t>
            </a:r>
            <a:r>
              <a:rPr lang="zh-CN" altLang="en-US" sz="51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 </a:t>
            </a:r>
            <a:r>
              <a:rPr lang="en-US" altLang="zh-CN" sz="51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Lab Use Instruction</a:t>
            </a:r>
            <a:br>
              <a:rPr lang="zh-CN" altLang="zh-CN" sz="5100" b="1" dirty="0">
                <a:solidFill>
                  <a:srgbClr val="FFFFFF"/>
                </a:solidFill>
                <a:latin typeface="Eras Bold ITC" panose="020B0602030504020804" pitchFamily="34" charset="77"/>
              </a:rPr>
            </a:br>
            <a:endParaRPr kumimoji="1" lang="zh-CN" altLang="en-US" sz="5100" b="1" dirty="0">
              <a:solidFill>
                <a:srgbClr val="FFFFFF"/>
              </a:solidFill>
              <a:latin typeface="Eras Bold ITC" panose="020B0602030504020804" pitchFamily="34" charset="77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4014BF-EBF2-5446-86C9-C9D3099F4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8549" y="3472797"/>
            <a:ext cx="5820363" cy="2133599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solidFill>
                  <a:srgbClr val="FFFFFF"/>
                </a:solidFill>
                <a:latin typeface="Eras Bold ITC" panose="020B0602030504020804" pitchFamily="34" charset="77"/>
              </a:rPr>
              <a:t>Design:</a:t>
            </a:r>
            <a:r>
              <a:rPr kumimoji="1" lang="zh-CN" altLang="en-US" b="1">
                <a:solidFill>
                  <a:srgbClr val="FFFFFF"/>
                </a:solidFill>
                <a:latin typeface="Eras Bold ITC" panose="020B0602030504020804" pitchFamily="34" charset="77"/>
              </a:rPr>
              <a:t> </a:t>
            </a:r>
            <a:r>
              <a:rPr kumimoji="1" lang="en-US" altLang="zh-CN" b="1">
                <a:solidFill>
                  <a:srgbClr val="FFFFFF"/>
                </a:solidFill>
                <a:latin typeface="Eras Bold ITC" panose="020B0602030504020804" pitchFamily="34" charset="77"/>
              </a:rPr>
              <a:t>Ziqiao</a:t>
            </a:r>
            <a:r>
              <a:rPr kumimoji="1" lang="zh-CN" altLang="en-US" b="1">
                <a:solidFill>
                  <a:srgbClr val="FFFFFF"/>
                </a:solidFill>
                <a:latin typeface="Eras Bold ITC" panose="020B0602030504020804" pitchFamily="34" charset="77"/>
              </a:rPr>
              <a:t> </a:t>
            </a:r>
            <a:r>
              <a:rPr kumimoji="1" lang="en-US" altLang="zh-CN" b="1">
                <a:solidFill>
                  <a:srgbClr val="FFFFFF"/>
                </a:solidFill>
                <a:latin typeface="Eras Bold ITC" panose="020B0602030504020804" pitchFamily="34" charset="77"/>
              </a:rPr>
              <a:t>&amp;</a:t>
            </a:r>
            <a:r>
              <a:rPr kumimoji="1" lang="zh-CN" altLang="en-US" b="1">
                <a:solidFill>
                  <a:srgbClr val="FFFFFF"/>
                </a:solidFill>
                <a:latin typeface="Eras Bold ITC" panose="020B0602030504020804" pitchFamily="34" charset="77"/>
              </a:rPr>
              <a:t> </a:t>
            </a:r>
            <a:r>
              <a:rPr kumimoji="1" lang="en-US" altLang="zh-CN" b="1">
                <a:solidFill>
                  <a:srgbClr val="FFFFFF"/>
                </a:solidFill>
                <a:latin typeface="Eras Bold ITC" panose="020B0602030504020804" pitchFamily="34" charset="77"/>
              </a:rPr>
              <a:t>Ray</a:t>
            </a:r>
            <a:endParaRPr kumimoji="1" lang="zh-CN" altLang="en-US" b="1" dirty="0">
              <a:solidFill>
                <a:srgbClr val="FFFFFF"/>
              </a:solidFill>
              <a:latin typeface="Eras Bold ITC" panose="020B0602030504020804" pitchFamily="34" charset="77"/>
            </a:endParaRPr>
          </a:p>
        </p:txBody>
      </p:sp>
      <p:pic>
        <p:nvPicPr>
          <p:cNvPr id="12" name="图片 11" descr="应用程序&#10;&#10;描述已自动生成">
            <a:extLst>
              <a:ext uri="{FF2B5EF4-FFF2-40B4-BE49-F238E27FC236}">
                <a16:creationId xmlns:a16="http://schemas.microsoft.com/office/drawing/2014/main" id="{D5CA47B6-DE6C-D442-8C58-192DD67626B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8" t="2637" r="24615" b="53581"/>
          <a:stretch/>
        </p:blipFill>
        <p:spPr bwMode="auto">
          <a:xfrm>
            <a:off x="6914284" y="2712856"/>
            <a:ext cx="2392516" cy="3758447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367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0586FCA-0BCC-D542-AC0A-7F01A5B6BE45}"/>
              </a:ext>
            </a:extLst>
          </p:cNvPr>
          <p:cNvSpPr/>
          <p:nvPr/>
        </p:nvSpPr>
        <p:spPr>
          <a:xfrm>
            <a:off x="2682240" y="280780"/>
            <a:ext cx="5748065" cy="896914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Hi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dear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manager,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just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received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an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experiment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invitation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from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Professor.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Ray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am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very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interested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in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that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experiment.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what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am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supposed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do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now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?</a:t>
            </a:r>
            <a:endParaRPr lang="en-CN" sz="1500" b="1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A54ED25-3624-3743-903D-76D3FCC52B9D}"/>
              </a:ext>
            </a:extLst>
          </p:cNvPr>
          <p:cNvSpPr/>
          <p:nvPr/>
        </p:nvSpPr>
        <p:spPr>
          <a:xfrm>
            <a:off x="3071093" y="1479406"/>
            <a:ext cx="6744786" cy="1331848"/>
          </a:xfrm>
          <a:prstGeom prst="wedgeRoundRectCallout">
            <a:avLst>
              <a:gd name="adj1" fmla="val 51408"/>
              <a:gd name="adj2" fmla="val 653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Good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hear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that!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So,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first,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need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fill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document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&lt;</a:t>
            </a:r>
            <a:r>
              <a:rPr lang="en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Consent to Participate in Research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&gt;</a:t>
            </a:r>
            <a:r>
              <a:rPr lang="en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indicate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commitment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that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experiment.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both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Prof.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Ray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should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sign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up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bottom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of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that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document.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After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signing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name,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subject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those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terms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included.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C9C1216-BE84-814C-B13E-9FFF554E8CA6}"/>
              </a:ext>
            </a:extLst>
          </p:cNvPr>
          <p:cNvSpPr/>
          <p:nvPr/>
        </p:nvSpPr>
        <p:spPr>
          <a:xfrm>
            <a:off x="2558286" y="5097315"/>
            <a:ext cx="7270476" cy="1184557"/>
          </a:xfrm>
          <a:prstGeom prst="wedgeRoundRectCallout">
            <a:avLst>
              <a:gd name="adj1" fmla="val 51364"/>
              <a:gd name="adj2" fmla="val 668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Okay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great!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Prof.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Ray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will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send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emails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about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further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information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about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experiments,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such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time,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location,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training,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payment.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Remember,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official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communications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VB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Lab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through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emails!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wish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both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had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great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research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experience!</a:t>
            </a:r>
          </a:p>
          <a:p>
            <a:endParaRPr lang="en-US" altLang="zh-CN" sz="1500" b="1" u="sng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pic>
        <p:nvPicPr>
          <p:cNvPr id="64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B93473B5-8897-A941-8BC4-E90A63BC26D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860729" y="1639817"/>
            <a:ext cx="1216509" cy="203909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5E4F5FD1-A33F-4242-B6B3-DE281B59BD5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897577" y="4748684"/>
            <a:ext cx="1228274" cy="203909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图片 60" descr="应用程序&#10;&#10;描述已自动生成">
            <a:extLst>
              <a:ext uri="{FF2B5EF4-FFF2-40B4-BE49-F238E27FC236}">
                <a16:creationId xmlns:a16="http://schemas.microsoft.com/office/drawing/2014/main" id="{2553CBE4-F398-AE41-A05F-513612E2DAA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8" t="2637" r="24615" b="53581"/>
          <a:stretch/>
        </p:blipFill>
        <p:spPr bwMode="auto">
          <a:xfrm>
            <a:off x="1415845" y="304682"/>
            <a:ext cx="1260454" cy="2064945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74F5DF09-2160-B949-A0B8-553AFC9EB85A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252794" y="2481617"/>
            <a:ext cx="1511523" cy="2064946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Rounded Rectangular Callout 146">
            <a:extLst>
              <a:ext uri="{FF2B5EF4-FFF2-40B4-BE49-F238E27FC236}">
                <a16:creationId xmlns:a16="http://schemas.microsoft.com/office/drawing/2014/main" id="{BEFB3908-A581-2543-8D8A-5AC5C0E3609A}"/>
              </a:ext>
            </a:extLst>
          </p:cNvPr>
          <p:cNvSpPr/>
          <p:nvPr/>
        </p:nvSpPr>
        <p:spPr>
          <a:xfrm>
            <a:off x="2676299" y="3032511"/>
            <a:ext cx="4571478" cy="779714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latin typeface="Eras Medium ITC" panose="020B0602030504020804" pitchFamily="34" charset="77"/>
              </a:rPr>
              <a:t>Ok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will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sign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up!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Plus,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 err="1">
                <a:latin typeface="Eras Medium ITC" panose="020B0602030504020804" pitchFamily="34" charset="77"/>
              </a:rPr>
              <a:t>Ziqiao</a:t>
            </a:r>
            <a:r>
              <a:rPr lang="en-US" altLang="zh-CN" sz="1500" b="1" dirty="0">
                <a:latin typeface="Eras Medium ITC" panose="020B0602030504020804" pitchFamily="34" charset="77"/>
              </a:rPr>
              <a:t>, if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you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have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any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questions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about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the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experiment,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feel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free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ask!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sp>
        <p:nvSpPr>
          <p:cNvPr id="62" name="Chevron 9">
            <a:extLst>
              <a:ext uri="{FF2B5EF4-FFF2-40B4-BE49-F238E27FC236}">
                <a16:creationId xmlns:a16="http://schemas.microsoft.com/office/drawing/2014/main" id="{F844CEFD-9372-2A45-BAE4-DD1D6B3AAD92}"/>
              </a:ext>
            </a:extLst>
          </p:cNvPr>
          <p:cNvSpPr/>
          <p:nvPr/>
        </p:nvSpPr>
        <p:spPr>
          <a:xfrm>
            <a:off x="1663523" y="45292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7" name="Chevron 10">
            <a:extLst>
              <a:ext uri="{FF2B5EF4-FFF2-40B4-BE49-F238E27FC236}">
                <a16:creationId xmlns:a16="http://schemas.microsoft.com/office/drawing/2014/main" id="{D9A99FDB-17CF-4047-B689-C358DE5579D9}"/>
              </a:ext>
            </a:extLst>
          </p:cNvPr>
          <p:cNvSpPr/>
          <p:nvPr/>
        </p:nvSpPr>
        <p:spPr>
          <a:xfrm>
            <a:off x="1872488" y="45292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8" name="Chevron 11">
            <a:extLst>
              <a:ext uri="{FF2B5EF4-FFF2-40B4-BE49-F238E27FC236}">
                <a16:creationId xmlns:a16="http://schemas.microsoft.com/office/drawing/2014/main" id="{C61EC86F-AFBE-A04F-9CA3-D88320017741}"/>
              </a:ext>
            </a:extLst>
          </p:cNvPr>
          <p:cNvSpPr/>
          <p:nvPr/>
        </p:nvSpPr>
        <p:spPr>
          <a:xfrm>
            <a:off x="2081453" y="45292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hevron 12">
            <a:extLst>
              <a:ext uri="{FF2B5EF4-FFF2-40B4-BE49-F238E27FC236}">
                <a16:creationId xmlns:a16="http://schemas.microsoft.com/office/drawing/2014/main" id="{26E2D732-5977-A049-8691-F50580A086D7}"/>
              </a:ext>
            </a:extLst>
          </p:cNvPr>
          <p:cNvSpPr/>
          <p:nvPr/>
        </p:nvSpPr>
        <p:spPr>
          <a:xfrm>
            <a:off x="2287193" y="45292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Chevron 13">
            <a:extLst>
              <a:ext uri="{FF2B5EF4-FFF2-40B4-BE49-F238E27FC236}">
                <a16:creationId xmlns:a16="http://schemas.microsoft.com/office/drawing/2014/main" id="{1AEDBF35-B9BA-154C-9A5B-2F46173FAE54}"/>
              </a:ext>
            </a:extLst>
          </p:cNvPr>
          <p:cNvSpPr/>
          <p:nvPr/>
        </p:nvSpPr>
        <p:spPr>
          <a:xfrm>
            <a:off x="2467814" y="45292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1" name="Chevron 14">
            <a:extLst>
              <a:ext uri="{FF2B5EF4-FFF2-40B4-BE49-F238E27FC236}">
                <a16:creationId xmlns:a16="http://schemas.microsoft.com/office/drawing/2014/main" id="{E0AD9A10-AAA2-F74F-A072-EB3AAC8A9607}"/>
              </a:ext>
            </a:extLst>
          </p:cNvPr>
          <p:cNvSpPr/>
          <p:nvPr/>
        </p:nvSpPr>
        <p:spPr>
          <a:xfrm>
            <a:off x="2636800" y="45327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2" name="Chevron 15">
            <a:extLst>
              <a:ext uri="{FF2B5EF4-FFF2-40B4-BE49-F238E27FC236}">
                <a16:creationId xmlns:a16="http://schemas.microsoft.com/office/drawing/2014/main" id="{35224BBC-CC5F-0848-BA68-BF555D0152F0}"/>
              </a:ext>
            </a:extLst>
          </p:cNvPr>
          <p:cNvSpPr/>
          <p:nvPr/>
        </p:nvSpPr>
        <p:spPr>
          <a:xfrm>
            <a:off x="2846528" y="45376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3" name="Chevron 16">
            <a:extLst>
              <a:ext uri="{FF2B5EF4-FFF2-40B4-BE49-F238E27FC236}">
                <a16:creationId xmlns:a16="http://schemas.microsoft.com/office/drawing/2014/main" id="{68E87272-7709-A643-8AB1-5C1ADB97D63A}"/>
              </a:ext>
            </a:extLst>
          </p:cNvPr>
          <p:cNvSpPr/>
          <p:nvPr/>
        </p:nvSpPr>
        <p:spPr>
          <a:xfrm>
            <a:off x="3055493" y="45376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4" name="Chevron 17">
            <a:extLst>
              <a:ext uri="{FF2B5EF4-FFF2-40B4-BE49-F238E27FC236}">
                <a16:creationId xmlns:a16="http://schemas.microsoft.com/office/drawing/2014/main" id="{D4DB513F-4F5E-3540-A61B-E5950CD223B8}"/>
              </a:ext>
            </a:extLst>
          </p:cNvPr>
          <p:cNvSpPr/>
          <p:nvPr/>
        </p:nvSpPr>
        <p:spPr>
          <a:xfrm>
            <a:off x="3264458" y="45376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5" name="Chevron 18">
            <a:extLst>
              <a:ext uri="{FF2B5EF4-FFF2-40B4-BE49-F238E27FC236}">
                <a16:creationId xmlns:a16="http://schemas.microsoft.com/office/drawing/2014/main" id="{6B6EBCE9-8BE8-A04D-918E-788CF665B526}"/>
              </a:ext>
            </a:extLst>
          </p:cNvPr>
          <p:cNvSpPr/>
          <p:nvPr/>
        </p:nvSpPr>
        <p:spPr>
          <a:xfrm>
            <a:off x="3470198" y="45376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Chevron 19">
            <a:extLst>
              <a:ext uri="{FF2B5EF4-FFF2-40B4-BE49-F238E27FC236}">
                <a16:creationId xmlns:a16="http://schemas.microsoft.com/office/drawing/2014/main" id="{FD63CA99-C2CB-8149-A3B5-BF1F131E82DE}"/>
              </a:ext>
            </a:extLst>
          </p:cNvPr>
          <p:cNvSpPr/>
          <p:nvPr/>
        </p:nvSpPr>
        <p:spPr>
          <a:xfrm>
            <a:off x="3650819" y="45376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7" name="Chevron 20">
            <a:extLst>
              <a:ext uri="{FF2B5EF4-FFF2-40B4-BE49-F238E27FC236}">
                <a16:creationId xmlns:a16="http://schemas.microsoft.com/office/drawing/2014/main" id="{59F1CB57-28B5-F246-B17D-32FD93E92E6C}"/>
              </a:ext>
            </a:extLst>
          </p:cNvPr>
          <p:cNvSpPr/>
          <p:nvPr/>
        </p:nvSpPr>
        <p:spPr>
          <a:xfrm>
            <a:off x="3819805" y="454113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8" name="Chevron 21">
            <a:extLst>
              <a:ext uri="{FF2B5EF4-FFF2-40B4-BE49-F238E27FC236}">
                <a16:creationId xmlns:a16="http://schemas.microsoft.com/office/drawing/2014/main" id="{44DE159B-BBB5-734E-83D0-C99F93ED1109}"/>
              </a:ext>
            </a:extLst>
          </p:cNvPr>
          <p:cNvSpPr/>
          <p:nvPr/>
        </p:nvSpPr>
        <p:spPr>
          <a:xfrm>
            <a:off x="3991890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9" name="Chevron 22">
            <a:extLst>
              <a:ext uri="{FF2B5EF4-FFF2-40B4-BE49-F238E27FC236}">
                <a16:creationId xmlns:a16="http://schemas.microsoft.com/office/drawing/2014/main" id="{89382316-3CF7-D141-9E58-0D08AF3DBD19}"/>
              </a:ext>
            </a:extLst>
          </p:cNvPr>
          <p:cNvSpPr/>
          <p:nvPr/>
        </p:nvSpPr>
        <p:spPr>
          <a:xfrm>
            <a:off x="4200855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0" name="Chevron 23">
            <a:extLst>
              <a:ext uri="{FF2B5EF4-FFF2-40B4-BE49-F238E27FC236}">
                <a16:creationId xmlns:a16="http://schemas.microsoft.com/office/drawing/2014/main" id="{F7FEA8E2-2997-0D47-93DF-7EFFEA58669C}"/>
              </a:ext>
            </a:extLst>
          </p:cNvPr>
          <p:cNvSpPr/>
          <p:nvPr/>
        </p:nvSpPr>
        <p:spPr>
          <a:xfrm>
            <a:off x="4409820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1" name="Chevron 24">
            <a:extLst>
              <a:ext uri="{FF2B5EF4-FFF2-40B4-BE49-F238E27FC236}">
                <a16:creationId xmlns:a16="http://schemas.microsoft.com/office/drawing/2014/main" id="{9070297A-DFB8-2245-B835-4E25E36CE770}"/>
              </a:ext>
            </a:extLst>
          </p:cNvPr>
          <p:cNvSpPr/>
          <p:nvPr/>
        </p:nvSpPr>
        <p:spPr>
          <a:xfrm>
            <a:off x="4615560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2" name="Chevron 25">
            <a:extLst>
              <a:ext uri="{FF2B5EF4-FFF2-40B4-BE49-F238E27FC236}">
                <a16:creationId xmlns:a16="http://schemas.microsoft.com/office/drawing/2014/main" id="{024097AF-AFF5-B543-967E-C680957D4FD8}"/>
              </a:ext>
            </a:extLst>
          </p:cNvPr>
          <p:cNvSpPr/>
          <p:nvPr/>
        </p:nvSpPr>
        <p:spPr>
          <a:xfrm>
            <a:off x="4796181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3" name="Chevron 26">
            <a:extLst>
              <a:ext uri="{FF2B5EF4-FFF2-40B4-BE49-F238E27FC236}">
                <a16:creationId xmlns:a16="http://schemas.microsoft.com/office/drawing/2014/main" id="{25ED7F45-9C8D-534B-96CA-4BA326EF6F76}"/>
              </a:ext>
            </a:extLst>
          </p:cNvPr>
          <p:cNvSpPr/>
          <p:nvPr/>
        </p:nvSpPr>
        <p:spPr>
          <a:xfrm>
            <a:off x="4965167" y="453965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4" name="Chevron 27">
            <a:extLst>
              <a:ext uri="{FF2B5EF4-FFF2-40B4-BE49-F238E27FC236}">
                <a16:creationId xmlns:a16="http://schemas.microsoft.com/office/drawing/2014/main" id="{8A5F680C-C0F8-D247-B30B-67D151A1BF6C}"/>
              </a:ext>
            </a:extLst>
          </p:cNvPr>
          <p:cNvSpPr/>
          <p:nvPr/>
        </p:nvSpPr>
        <p:spPr>
          <a:xfrm>
            <a:off x="5148620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5" name="Chevron 28">
            <a:extLst>
              <a:ext uri="{FF2B5EF4-FFF2-40B4-BE49-F238E27FC236}">
                <a16:creationId xmlns:a16="http://schemas.microsoft.com/office/drawing/2014/main" id="{F2088BF0-8BCE-0C40-96FF-73B2FEC517F6}"/>
              </a:ext>
            </a:extLst>
          </p:cNvPr>
          <p:cNvSpPr/>
          <p:nvPr/>
        </p:nvSpPr>
        <p:spPr>
          <a:xfrm>
            <a:off x="5357585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6" name="Chevron 29">
            <a:extLst>
              <a:ext uri="{FF2B5EF4-FFF2-40B4-BE49-F238E27FC236}">
                <a16:creationId xmlns:a16="http://schemas.microsoft.com/office/drawing/2014/main" id="{8E2BA0EF-1047-834F-AEF5-2FDE8FB25CBD}"/>
              </a:ext>
            </a:extLst>
          </p:cNvPr>
          <p:cNvSpPr/>
          <p:nvPr/>
        </p:nvSpPr>
        <p:spPr>
          <a:xfrm>
            <a:off x="5566550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7" name="Chevron 30">
            <a:extLst>
              <a:ext uri="{FF2B5EF4-FFF2-40B4-BE49-F238E27FC236}">
                <a16:creationId xmlns:a16="http://schemas.microsoft.com/office/drawing/2014/main" id="{5ECCBC56-8224-264C-91FD-B6AEBCE0C382}"/>
              </a:ext>
            </a:extLst>
          </p:cNvPr>
          <p:cNvSpPr/>
          <p:nvPr/>
        </p:nvSpPr>
        <p:spPr>
          <a:xfrm>
            <a:off x="5772290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8" name="Chevron 31">
            <a:extLst>
              <a:ext uri="{FF2B5EF4-FFF2-40B4-BE49-F238E27FC236}">
                <a16:creationId xmlns:a16="http://schemas.microsoft.com/office/drawing/2014/main" id="{479E322F-8AE6-DD43-84BD-AB33183D1791}"/>
              </a:ext>
            </a:extLst>
          </p:cNvPr>
          <p:cNvSpPr/>
          <p:nvPr/>
        </p:nvSpPr>
        <p:spPr>
          <a:xfrm>
            <a:off x="5952911" y="45361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9" name="Chevron 32">
            <a:extLst>
              <a:ext uri="{FF2B5EF4-FFF2-40B4-BE49-F238E27FC236}">
                <a16:creationId xmlns:a16="http://schemas.microsoft.com/office/drawing/2014/main" id="{A6AA4976-A00D-1A43-AD16-75F03210403B}"/>
              </a:ext>
            </a:extLst>
          </p:cNvPr>
          <p:cNvSpPr/>
          <p:nvPr/>
        </p:nvSpPr>
        <p:spPr>
          <a:xfrm>
            <a:off x="6121897" y="453965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0" name="Chevron 33">
            <a:extLst>
              <a:ext uri="{FF2B5EF4-FFF2-40B4-BE49-F238E27FC236}">
                <a16:creationId xmlns:a16="http://schemas.microsoft.com/office/drawing/2014/main" id="{C180FD14-1484-E64B-A071-E4AB974C1B58}"/>
              </a:ext>
            </a:extLst>
          </p:cNvPr>
          <p:cNvSpPr/>
          <p:nvPr/>
        </p:nvSpPr>
        <p:spPr>
          <a:xfrm>
            <a:off x="6300231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1" name="Chevron 34">
            <a:extLst>
              <a:ext uri="{FF2B5EF4-FFF2-40B4-BE49-F238E27FC236}">
                <a16:creationId xmlns:a16="http://schemas.microsoft.com/office/drawing/2014/main" id="{6F58DB78-C760-0948-ACD8-B454120363E7}"/>
              </a:ext>
            </a:extLst>
          </p:cNvPr>
          <p:cNvSpPr/>
          <p:nvPr/>
        </p:nvSpPr>
        <p:spPr>
          <a:xfrm>
            <a:off x="6509196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2" name="Chevron 35">
            <a:extLst>
              <a:ext uri="{FF2B5EF4-FFF2-40B4-BE49-F238E27FC236}">
                <a16:creationId xmlns:a16="http://schemas.microsoft.com/office/drawing/2014/main" id="{8FC77F06-C386-744A-BB98-4731D973D201}"/>
              </a:ext>
            </a:extLst>
          </p:cNvPr>
          <p:cNvSpPr/>
          <p:nvPr/>
        </p:nvSpPr>
        <p:spPr>
          <a:xfrm>
            <a:off x="6718161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3" name="Chevron 36">
            <a:extLst>
              <a:ext uri="{FF2B5EF4-FFF2-40B4-BE49-F238E27FC236}">
                <a16:creationId xmlns:a16="http://schemas.microsoft.com/office/drawing/2014/main" id="{023FE9D0-338E-9B4C-B90D-B37DA42BA482}"/>
              </a:ext>
            </a:extLst>
          </p:cNvPr>
          <p:cNvSpPr/>
          <p:nvPr/>
        </p:nvSpPr>
        <p:spPr>
          <a:xfrm>
            <a:off x="6923901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4" name="Chevron 37">
            <a:extLst>
              <a:ext uri="{FF2B5EF4-FFF2-40B4-BE49-F238E27FC236}">
                <a16:creationId xmlns:a16="http://schemas.microsoft.com/office/drawing/2014/main" id="{721FF0EE-4B4D-0E4F-8C46-7E8E26E55E83}"/>
              </a:ext>
            </a:extLst>
          </p:cNvPr>
          <p:cNvSpPr/>
          <p:nvPr/>
        </p:nvSpPr>
        <p:spPr>
          <a:xfrm>
            <a:off x="7104522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5" name="Chevron 38">
            <a:extLst>
              <a:ext uri="{FF2B5EF4-FFF2-40B4-BE49-F238E27FC236}">
                <a16:creationId xmlns:a16="http://schemas.microsoft.com/office/drawing/2014/main" id="{C191B7AF-7260-0641-BEF8-A893CB390286}"/>
              </a:ext>
            </a:extLst>
          </p:cNvPr>
          <p:cNvSpPr/>
          <p:nvPr/>
        </p:nvSpPr>
        <p:spPr>
          <a:xfrm>
            <a:off x="7273508" y="455008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6" name="Chevron 39">
            <a:extLst>
              <a:ext uri="{FF2B5EF4-FFF2-40B4-BE49-F238E27FC236}">
                <a16:creationId xmlns:a16="http://schemas.microsoft.com/office/drawing/2014/main" id="{58DCAA1E-9976-1B43-AA7F-7412226CC048}"/>
              </a:ext>
            </a:extLst>
          </p:cNvPr>
          <p:cNvSpPr/>
          <p:nvPr/>
        </p:nvSpPr>
        <p:spPr>
          <a:xfrm>
            <a:off x="7440193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7" name="Chevron 40">
            <a:extLst>
              <a:ext uri="{FF2B5EF4-FFF2-40B4-BE49-F238E27FC236}">
                <a16:creationId xmlns:a16="http://schemas.microsoft.com/office/drawing/2014/main" id="{4FA7F258-71CD-514B-A382-6D4E62E6886C}"/>
              </a:ext>
            </a:extLst>
          </p:cNvPr>
          <p:cNvSpPr/>
          <p:nvPr/>
        </p:nvSpPr>
        <p:spPr>
          <a:xfrm>
            <a:off x="7649158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8" name="Chevron 41">
            <a:extLst>
              <a:ext uri="{FF2B5EF4-FFF2-40B4-BE49-F238E27FC236}">
                <a16:creationId xmlns:a16="http://schemas.microsoft.com/office/drawing/2014/main" id="{07E31F51-2DA7-8E44-BDCB-457A23720174}"/>
              </a:ext>
            </a:extLst>
          </p:cNvPr>
          <p:cNvSpPr/>
          <p:nvPr/>
        </p:nvSpPr>
        <p:spPr>
          <a:xfrm>
            <a:off x="7858123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9" name="Chevron 42">
            <a:extLst>
              <a:ext uri="{FF2B5EF4-FFF2-40B4-BE49-F238E27FC236}">
                <a16:creationId xmlns:a16="http://schemas.microsoft.com/office/drawing/2014/main" id="{DD57F344-85DA-7B40-BC91-71FA6DBEED06}"/>
              </a:ext>
            </a:extLst>
          </p:cNvPr>
          <p:cNvSpPr/>
          <p:nvPr/>
        </p:nvSpPr>
        <p:spPr>
          <a:xfrm>
            <a:off x="8063863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0" name="Chevron 43">
            <a:extLst>
              <a:ext uri="{FF2B5EF4-FFF2-40B4-BE49-F238E27FC236}">
                <a16:creationId xmlns:a16="http://schemas.microsoft.com/office/drawing/2014/main" id="{0BB69CF7-4976-6540-A1A1-05AF5782FB0B}"/>
              </a:ext>
            </a:extLst>
          </p:cNvPr>
          <p:cNvSpPr/>
          <p:nvPr/>
        </p:nvSpPr>
        <p:spPr>
          <a:xfrm>
            <a:off x="8244484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1" name="Chevron 44">
            <a:extLst>
              <a:ext uri="{FF2B5EF4-FFF2-40B4-BE49-F238E27FC236}">
                <a16:creationId xmlns:a16="http://schemas.microsoft.com/office/drawing/2014/main" id="{EE7729B9-BE5C-FC45-B4B4-31D21ED07C91}"/>
              </a:ext>
            </a:extLst>
          </p:cNvPr>
          <p:cNvSpPr/>
          <p:nvPr/>
        </p:nvSpPr>
        <p:spPr>
          <a:xfrm>
            <a:off x="8413470" y="455008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2" name="Chevron 45">
            <a:extLst>
              <a:ext uri="{FF2B5EF4-FFF2-40B4-BE49-F238E27FC236}">
                <a16:creationId xmlns:a16="http://schemas.microsoft.com/office/drawing/2014/main" id="{70256BDC-B641-7F46-BA11-B1FA9C490BB9}"/>
              </a:ext>
            </a:extLst>
          </p:cNvPr>
          <p:cNvSpPr/>
          <p:nvPr/>
        </p:nvSpPr>
        <p:spPr>
          <a:xfrm>
            <a:off x="8584392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3" name="Chevron 46">
            <a:extLst>
              <a:ext uri="{FF2B5EF4-FFF2-40B4-BE49-F238E27FC236}">
                <a16:creationId xmlns:a16="http://schemas.microsoft.com/office/drawing/2014/main" id="{5DE42DDB-AB7A-A14D-A553-30E96A7307FA}"/>
              </a:ext>
            </a:extLst>
          </p:cNvPr>
          <p:cNvSpPr/>
          <p:nvPr/>
        </p:nvSpPr>
        <p:spPr>
          <a:xfrm>
            <a:off x="8793357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4" name="Chevron 47">
            <a:extLst>
              <a:ext uri="{FF2B5EF4-FFF2-40B4-BE49-F238E27FC236}">
                <a16:creationId xmlns:a16="http://schemas.microsoft.com/office/drawing/2014/main" id="{27F5ACE1-F2BD-714D-A22B-34C143434C1A}"/>
              </a:ext>
            </a:extLst>
          </p:cNvPr>
          <p:cNvSpPr/>
          <p:nvPr/>
        </p:nvSpPr>
        <p:spPr>
          <a:xfrm>
            <a:off x="9002322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5" name="Chevron 48">
            <a:extLst>
              <a:ext uri="{FF2B5EF4-FFF2-40B4-BE49-F238E27FC236}">
                <a16:creationId xmlns:a16="http://schemas.microsoft.com/office/drawing/2014/main" id="{34DDB893-81E0-6648-BF04-04950478E6D7}"/>
              </a:ext>
            </a:extLst>
          </p:cNvPr>
          <p:cNvSpPr/>
          <p:nvPr/>
        </p:nvSpPr>
        <p:spPr>
          <a:xfrm>
            <a:off x="9208062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6" name="Chevron 49">
            <a:extLst>
              <a:ext uri="{FF2B5EF4-FFF2-40B4-BE49-F238E27FC236}">
                <a16:creationId xmlns:a16="http://schemas.microsoft.com/office/drawing/2014/main" id="{D7EEE258-15D4-A041-ADAE-2F4470B5BF20}"/>
              </a:ext>
            </a:extLst>
          </p:cNvPr>
          <p:cNvSpPr/>
          <p:nvPr/>
        </p:nvSpPr>
        <p:spPr>
          <a:xfrm>
            <a:off x="9388683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7" name="Chevron 50">
            <a:extLst>
              <a:ext uri="{FF2B5EF4-FFF2-40B4-BE49-F238E27FC236}">
                <a16:creationId xmlns:a16="http://schemas.microsoft.com/office/drawing/2014/main" id="{C5535178-08AA-4345-A118-6BCB13CAC2D7}"/>
              </a:ext>
            </a:extLst>
          </p:cNvPr>
          <p:cNvSpPr/>
          <p:nvPr/>
        </p:nvSpPr>
        <p:spPr>
          <a:xfrm>
            <a:off x="9557669" y="455008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8" name="Chevron 51">
            <a:extLst>
              <a:ext uri="{FF2B5EF4-FFF2-40B4-BE49-F238E27FC236}">
                <a16:creationId xmlns:a16="http://schemas.microsoft.com/office/drawing/2014/main" id="{03E5D511-51D9-8B48-93A4-6EEAB56827DC}"/>
              </a:ext>
            </a:extLst>
          </p:cNvPr>
          <p:cNvSpPr/>
          <p:nvPr/>
        </p:nvSpPr>
        <p:spPr>
          <a:xfrm>
            <a:off x="9728591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9" name="Chevron 52">
            <a:extLst>
              <a:ext uri="{FF2B5EF4-FFF2-40B4-BE49-F238E27FC236}">
                <a16:creationId xmlns:a16="http://schemas.microsoft.com/office/drawing/2014/main" id="{E3466F05-8C0D-304F-B331-C272E8B1ECD4}"/>
              </a:ext>
            </a:extLst>
          </p:cNvPr>
          <p:cNvSpPr/>
          <p:nvPr/>
        </p:nvSpPr>
        <p:spPr>
          <a:xfrm>
            <a:off x="9937556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0" name="Chevron 53">
            <a:extLst>
              <a:ext uri="{FF2B5EF4-FFF2-40B4-BE49-F238E27FC236}">
                <a16:creationId xmlns:a16="http://schemas.microsoft.com/office/drawing/2014/main" id="{89D11861-B72D-F544-88CD-66B7CC352EFF}"/>
              </a:ext>
            </a:extLst>
          </p:cNvPr>
          <p:cNvSpPr/>
          <p:nvPr/>
        </p:nvSpPr>
        <p:spPr>
          <a:xfrm>
            <a:off x="10146521" y="45465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1" name="Rounded Rectangle 54">
            <a:extLst>
              <a:ext uri="{FF2B5EF4-FFF2-40B4-BE49-F238E27FC236}">
                <a16:creationId xmlns:a16="http://schemas.microsoft.com/office/drawing/2014/main" id="{FFBE7D69-BF8F-624F-91B5-45B88401570C}"/>
              </a:ext>
            </a:extLst>
          </p:cNvPr>
          <p:cNvSpPr/>
          <p:nvPr/>
        </p:nvSpPr>
        <p:spPr>
          <a:xfrm>
            <a:off x="3196135" y="4306478"/>
            <a:ext cx="5706438" cy="6165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Participants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ask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questions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researchers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answer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them,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sign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up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&lt;</a:t>
            </a:r>
            <a:r>
              <a:rPr lang="en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Consent to Participate in Research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&gt;</a:t>
            </a:r>
            <a:r>
              <a:rPr lang="en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endParaRPr lang="en-CN" sz="1500" b="1" u="sng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56" name="TextBox 1">
            <a:extLst>
              <a:ext uri="{FF2B5EF4-FFF2-40B4-BE49-F238E27FC236}">
                <a16:creationId xmlns:a16="http://schemas.microsoft.com/office/drawing/2014/main" id="{4AEACBC7-75DB-5D41-A012-3C4FCFB91FE1}"/>
              </a:ext>
            </a:extLst>
          </p:cNvPr>
          <p:cNvSpPr txBox="1"/>
          <p:nvPr/>
        </p:nvSpPr>
        <p:spPr>
          <a:xfrm>
            <a:off x="5036794" y="6159539"/>
            <a:ext cx="2715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🎉🎉🎉🎉</a:t>
            </a:r>
            <a:endParaRPr lang="en-CN" sz="4000" dirty="0"/>
          </a:p>
        </p:txBody>
      </p:sp>
    </p:spTree>
    <p:extLst>
      <p:ext uri="{BB962C8B-B14F-4D97-AF65-F5344CB8AC3E}">
        <p14:creationId xmlns:p14="http://schemas.microsoft.com/office/powerpoint/2010/main" val="67095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6CC66F47-DAEE-D140-90C0-6D424A83F6D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33494" b="52951"/>
          <a:stretch/>
        </p:blipFill>
        <p:spPr bwMode="auto">
          <a:xfrm>
            <a:off x="6256860" y="331168"/>
            <a:ext cx="2297890" cy="39507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A407F-ADDD-C743-A476-0A4D4FF5C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326" y="5861412"/>
            <a:ext cx="11139854" cy="930447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Role</a:t>
            </a:r>
            <a:r>
              <a:rPr lang="zh-CN" altLang="en-US" sz="30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 </a:t>
            </a:r>
            <a:r>
              <a:rPr lang="en-US" altLang="zh-CN" sz="30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Introduction</a:t>
            </a:r>
            <a:br>
              <a:rPr lang="zh-CN" altLang="zh-CN" sz="3000" b="1" dirty="0">
                <a:solidFill>
                  <a:srgbClr val="FFFFFF"/>
                </a:solidFill>
                <a:latin typeface="Eras Bold ITC" panose="020B0602030504020804" pitchFamily="34" charset="77"/>
              </a:rPr>
            </a:br>
            <a:endParaRPr kumimoji="1" lang="zh-CN" altLang="en-US" sz="3000" b="1" dirty="0">
              <a:solidFill>
                <a:srgbClr val="FFFFFF"/>
              </a:solidFill>
              <a:latin typeface="Eras Bold ITC" panose="020B0602030504020804" pitchFamily="34" charset="77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4014BF-EBF2-5446-86C9-C9D3099F4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22" y="4827830"/>
            <a:ext cx="3353713" cy="930440"/>
          </a:xfrm>
        </p:spPr>
        <p:txBody>
          <a:bodyPr>
            <a:norm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Eras Demi ITC" panose="020B0602030504020804" pitchFamily="34" charset="77"/>
              </a:rPr>
              <a:t>IRB Committee Member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Eras Demi ITC" panose="020B0602030504020804" pitchFamily="34" charset="77"/>
              </a:rPr>
              <a:t>Sunshine</a:t>
            </a:r>
            <a:endParaRPr lang="zh-CN" altLang="zh-CN" sz="1600" b="1" dirty="0">
              <a:solidFill>
                <a:schemeClr val="bg1"/>
              </a:solidFill>
              <a:latin typeface="Eras Demi ITC" panose="020B0602030504020804" pitchFamily="34" charset="77"/>
            </a:endParaRPr>
          </a:p>
        </p:txBody>
      </p: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D2F24926-0202-524C-B09E-02144FB4C28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4" t="7017" r="27756" b="53008"/>
          <a:stretch/>
        </p:blipFill>
        <p:spPr bwMode="auto">
          <a:xfrm>
            <a:off x="472326" y="361345"/>
            <a:ext cx="2557673" cy="382761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EDEE4BF3-4308-7A4E-B146-BD21C3AA1E5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2" t="4808" r="31244" b="53696"/>
          <a:stretch/>
        </p:blipFill>
        <p:spPr bwMode="auto">
          <a:xfrm>
            <a:off x="3318837" y="531364"/>
            <a:ext cx="2267504" cy="36576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C58C1F7B-B095-6C45-B47D-F656546328E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6" t="2750" r="30795" b="52780"/>
          <a:stretch/>
        </p:blipFill>
        <p:spPr bwMode="auto">
          <a:xfrm>
            <a:off x="8808981" y="45486"/>
            <a:ext cx="2616233" cy="43276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副标题 2">
            <a:extLst>
              <a:ext uri="{FF2B5EF4-FFF2-40B4-BE49-F238E27FC236}">
                <a16:creationId xmlns:a16="http://schemas.microsoft.com/office/drawing/2014/main" id="{FFE1B155-291D-424D-AB48-95D05014C6FE}"/>
              </a:ext>
            </a:extLst>
          </p:cNvPr>
          <p:cNvSpPr txBox="1">
            <a:spLocks/>
          </p:cNvSpPr>
          <p:nvPr/>
        </p:nvSpPr>
        <p:spPr>
          <a:xfrm>
            <a:off x="3029999" y="4827830"/>
            <a:ext cx="3353713" cy="93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Eras Demi ITC" panose="020B0602030504020804" pitchFamily="34" charset="77"/>
              </a:rPr>
              <a:t>Participant (research subject) </a:t>
            </a:r>
          </a:p>
          <a:p>
            <a:r>
              <a:rPr lang="en-US" altLang="zh-CN" sz="1600" b="1" dirty="0" err="1">
                <a:solidFill>
                  <a:schemeClr val="bg1"/>
                </a:solidFill>
                <a:latin typeface="Eras Demi ITC" panose="020B0602030504020804" pitchFamily="34" charset="77"/>
              </a:rPr>
              <a:t>Ziqiao</a:t>
            </a:r>
            <a:endParaRPr lang="zh-CN" altLang="zh-CN" sz="1600" b="1" dirty="0">
              <a:solidFill>
                <a:schemeClr val="bg1"/>
              </a:solidFill>
              <a:latin typeface="Eras Demi ITC" panose="020B0602030504020804" pitchFamily="34" charset="77"/>
            </a:endParaRPr>
          </a:p>
          <a:p>
            <a:endParaRPr lang="zh-CN" altLang="zh-CN" sz="1600" b="1" dirty="0">
              <a:solidFill>
                <a:schemeClr val="bg1"/>
              </a:solidFill>
              <a:latin typeface="Eras Demi ITC" panose="020B0602030504020804" pitchFamily="34" charset="77"/>
            </a:endParaRPr>
          </a:p>
        </p:txBody>
      </p:sp>
      <p:sp>
        <p:nvSpPr>
          <p:cNvPr id="27" name="副标题 2">
            <a:extLst>
              <a:ext uri="{FF2B5EF4-FFF2-40B4-BE49-F238E27FC236}">
                <a16:creationId xmlns:a16="http://schemas.microsoft.com/office/drawing/2014/main" id="{12C951D6-7EB9-B847-B137-B89563756EC9}"/>
              </a:ext>
            </a:extLst>
          </p:cNvPr>
          <p:cNvSpPr txBox="1">
            <a:spLocks/>
          </p:cNvSpPr>
          <p:nvPr/>
        </p:nvSpPr>
        <p:spPr>
          <a:xfrm>
            <a:off x="5835970" y="4845841"/>
            <a:ext cx="3674369" cy="93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Eras Demi ITC" panose="020B0602030504020804" pitchFamily="34" charset="77"/>
              </a:rPr>
              <a:t>Researcher (principal investigator)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Eras Demi ITC" panose="020B0602030504020804" pitchFamily="34" charset="77"/>
              </a:rPr>
              <a:t> Ray</a:t>
            </a:r>
            <a:endParaRPr lang="zh-CN" altLang="zh-CN" sz="1600" b="1" dirty="0">
              <a:solidFill>
                <a:schemeClr val="bg1"/>
              </a:solidFill>
              <a:latin typeface="Eras Demi ITC" panose="020B0602030504020804" pitchFamily="34" charset="77"/>
            </a:endParaRPr>
          </a:p>
          <a:p>
            <a:endParaRPr lang="zh-CN" altLang="zh-CN" sz="1600" b="1" dirty="0">
              <a:solidFill>
                <a:schemeClr val="bg1"/>
              </a:solidFill>
              <a:latin typeface="Eras Demi ITC" panose="020B0602030504020804" pitchFamily="34" charset="77"/>
            </a:endParaRPr>
          </a:p>
          <a:p>
            <a:endParaRPr lang="zh-CN" altLang="zh-CN" sz="1600" b="1" dirty="0">
              <a:solidFill>
                <a:schemeClr val="bg1"/>
              </a:solidFill>
              <a:latin typeface="Eras Demi ITC" panose="020B0602030504020804" pitchFamily="34" charset="77"/>
            </a:endParaRPr>
          </a:p>
        </p:txBody>
      </p:sp>
      <p:sp>
        <p:nvSpPr>
          <p:cNvPr id="29" name="副标题 2">
            <a:extLst>
              <a:ext uri="{FF2B5EF4-FFF2-40B4-BE49-F238E27FC236}">
                <a16:creationId xmlns:a16="http://schemas.microsoft.com/office/drawing/2014/main" id="{CBC48239-730C-DE4D-854D-10CEE82CE551}"/>
              </a:ext>
            </a:extLst>
          </p:cNvPr>
          <p:cNvSpPr txBox="1">
            <a:spLocks/>
          </p:cNvSpPr>
          <p:nvPr/>
        </p:nvSpPr>
        <p:spPr>
          <a:xfrm>
            <a:off x="8586527" y="4856339"/>
            <a:ext cx="3353713" cy="93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latin typeface="Eras Demi ITC" panose="020B0602030504020804" pitchFamily="34" charset="77"/>
              </a:rPr>
              <a:t>VB</a:t>
            </a:r>
            <a:r>
              <a:rPr lang="zh-CN" altLang="en-US" sz="1400" b="1" dirty="0">
                <a:solidFill>
                  <a:schemeClr val="bg1"/>
                </a:solidFill>
                <a:latin typeface="Eras Demi ITC" panose="020B0602030504020804" pitchFamily="34" charset="77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Eras Demi ITC" panose="020B0602030504020804" pitchFamily="34" charset="77"/>
              </a:rPr>
              <a:t>Lab</a:t>
            </a:r>
            <a:r>
              <a:rPr lang="zh-CN" altLang="en-US" sz="1400" b="1" dirty="0">
                <a:solidFill>
                  <a:schemeClr val="bg1"/>
                </a:solidFill>
                <a:latin typeface="Eras Demi ITC" panose="020B0602030504020804" pitchFamily="34" charset="77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Eras Demi ITC" panose="020B0602030504020804" pitchFamily="34" charset="77"/>
              </a:rPr>
              <a:t>Manager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Eras Demi ITC" panose="020B0602030504020804" pitchFamily="34" charset="77"/>
              </a:rPr>
              <a:t>Bin</a:t>
            </a:r>
            <a:r>
              <a:rPr lang="zh-CN" altLang="en-US" sz="1600" b="1" dirty="0">
                <a:solidFill>
                  <a:schemeClr val="bg1"/>
                </a:solidFill>
                <a:latin typeface="Eras Demi ITC" panose="020B0602030504020804" pitchFamily="34" charset="77"/>
              </a:rPr>
              <a:t> </a:t>
            </a:r>
            <a:endParaRPr lang="zh-CN" altLang="zh-CN" sz="1600" b="1" dirty="0">
              <a:solidFill>
                <a:schemeClr val="bg1"/>
              </a:solidFill>
              <a:latin typeface="Eras Demi ITC" panose="020B0602030504020804" pitchFamily="34" charset="77"/>
            </a:endParaRPr>
          </a:p>
          <a:p>
            <a:endParaRPr lang="zh-CN" altLang="zh-CN" sz="1400" b="1" dirty="0">
              <a:solidFill>
                <a:schemeClr val="bg1"/>
              </a:solidFill>
              <a:latin typeface="Eras Demi ITC" panose="020B0602030504020804" pitchFamily="34" charset="77"/>
            </a:endParaRPr>
          </a:p>
          <a:p>
            <a:endParaRPr lang="zh-CN" altLang="zh-CN" sz="1400" b="1" dirty="0">
              <a:solidFill>
                <a:schemeClr val="bg1"/>
              </a:solidFill>
              <a:latin typeface="Eras Demi ITC" panose="020B06020305040208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69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6A407F-ADDD-C743-A476-0A4D4FF5C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altLang="zh-CN" sz="66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Part</a:t>
            </a:r>
            <a:r>
              <a:rPr lang="zh-CN" altLang="en-US" sz="66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 </a:t>
            </a:r>
            <a:r>
              <a:rPr lang="en-US" altLang="zh-CN" sz="66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One</a:t>
            </a:r>
            <a:br>
              <a:rPr lang="zh-CN" altLang="zh-CN" sz="6600" b="1" dirty="0">
                <a:solidFill>
                  <a:srgbClr val="FFFFFF"/>
                </a:solidFill>
                <a:latin typeface="Eras Bold ITC" panose="020B0602030504020804" pitchFamily="34" charset="77"/>
              </a:rPr>
            </a:br>
            <a:endParaRPr kumimoji="1" lang="zh-CN" altLang="en-US" sz="6600" b="1" dirty="0">
              <a:solidFill>
                <a:srgbClr val="FFFFFF"/>
              </a:solidFill>
              <a:latin typeface="Eras Bold ITC" panose="020B0602030504020804" pitchFamily="34" charset="77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BC4014BF-EBF2-5446-86C9-C9D3099F4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870" y="3720441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Researcher-centered Instruction</a:t>
            </a:r>
            <a:endParaRPr lang="zh-CN" altLang="zh-CN" sz="3200" b="1" dirty="0">
              <a:solidFill>
                <a:srgbClr val="FFFFFF"/>
              </a:solidFill>
              <a:latin typeface="Eras Bold ITC" panose="020B0602030504020804" pitchFamily="34" charset="77"/>
            </a:endParaRPr>
          </a:p>
          <a:p>
            <a:endParaRPr kumimoji="1" lang="zh-CN" altLang="en-US" sz="3200" b="1" dirty="0">
              <a:solidFill>
                <a:srgbClr val="FFFFFF"/>
              </a:solidFill>
              <a:latin typeface="Eras Bold ITC" panose="020B06020305040208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764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0586FCA-0BCC-D542-AC0A-7F01A5B6BE45}"/>
              </a:ext>
            </a:extLst>
          </p:cNvPr>
          <p:cNvSpPr/>
          <p:nvPr/>
        </p:nvSpPr>
        <p:spPr>
          <a:xfrm>
            <a:off x="2670048" y="195070"/>
            <a:ext cx="4608104" cy="816864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latin typeface="Eras Medium ITC" panose="020B0602030504020804" pitchFamily="34" charset="77"/>
              </a:rPr>
              <a:t>Hi</a:t>
            </a:r>
            <a:r>
              <a:rPr lang="en-US" altLang="zh-CN" sz="1500" b="1" dirty="0">
                <a:latin typeface="Eras Medium ITC" panose="020B0602030504020804" pitchFamily="34" charset="77"/>
              </a:rPr>
              <a:t>!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sz="1500" b="1" dirty="0">
                <a:latin typeface="Eras Medium ITC" panose="020B0602030504020804" pitchFamily="34" charset="77"/>
              </a:rPr>
              <a:t>I</a:t>
            </a:r>
            <a:r>
              <a:rPr lang="en-US" altLang="zh-CN" sz="1500" b="1" dirty="0">
                <a:latin typeface="Eras Medium ITC" panose="020B0602030504020804" pitchFamily="34" charset="77"/>
              </a:rPr>
              <a:t>’ve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heard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much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about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VB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Lab!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am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interested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in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sz="1500" b="1" dirty="0">
                <a:latin typeface="Eras Medium ITC" panose="020B0602030504020804" pitchFamily="34" charset="77"/>
              </a:rPr>
              <a:t>us</a:t>
            </a:r>
            <a:r>
              <a:rPr lang="en-US" altLang="zh-CN" sz="1500" b="1" dirty="0">
                <a:latin typeface="Eras Medium ITC" panose="020B0602030504020804" pitchFamily="34" charset="77"/>
              </a:rPr>
              <a:t>ing</a:t>
            </a:r>
            <a:r>
              <a:rPr lang="en-US" sz="1500" b="1" dirty="0">
                <a:latin typeface="Eras Medium ITC" panose="020B0602030504020804" pitchFamily="34" charset="77"/>
              </a:rPr>
              <a:t> 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your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sz="1500" b="1" dirty="0">
                <a:latin typeface="Eras Medium ITC" panose="020B0602030504020804" pitchFamily="34" charset="77"/>
              </a:rPr>
              <a:t>lab </a:t>
            </a:r>
            <a:r>
              <a:rPr lang="en-US" altLang="zh-CN" sz="1500" b="1" dirty="0">
                <a:latin typeface="Eras Medium ITC" panose="020B0602030504020804" pitchFamily="34" charset="77"/>
              </a:rPr>
              <a:t>in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my</a:t>
            </a:r>
            <a:r>
              <a:rPr 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proposed</a:t>
            </a:r>
            <a:r>
              <a:rPr lang="en-US" sz="1500" b="1" dirty="0">
                <a:latin typeface="Eras Medium ITC" panose="020B0602030504020804" pitchFamily="34" charset="77"/>
              </a:rPr>
              <a:t> research</a:t>
            </a:r>
            <a:r>
              <a:rPr lang="en-US" altLang="zh-CN" sz="1500" b="1" dirty="0">
                <a:latin typeface="Eras Medium ITC" panose="020B0602030504020804" pitchFamily="34" charset="77"/>
              </a:rPr>
              <a:t>.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A54ED25-3624-3743-903D-76D3FCC52B9D}"/>
              </a:ext>
            </a:extLst>
          </p:cNvPr>
          <p:cNvSpPr/>
          <p:nvPr/>
        </p:nvSpPr>
        <p:spPr>
          <a:xfrm>
            <a:off x="3755078" y="1135182"/>
            <a:ext cx="6047232" cy="1231392"/>
          </a:xfrm>
          <a:prstGeom prst="wedgeRoundRectCallout">
            <a:avLst>
              <a:gd name="adj1" fmla="val 51408"/>
              <a:gd name="adj2" fmla="val 653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Sure!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Thanks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interest.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need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firstly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register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VB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Lab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attain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subject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confirmed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email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further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application.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can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refer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&lt;VB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Lab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Instruction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for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Subjects&gt;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see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registration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procedure.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71A7A85-F6D2-D94C-97A2-754B6064A35F}"/>
              </a:ext>
            </a:extLst>
          </p:cNvPr>
          <p:cNvSpPr/>
          <p:nvPr/>
        </p:nvSpPr>
        <p:spPr>
          <a:xfrm>
            <a:off x="2685614" y="3048230"/>
            <a:ext cx="4656963" cy="816864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latin typeface="Eras Medium ITC" panose="020B0602030504020804" pitchFamily="34" charset="77"/>
              </a:rPr>
              <a:t>I have successfully registere</a:t>
            </a:r>
            <a:r>
              <a:rPr lang="en-US" altLang="zh-CN" sz="1500" b="1" dirty="0">
                <a:latin typeface="Eras Medium ITC" panose="020B0602030504020804" pitchFamily="34" charset="77"/>
              </a:rPr>
              <a:t>d!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What’s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the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next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step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endParaRPr lang="en-US" altLang="zh-CN" sz="1500" b="1" dirty="0">
              <a:latin typeface="Eras Medium ITC" panose="020B0602030504020804" pitchFamily="34" charset="77"/>
            </a:endParaRPr>
          </a:p>
          <a:p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need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do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make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the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research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application?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C9C1216-BE84-814C-B13E-9FFF554E8CA6}"/>
              </a:ext>
            </a:extLst>
          </p:cNvPr>
          <p:cNvSpPr/>
          <p:nvPr/>
        </p:nvSpPr>
        <p:spPr>
          <a:xfrm>
            <a:off x="3574141" y="4070800"/>
            <a:ext cx="6292101" cy="1231393"/>
          </a:xfrm>
          <a:prstGeom prst="wedgeRoundRectCallout">
            <a:avLst>
              <a:gd name="adj1" fmla="val 51364"/>
              <a:gd name="adj2" fmla="val 668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Firstly,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check all the documents and consents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of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VB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Lab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 ensure that 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experiments strictly comply with the written rules.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Secondly,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prepare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research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proposal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presentation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then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email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me.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will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arrange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meeting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with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project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approval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discussion.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10CAE403-A324-B446-ACC8-766A2E3A31B6}"/>
              </a:ext>
            </a:extLst>
          </p:cNvPr>
          <p:cNvSpPr/>
          <p:nvPr/>
        </p:nvSpPr>
        <p:spPr>
          <a:xfrm>
            <a:off x="1874519" y="26390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27E744F2-093F-A54B-AA8B-42A0E0BD6D12}"/>
              </a:ext>
            </a:extLst>
          </p:cNvPr>
          <p:cNvSpPr/>
          <p:nvPr/>
        </p:nvSpPr>
        <p:spPr>
          <a:xfrm>
            <a:off x="2083484" y="26390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08223A8F-FA61-A14F-9059-7A5176F56A0E}"/>
              </a:ext>
            </a:extLst>
          </p:cNvPr>
          <p:cNvSpPr/>
          <p:nvPr/>
        </p:nvSpPr>
        <p:spPr>
          <a:xfrm>
            <a:off x="2292449" y="26390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65864075-AC37-A34D-B1E7-72E8A1FCCFFF}"/>
              </a:ext>
            </a:extLst>
          </p:cNvPr>
          <p:cNvSpPr/>
          <p:nvPr/>
        </p:nvSpPr>
        <p:spPr>
          <a:xfrm>
            <a:off x="2498189" y="26390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845ACDFC-E395-9A4F-89A0-9F8EC34E6BAB}"/>
              </a:ext>
            </a:extLst>
          </p:cNvPr>
          <p:cNvSpPr/>
          <p:nvPr/>
        </p:nvSpPr>
        <p:spPr>
          <a:xfrm>
            <a:off x="2678810" y="26390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AB425300-9BF6-B94C-86B2-4393265D9CD6}"/>
              </a:ext>
            </a:extLst>
          </p:cNvPr>
          <p:cNvSpPr/>
          <p:nvPr/>
        </p:nvSpPr>
        <p:spPr>
          <a:xfrm>
            <a:off x="2847796" y="264257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607FB8D7-B2E8-154E-ABD6-9AB9DE72C650}"/>
              </a:ext>
            </a:extLst>
          </p:cNvPr>
          <p:cNvSpPr/>
          <p:nvPr/>
        </p:nvSpPr>
        <p:spPr>
          <a:xfrm>
            <a:off x="3057524" y="264742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A941C901-AD7C-7942-84DA-BEEE6F62641E}"/>
              </a:ext>
            </a:extLst>
          </p:cNvPr>
          <p:cNvSpPr/>
          <p:nvPr/>
        </p:nvSpPr>
        <p:spPr>
          <a:xfrm>
            <a:off x="3266489" y="264742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BD6C345C-521F-254D-BC58-FF62DC30365A}"/>
              </a:ext>
            </a:extLst>
          </p:cNvPr>
          <p:cNvSpPr/>
          <p:nvPr/>
        </p:nvSpPr>
        <p:spPr>
          <a:xfrm>
            <a:off x="3475454" y="264742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8EAB83D7-960C-E845-B103-65D606C9AEA8}"/>
              </a:ext>
            </a:extLst>
          </p:cNvPr>
          <p:cNvSpPr/>
          <p:nvPr/>
        </p:nvSpPr>
        <p:spPr>
          <a:xfrm>
            <a:off x="3681194" y="264742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761832A5-A4E6-B443-A1F6-D84BC1C37804}"/>
              </a:ext>
            </a:extLst>
          </p:cNvPr>
          <p:cNvSpPr/>
          <p:nvPr/>
        </p:nvSpPr>
        <p:spPr>
          <a:xfrm>
            <a:off x="3861815" y="264742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0326C92E-9A15-B045-8858-336A9EC1B36C}"/>
              </a:ext>
            </a:extLst>
          </p:cNvPr>
          <p:cNvSpPr/>
          <p:nvPr/>
        </p:nvSpPr>
        <p:spPr>
          <a:xfrm>
            <a:off x="4030801" y="265095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5E732D0B-3901-374E-832F-17BF50C63079}"/>
              </a:ext>
            </a:extLst>
          </p:cNvPr>
          <p:cNvSpPr/>
          <p:nvPr/>
        </p:nvSpPr>
        <p:spPr>
          <a:xfrm>
            <a:off x="4202886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E3F35FF2-7402-8A4F-A928-7C8915DB8A12}"/>
              </a:ext>
            </a:extLst>
          </p:cNvPr>
          <p:cNvSpPr/>
          <p:nvPr/>
        </p:nvSpPr>
        <p:spPr>
          <a:xfrm>
            <a:off x="4411851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723C59FC-1BAD-5847-B0DC-8C1925FE5388}"/>
              </a:ext>
            </a:extLst>
          </p:cNvPr>
          <p:cNvSpPr/>
          <p:nvPr/>
        </p:nvSpPr>
        <p:spPr>
          <a:xfrm>
            <a:off x="4620816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1F704C88-4337-3845-A352-9C1945CCD268}"/>
              </a:ext>
            </a:extLst>
          </p:cNvPr>
          <p:cNvSpPr/>
          <p:nvPr/>
        </p:nvSpPr>
        <p:spPr>
          <a:xfrm>
            <a:off x="4826556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BAB06FB2-FA3E-834D-A122-6C767DF5160C}"/>
              </a:ext>
            </a:extLst>
          </p:cNvPr>
          <p:cNvSpPr/>
          <p:nvPr/>
        </p:nvSpPr>
        <p:spPr>
          <a:xfrm>
            <a:off x="5007177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3B4F5F72-9B44-D548-B74E-5EBDD6328E24}"/>
              </a:ext>
            </a:extLst>
          </p:cNvPr>
          <p:cNvSpPr/>
          <p:nvPr/>
        </p:nvSpPr>
        <p:spPr>
          <a:xfrm>
            <a:off x="5176163" y="26494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5EA01CB2-25BB-B740-A71D-95F60F269F32}"/>
              </a:ext>
            </a:extLst>
          </p:cNvPr>
          <p:cNvSpPr/>
          <p:nvPr/>
        </p:nvSpPr>
        <p:spPr>
          <a:xfrm>
            <a:off x="5359616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8665E1D8-D0BB-2A44-8FB7-564CA941A67C}"/>
              </a:ext>
            </a:extLst>
          </p:cNvPr>
          <p:cNvSpPr/>
          <p:nvPr/>
        </p:nvSpPr>
        <p:spPr>
          <a:xfrm>
            <a:off x="5568581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D14FF5FF-1E8E-A248-88BC-18FF37537D52}"/>
              </a:ext>
            </a:extLst>
          </p:cNvPr>
          <p:cNvSpPr/>
          <p:nvPr/>
        </p:nvSpPr>
        <p:spPr>
          <a:xfrm>
            <a:off x="5777546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1F6B37C9-6F10-2645-9417-B1EB68BF46ED}"/>
              </a:ext>
            </a:extLst>
          </p:cNvPr>
          <p:cNvSpPr/>
          <p:nvPr/>
        </p:nvSpPr>
        <p:spPr>
          <a:xfrm>
            <a:off x="5983286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60A2C45C-B7DA-3E41-909F-F48B64B887A0}"/>
              </a:ext>
            </a:extLst>
          </p:cNvPr>
          <p:cNvSpPr/>
          <p:nvPr/>
        </p:nvSpPr>
        <p:spPr>
          <a:xfrm>
            <a:off x="6163907" y="264595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EBC9C11E-4479-D147-9FEE-03FABA049005}"/>
              </a:ext>
            </a:extLst>
          </p:cNvPr>
          <p:cNvSpPr/>
          <p:nvPr/>
        </p:nvSpPr>
        <p:spPr>
          <a:xfrm>
            <a:off x="6332893" y="26494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E555B960-0523-5748-AA97-63E3906C560F}"/>
              </a:ext>
            </a:extLst>
          </p:cNvPr>
          <p:cNvSpPr/>
          <p:nvPr/>
        </p:nvSpPr>
        <p:spPr>
          <a:xfrm>
            <a:off x="6511227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5EE67BAE-D42A-E14B-B88B-86256A244B69}"/>
              </a:ext>
            </a:extLst>
          </p:cNvPr>
          <p:cNvSpPr/>
          <p:nvPr/>
        </p:nvSpPr>
        <p:spPr>
          <a:xfrm>
            <a:off x="6720192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FDA42C67-0B30-AD4A-9F54-DA4D51743B41}"/>
              </a:ext>
            </a:extLst>
          </p:cNvPr>
          <p:cNvSpPr/>
          <p:nvPr/>
        </p:nvSpPr>
        <p:spPr>
          <a:xfrm>
            <a:off x="6929157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7DDE0DF5-1990-E84B-B5FF-C8B1954A37B3}"/>
              </a:ext>
            </a:extLst>
          </p:cNvPr>
          <p:cNvSpPr/>
          <p:nvPr/>
        </p:nvSpPr>
        <p:spPr>
          <a:xfrm>
            <a:off x="7134897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7F7D19C2-75ED-0E4F-82AC-E032677B1FA2}"/>
              </a:ext>
            </a:extLst>
          </p:cNvPr>
          <p:cNvSpPr/>
          <p:nvPr/>
        </p:nvSpPr>
        <p:spPr>
          <a:xfrm>
            <a:off x="7315518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9" name="Chevron 38">
            <a:extLst>
              <a:ext uri="{FF2B5EF4-FFF2-40B4-BE49-F238E27FC236}">
                <a16:creationId xmlns:a16="http://schemas.microsoft.com/office/drawing/2014/main" id="{EBB5F631-7956-ED45-9B04-F21C2E6D20F6}"/>
              </a:ext>
            </a:extLst>
          </p:cNvPr>
          <p:cNvSpPr/>
          <p:nvPr/>
        </p:nvSpPr>
        <p:spPr>
          <a:xfrm>
            <a:off x="7484504" y="265991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0" name="Chevron 39">
            <a:extLst>
              <a:ext uri="{FF2B5EF4-FFF2-40B4-BE49-F238E27FC236}">
                <a16:creationId xmlns:a16="http://schemas.microsoft.com/office/drawing/2014/main" id="{5A35E47A-8918-1F49-9511-2B9962489A1D}"/>
              </a:ext>
            </a:extLst>
          </p:cNvPr>
          <p:cNvSpPr/>
          <p:nvPr/>
        </p:nvSpPr>
        <p:spPr>
          <a:xfrm>
            <a:off x="7651189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id="{7C8C0FFB-C5C8-E849-B23A-1133719047F1}"/>
              </a:ext>
            </a:extLst>
          </p:cNvPr>
          <p:cNvSpPr/>
          <p:nvPr/>
        </p:nvSpPr>
        <p:spPr>
          <a:xfrm>
            <a:off x="7860154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2" name="Chevron 41">
            <a:extLst>
              <a:ext uri="{FF2B5EF4-FFF2-40B4-BE49-F238E27FC236}">
                <a16:creationId xmlns:a16="http://schemas.microsoft.com/office/drawing/2014/main" id="{15EA2D6C-CE7F-794A-9387-988A0F5DCD06}"/>
              </a:ext>
            </a:extLst>
          </p:cNvPr>
          <p:cNvSpPr/>
          <p:nvPr/>
        </p:nvSpPr>
        <p:spPr>
          <a:xfrm>
            <a:off x="8069119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C0C50A54-B72F-ED4B-972A-D631B343AF48}"/>
              </a:ext>
            </a:extLst>
          </p:cNvPr>
          <p:cNvSpPr/>
          <p:nvPr/>
        </p:nvSpPr>
        <p:spPr>
          <a:xfrm>
            <a:off x="8274859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4" name="Chevron 43">
            <a:extLst>
              <a:ext uri="{FF2B5EF4-FFF2-40B4-BE49-F238E27FC236}">
                <a16:creationId xmlns:a16="http://schemas.microsoft.com/office/drawing/2014/main" id="{5E100DB8-3B3D-8544-B6E8-F67ACD88111D}"/>
              </a:ext>
            </a:extLst>
          </p:cNvPr>
          <p:cNvSpPr/>
          <p:nvPr/>
        </p:nvSpPr>
        <p:spPr>
          <a:xfrm>
            <a:off x="8455480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A34D4800-C4C3-E145-B440-1FD39F3FBA77}"/>
              </a:ext>
            </a:extLst>
          </p:cNvPr>
          <p:cNvSpPr/>
          <p:nvPr/>
        </p:nvSpPr>
        <p:spPr>
          <a:xfrm>
            <a:off x="8624466" y="265991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F7A0142F-220F-9E46-AAF7-9234D8E0242C}"/>
              </a:ext>
            </a:extLst>
          </p:cNvPr>
          <p:cNvSpPr/>
          <p:nvPr/>
        </p:nvSpPr>
        <p:spPr>
          <a:xfrm>
            <a:off x="8795388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B6004524-237A-6942-BA32-B434FE7F9316}"/>
              </a:ext>
            </a:extLst>
          </p:cNvPr>
          <p:cNvSpPr/>
          <p:nvPr/>
        </p:nvSpPr>
        <p:spPr>
          <a:xfrm>
            <a:off x="9004353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A15077AB-F8A8-944E-934B-1F2C980DE56C}"/>
              </a:ext>
            </a:extLst>
          </p:cNvPr>
          <p:cNvSpPr/>
          <p:nvPr/>
        </p:nvSpPr>
        <p:spPr>
          <a:xfrm>
            <a:off x="9213318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0F780239-5624-7848-8ECB-868731F63900}"/>
              </a:ext>
            </a:extLst>
          </p:cNvPr>
          <p:cNvSpPr/>
          <p:nvPr/>
        </p:nvSpPr>
        <p:spPr>
          <a:xfrm>
            <a:off x="9419058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B1782804-14FF-0342-8388-CB77DEC227B7}"/>
              </a:ext>
            </a:extLst>
          </p:cNvPr>
          <p:cNvSpPr/>
          <p:nvPr/>
        </p:nvSpPr>
        <p:spPr>
          <a:xfrm>
            <a:off x="9599679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1" name="Chevron 50">
            <a:extLst>
              <a:ext uri="{FF2B5EF4-FFF2-40B4-BE49-F238E27FC236}">
                <a16:creationId xmlns:a16="http://schemas.microsoft.com/office/drawing/2014/main" id="{117C95C2-258B-DF4E-8250-95ED77A7C8F7}"/>
              </a:ext>
            </a:extLst>
          </p:cNvPr>
          <p:cNvSpPr/>
          <p:nvPr/>
        </p:nvSpPr>
        <p:spPr>
          <a:xfrm>
            <a:off x="9768665" y="265991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2" name="Chevron 51">
            <a:extLst>
              <a:ext uri="{FF2B5EF4-FFF2-40B4-BE49-F238E27FC236}">
                <a16:creationId xmlns:a16="http://schemas.microsoft.com/office/drawing/2014/main" id="{3AEFC324-94E6-A64C-8519-755D4C7C80C1}"/>
              </a:ext>
            </a:extLst>
          </p:cNvPr>
          <p:cNvSpPr/>
          <p:nvPr/>
        </p:nvSpPr>
        <p:spPr>
          <a:xfrm>
            <a:off x="9939587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D7936CE8-D6C2-874E-913E-E710F65EE2D8}"/>
              </a:ext>
            </a:extLst>
          </p:cNvPr>
          <p:cNvSpPr/>
          <p:nvPr/>
        </p:nvSpPr>
        <p:spPr>
          <a:xfrm>
            <a:off x="10148552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017D0D55-155E-9E48-A2F6-D96557311D5E}"/>
              </a:ext>
            </a:extLst>
          </p:cNvPr>
          <p:cNvSpPr/>
          <p:nvPr/>
        </p:nvSpPr>
        <p:spPr>
          <a:xfrm>
            <a:off x="10357517" y="26563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9" name="Rounded Rectangular Callout 58">
            <a:extLst>
              <a:ext uri="{FF2B5EF4-FFF2-40B4-BE49-F238E27FC236}">
                <a16:creationId xmlns:a16="http://schemas.microsoft.com/office/drawing/2014/main" id="{61A8DCDB-8E57-314F-95D9-2F0FEA66434D}"/>
              </a:ext>
            </a:extLst>
          </p:cNvPr>
          <p:cNvSpPr/>
          <p:nvPr/>
        </p:nvSpPr>
        <p:spPr>
          <a:xfrm>
            <a:off x="2727762" y="5450244"/>
            <a:ext cx="2682395" cy="546735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b="1" dirty="0">
                <a:latin typeface="Eras Medium ITC" panose="020B0602030504020804" pitchFamily="34" charset="77"/>
              </a:rPr>
              <a:t>Sure!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I‘ll prepare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right away.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pic>
        <p:nvPicPr>
          <p:cNvPr id="62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95F50CC6-914B-2E44-B213-6C8DF03AFCB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415304" y="2858508"/>
            <a:ext cx="1253200" cy="1822902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B93473B5-8897-A941-8BC4-E90A63BC26D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802309" y="631925"/>
            <a:ext cx="1170173" cy="200442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5E4F5FD1-A33F-4242-B6B3-DE281B59BD5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772430" y="3788478"/>
            <a:ext cx="1170173" cy="200442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E6C08558-C2DA-5C4C-9510-355D90DBD37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415304" y="208343"/>
            <a:ext cx="1253200" cy="173043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1A90ADFA-4317-FE49-B485-5F7D1895D8D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456884" y="5035098"/>
            <a:ext cx="1253200" cy="1822902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362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71A7A85-F6D2-D94C-97A2-754B6064A35F}"/>
              </a:ext>
            </a:extLst>
          </p:cNvPr>
          <p:cNvSpPr/>
          <p:nvPr/>
        </p:nvSpPr>
        <p:spPr>
          <a:xfrm>
            <a:off x="2556775" y="3416165"/>
            <a:ext cx="4656963" cy="816864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b="1" dirty="0">
                <a:latin typeface="Eras Medium ITC" panose="020B0602030504020804" pitchFamily="34" charset="77"/>
              </a:rPr>
              <a:t>Dear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IRB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committee,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can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request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the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latest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ethical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approval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form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for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research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application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in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VB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Lab?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C9C1216-BE84-814C-B13E-9FFF554E8CA6}"/>
              </a:ext>
            </a:extLst>
          </p:cNvPr>
          <p:cNvSpPr/>
          <p:nvPr/>
        </p:nvSpPr>
        <p:spPr>
          <a:xfrm>
            <a:off x="3353534" y="1480366"/>
            <a:ext cx="6292101" cy="1231393"/>
          </a:xfrm>
          <a:prstGeom prst="wedgeRoundRectCallout">
            <a:avLst>
              <a:gd name="adj1" fmla="val 51364"/>
              <a:gd name="adj2" fmla="val 668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Congrats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Ray!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research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proposal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well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approved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by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VB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Lab,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have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already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informed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by email of the project approval.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Now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need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submit an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ethical approval from the IRB committee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me.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Please contact </a:t>
            </a:r>
            <a:r>
              <a:rPr lang="en-US" altLang="zh-CN" sz="1500" b="1" u="sng" dirty="0" err="1">
                <a:solidFill>
                  <a:schemeClr val="tx1"/>
                </a:solidFill>
                <a:latin typeface="Eras Medium ITC" panose="020B0602030504020804" pitchFamily="34" charset="77"/>
              </a:rPr>
              <a:t>irb@dukekunshan.edu.cn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 the latest application form.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10CAE403-A324-B446-ACC8-766A2E3A31B6}"/>
              </a:ext>
            </a:extLst>
          </p:cNvPr>
          <p:cNvSpPr/>
          <p:nvPr/>
        </p:nvSpPr>
        <p:spPr>
          <a:xfrm>
            <a:off x="1752599" y="90024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27E744F2-093F-A54B-AA8B-42A0E0BD6D12}"/>
              </a:ext>
            </a:extLst>
          </p:cNvPr>
          <p:cNvSpPr/>
          <p:nvPr/>
        </p:nvSpPr>
        <p:spPr>
          <a:xfrm>
            <a:off x="1961564" y="90024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08223A8F-FA61-A14F-9059-7A5176F56A0E}"/>
              </a:ext>
            </a:extLst>
          </p:cNvPr>
          <p:cNvSpPr/>
          <p:nvPr/>
        </p:nvSpPr>
        <p:spPr>
          <a:xfrm>
            <a:off x="2170529" y="90024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65864075-AC37-A34D-B1E7-72E8A1FCCFFF}"/>
              </a:ext>
            </a:extLst>
          </p:cNvPr>
          <p:cNvSpPr/>
          <p:nvPr/>
        </p:nvSpPr>
        <p:spPr>
          <a:xfrm>
            <a:off x="2376269" y="90024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845ACDFC-E395-9A4F-89A0-9F8EC34E6BAB}"/>
              </a:ext>
            </a:extLst>
          </p:cNvPr>
          <p:cNvSpPr/>
          <p:nvPr/>
        </p:nvSpPr>
        <p:spPr>
          <a:xfrm>
            <a:off x="2556890" y="90024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AB425300-9BF6-B94C-86B2-4393265D9CD6}"/>
              </a:ext>
            </a:extLst>
          </p:cNvPr>
          <p:cNvSpPr/>
          <p:nvPr/>
        </p:nvSpPr>
        <p:spPr>
          <a:xfrm>
            <a:off x="2725876" y="90377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607FB8D7-B2E8-154E-ABD6-9AB9DE72C650}"/>
              </a:ext>
            </a:extLst>
          </p:cNvPr>
          <p:cNvSpPr/>
          <p:nvPr/>
        </p:nvSpPr>
        <p:spPr>
          <a:xfrm>
            <a:off x="2935604" y="90862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A941C901-AD7C-7942-84DA-BEEE6F62641E}"/>
              </a:ext>
            </a:extLst>
          </p:cNvPr>
          <p:cNvSpPr/>
          <p:nvPr/>
        </p:nvSpPr>
        <p:spPr>
          <a:xfrm>
            <a:off x="3144569" y="90862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BD6C345C-521F-254D-BC58-FF62DC30365A}"/>
              </a:ext>
            </a:extLst>
          </p:cNvPr>
          <p:cNvSpPr/>
          <p:nvPr/>
        </p:nvSpPr>
        <p:spPr>
          <a:xfrm>
            <a:off x="3353534" y="90862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8EAB83D7-960C-E845-B103-65D606C9AEA8}"/>
              </a:ext>
            </a:extLst>
          </p:cNvPr>
          <p:cNvSpPr/>
          <p:nvPr/>
        </p:nvSpPr>
        <p:spPr>
          <a:xfrm>
            <a:off x="3559274" y="90862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761832A5-A4E6-B443-A1F6-D84BC1C37804}"/>
              </a:ext>
            </a:extLst>
          </p:cNvPr>
          <p:cNvSpPr/>
          <p:nvPr/>
        </p:nvSpPr>
        <p:spPr>
          <a:xfrm>
            <a:off x="3739895" y="90862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0326C92E-9A15-B045-8858-336A9EC1B36C}"/>
              </a:ext>
            </a:extLst>
          </p:cNvPr>
          <p:cNvSpPr/>
          <p:nvPr/>
        </p:nvSpPr>
        <p:spPr>
          <a:xfrm>
            <a:off x="3908881" y="9121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5E732D0B-3901-374E-832F-17BF50C63079}"/>
              </a:ext>
            </a:extLst>
          </p:cNvPr>
          <p:cNvSpPr/>
          <p:nvPr/>
        </p:nvSpPr>
        <p:spPr>
          <a:xfrm>
            <a:off x="4080966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E3F35FF2-7402-8A4F-A928-7C8915DB8A12}"/>
              </a:ext>
            </a:extLst>
          </p:cNvPr>
          <p:cNvSpPr/>
          <p:nvPr/>
        </p:nvSpPr>
        <p:spPr>
          <a:xfrm>
            <a:off x="4289931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723C59FC-1BAD-5847-B0DC-8C1925FE5388}"/>
              </a:ext>
            </a:extLst>
          </p:cNvPr>
          <p:cNvSpPr/>
          <p:nvPr/>
        </p:nvSpPr>
        <p:spPr>
          <a:xfrm>
            <a:off x="4498896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1F704C88-4337-3845-A352-9C1945CCD268}"/>
              </a:ext>
            </a:extLst>
          </p:cNvPr>
          <p:cNvSpPr/>
          <p:nvPr/>
        </p:nvSpPr>
        <p:spPr>
          <a:xfrm>
            <a:off x="4704636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BAB06FB2-FA3E-834D-A122-6C767DF5160C}"/>
              </a:ext>
            </a:extLst>
          </p:cNvPr>
          <p:cNvSpPr/>
          <p:nvPr/>
        </p:nvSpPr>
        <p:spPr>
          <a:xfrm>
            <a:off x="4885257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3B4F5F72-9B44-D548-B74E-5EBDD6328E24}"/>
              </a:ext>
            </a:extLst>
          </p:cNvPr>
          <p:cNvSpPr/>
          <p:nvPr/>
        </p:nvSpPr>
        <p:spPr>
          <a:xfrm>
            <a:off x="5054243" y="91067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5EA01CB2-25BB-B740-A71D-95F60F269F32}"/>
              </a:ext>
            </a:extLst>
          </p:cNvPr>
          <p:cNvSpPr/>
          <p:nvPr/>
        </p:nvSpPr>
        <p:spPr>
          <a:xfrm>
            <a:off x="5237696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8665E1D8-D0BB-2A44-8FB7-564CA941A67C}"/>
              </a:ext>
            </a:extLst>
          </p:cNvPr>
          <p:cNvSpPr/>
          <p:nvPr/>
        </p:nvSpPr>
        <p:spPr>
          <a:xfrm>
            <a:off x="5446661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D14FF5FF-1E8E-A248-88BC-18FF37537D52}"/>
              </a:ext>
            </a:extLst>
          </p:cNvPr>
          <p:cNvSpPr/>
          <p:nvPr/>
        </p:nvSpPr>
        <p:spPr>
          <a:xfrm>
            <a:off x="5655626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1F6B37C9-6F10-2645-9417-B1EB68BF46ED}"/>
              </a:ext>
            </a:extLst>
          </p:cNvPr>
          <p:cNvSpPr/>
          <p:nvPr/>
        </p:nvSpPr>
        <p:spPr>
          <a:xfrm>
            <a:off x="5861366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60A2C45C-B7DA-3E41-909F-F48B64B887A0}"/>
              </a:ext>
            </a:extLst>
          </p:cNvPr>
          <p:cNvSpPr/>
          <p:nvPr/>
        </p:nvSpPr>
        <p:spPr>
          <a:xfrm>
            <a:off x="6041987" y="9071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EBC9C11E-4479-D147-9FEE-03FABA049005}"/>
              </a:ext>
            </a:extLst>
          </p:cNvPr>
          <p:cNvSpPr/>
          <p:nvPr/>
        </p:nvSpPr>
        <p:spPr>
          <a:xfrm>
            <a:off x="6210973" y="91067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E555B960-0523-5748-AA97-63E3906C560F}"/>
              </a:ext>
            </a:extLst>
          </p:cNvPr>
          <p:cNvSpPr/>
          <p:nvPr/>
        </p:nvSpPr>
        <p:spPr>
          <a:xfrm>
            <a:off x="6389307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5EE67BAE-D42A-E14B-B88B-86256A244B69}"/>
              </a:ext>
            </a:extLst>
          </p:cNvPr>
          <p:cNvSpPr/>
          <p:nvPr/>
        </p:nvSpPr>
        <p:spPr>
          <a:xfrm>
            <a:off x="6598272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FDA42C67-0B30-AD4A-9F54-DA4D51743B41}"/>
              </a:ext>
            </a:extLst>
          </p:cNvPr>
          <p:cNvSpPr/>
          <p:nvPr/>
        </p:nvSpPr>
        <p:spPr>
          <a:xfrm>
            <a:off x="6807237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7DDE0DF5-1990-E84B-B5FF-C8B1954A37B3}"/>
              </a:ext>
            </a:extLst>
          </p:cNvPr>
          <p:cNvSpPr/>
          <p:nvPr/>
        </p:nvSpPr>
        <p:spPr>
          <a:xfrm>
            <a:off x="7012977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7F7D19C2-75ED-0E4F-82AC-E032677B1FA2}"/>
              </a:ext>
            </a:extLst>
          </p:cNvPr>
          <p:cNvSpPr/>
          <p:nvPr/>
        </p:nvSpPr>
        <p:spPr>
          <a:xfrm>
            <a:off x="7193598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9" name="Chevron 38">
            <a:extLst>
              <a:ext uri="{FF2B5EF4-FFF2-40B4-BE49-F238E27FC236}">
                <a16:creationId xmlns:a16="http://schemas.microsoft.com/office/drawing/2014/main" id="{EBB5F631-7956-ED45-9B04-F21C2E6D20F6}"/>
              </a:ext>
            </a:extLst>
          </p:cNvPr>
          <p:cNvSpPr/>
          <p:nvPr/>
        </p:nvSpPr>
        <p:spPr>
          <a:xfrm>
            <a:off x="7362584" y="92110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0" name="Chevron 39">
            <a:extLst>
              <a:ext uri="{FF2B5EF4-FFF2-40B4-BE49-F238E27FC236}">
                <a16:creationId xmlns:a16="http://schemas.microsoft.com/office/drawing/2014/main" id="{5A35E47A-8918-1F49-9511-2B9962489A1D}"/>
              </a:ext>
            </a:extLst>
          </p:cNvPr>
          <p:cNvSpPr/>
          <p:nvPr/>
        </p:nvSpPr>
        <p:spPr>
          <a:xfrm>
            <a:off x="7529269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id="{7C8C0FFB-C5C8-E849-B23A-1133719047F1}"/>
              </a:ext>
            </a:extLst>
          </p:cNvPr>
          <p:cNvSpPr/>
          <p:nvPr/>
        </p:nvSpPr>
        <p:spPr>
          <a:xfrm>
            <a:off x="7738234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2" name="Chevron 41">
            <a:extLst>
              <a:ext uri="{FF2B5EF4-FFF2-40B4-BE49-F238E27FC236}">
                <a16:creationId xmlns:a16="http://schemas.microsoft.com/office/drawing/2014/main" id="{15EA2D6C-CE7F-794A-9387-988A0F5DCD06}"/>
              </a:ext>
            </a:extLst>
          </p:cNvPr>
          <p:cNvSpPr/>
          <p:nvPr/>
        </p:nvSpPr>
        <p:spPr>
          <a:xfrm>
            <a:off x="7947199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C0C50A54-B72F-ED4B-972A-D631B343AF48}"/>
              </a:ext>
            </a:extLst>
          </p:cNvPr>
          <p:cNvSpPr/>
          <p:nvPr/>
        </p:nvSpPr>
        <p:spPr>
          <a:xfrm>
            <a:off x="8152939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4" name="Chevron 43">
            <a:extLst>
              <a:ext uri="{FF2B5EF4-FFF2-40B4-BE49-F238E27FC236}">
                <a16:creationId xmlns:a16="http://schemas.microsoft.com/office/drawing/2014/main" id="{5E100DB8-3B3D-8544-B6E8-F67ACD88111D}"/>
              </a:ext>
            </a:extLst>
          </p:cNvPr>
          <p:cNvSpPr/>
          <p:nvPr/>
        </p:nvSpPr>
        <p:spPr>
          <a:xfrm>
            <a:off x="8333560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A34D4800-C4C3-E145-B440-1FD39F3FBA77}"/>
              </a:ext>
            </a:extLst>
          </p:cNvPr>
          <p:cNvSpPr/>
          <p:nvPr/>
        </p:nvSpPr>
        <p:spPr>
          <a:xfrm>
            <a:off x="8502546" y="92110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F7A0142F-220F-9E46-AAF7-9234D8E0242C}"/>
              </a:ext>
            </a:extLst>
          </p:cNvPr>
          <p:cNvSpPr/>
          <p:nvPr/>
        </p:nvSpPr>
        <p:spPr>
          <a:xfrm>
            <a:off x="8673468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B6004524-237A-6942-BA32-B434FE7F9316}"/>
              </a:ext>
            </a:extLst>
          </p:cNvPr>
          <p:cNvSpPr/>
          <p:nvPr/>
        </p:nvSpPr>
        <p:spPr>
          <a:xfrm>
            <a:off x="8882433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A15077AB-F8A8-944E-934B-1F2C980DE56C}"/>
              </a:ext>
            </a:extLst>
          </p:cNvPr>
          <p:cNvSpPr/>
          <p:nvPr/>
        </p:nvSpPr>
        <p:spPr>
          <a:xfrm>
            <a:off x="9091398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0F780239-5624-7848-8ECB-868731F63900}"/>
              </a:ext>
            </a:extLst>
          </p:cNvPr>
          <p:cNvSpPr/>
          <p:nvPr/>
        </p:nvSpPr>
        <p:spPr>
          <a:xfrm>
            <a:off x="9297138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B1782804-14FF-0342-8388-CB77DEC227B7}"/>
              </a:ext>
            </a:extLst>
          </p:cNvPr>
          <p:cNvSpPr/>
          <p:nvPr/>
        </p:nvSpPr>
        <p:spPr>
          <a:xfrm>
            <a:off x="9477759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1" name="Chevron 50">
            <a:extLst>
              <a:ext uri="{FF2B5EF4-FFF2-40B4-BE49-F238E27FC236}">
                <a16:creationId xmlns:a16="http://schemas.microsoft.com/office/drawing/2014/main" id="{117C95C2-258B-DF4E-8250-95ED77A7C8F7}"/>
              </a:ext>
            </a:extLst>
          </p:cNvPr>
          <p:cNvSpPr/>
          <p:nvPr/>
        </p:nvSpPr>
        <p:spPr>
          <a:xfrm>
            <a:off x="9646745" y="92110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2" name="Chevron 51">
            <a:extLst>
              <a:ext uri="{FF2B5EF4-FFF2-40B4-BE49-F238E27FC236}">
                <a16:creationId xmlns:a16="http://schemas.microsoft.com/office/drawing/2014/main" id="{3AEFC324-94E6-A64C-8519-755D4C7C80C1}"/>
              </a:ext>
            </a:extLst>
          </p:cNvPr>
          <p:cNvSpPr/>
          <p:nvPr/>
        </p:nvSpPr>
        <p:spPr>
          <a:xfrm>
            <a:off x="9817667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D7936CE8-D6C2-874E-913E-E710F65EE2D8}"/>
              </a:ext>
            </a:extLst>
          </p:cNvPr>
          <p:cNvSpPr/>
          <p:nvPr/>
        </p:nvSpPr>
        <p:spPr>
          <a:xfrm>
            <a:off x="10026632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017D0D55-155E-9E48-A2F6-D96557311D5E}"/>
              </a:ext>
            </a:extLst>
          </p:cNvPr>
          <p:cNvSpPr/>
          <p:nvPr/>
        </p:nvSpPr>
        <p:spPr>
          <a:xfrm>
            <a:off x="10235597" y="91758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DD4D405-7491-D44B-826B-934B8E67AFEF}"/>
              </a:ext>
            </a:extLst>
          </p:cNvPr>
          <p:cNvSpPr/>
          <p:nvPr/>
        </p:nvSpPr>
        <p:spPr>
          <a:xfrm>
            <a:off x="3434626" y="733997"/>
            <a:ext cx="5214722" cy="5866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meeting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organized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where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researcher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lab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manager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reached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mutual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agreement.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7041C5EA-B98F-5C41-B115-224C927231E3}"/>
              </a:ext>
            </a:extLst>
          </p:cNvPr>
          <p:cNvSpPr/>
          <p:nvPr/>
        </p:nvSpPr>
        <p:spPr>
          <a:xfrm>
            <a:off x="1752599" y="305156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DF3E658B-924A-C548-8F98-F8A760BC5E46}"/>
              </a:ext>
            </a:extLst>
          </p:cNvPr>
          <p:cNvSpPr/>
          <p:nvPr/>
        </p:nvSpPr>
        <p:spPr>
          <a:xfrm>
            <a:off x="1961564" y="305156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Chevron 61">
            <a:extLst>
              <a:ext uri="{FF2B5EF4-FFF2-40B4-BE49-F238E27FC236}">
                <a16:creationId xmlns:a16="http://schemas.microsoft.com/office/drawing/2014/main" id="{D137B2E6-FCAC-E14E-A1FC-9B4A55817242}"/>
              </a:ext>
            </a:extLst>
          </p:cNvPr>
          <p:cNvSpPr/>
          <p:nvPr/>
        </p:nvSpPr>
        <p:spPr>
          <a:xfrm>
            <a:off x="2170529" y="305156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966B1AEA-0E0D-A148-BE8A-5E36E4EE798D}"/>
              </a:ext>
            </a:extLst>
          </p:cNvPr>
          <p:cNvSpPr/>
          <p:nvPr/>
        </p:nvSpPr>
        <p:spPr>
          <a:xfrm>
            <a:off x="2376269" y="305156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Chevron 63">
            <a:extLst>
              <a:ext uri="{FF2B5EF4-FFF2-40B4-BE49-F238E27FC236}">
                <a16:creationId xmlns:a16="http://schemas.microsoft.com/office/drawing/2014/main" id="{99369B70-2413-8648-A417-FE6D96950B6A}"/>
              </a:ext>
            </a:extLst>
          </p:cNvPr>
          <p:cNvSpPr/>
          <p:nvPr/>
        </p:nvSpPr>
        <p:spPr>
          <a:xfrm>
            <a:off x="2556890" y="305156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5" name="Chevron 64">
            <a:extLst>
              <a:ext uri="{FF2B5EF4-FFF2-40B4-BE49-F238E27FC236}">
                <a16:creationId xmlns:a16="http://schemas.microsoft.com/office/drawing/2014/main" id="{1DF2CD80-27CB-F840-8941-5A95704334A8}"/>
              </a:ext>
            </a:extLst>
          </p:cNvPr>
          <p:cNvSpPr/>
          <p:nvPr/>
        </p:nvSpPr>
        <p:spPr>
          <a:xfrm>
            <a:off x="2725876" y="305508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6" name="Chevron 65">
            <a:extLst>
              <a:ext uri="{FF2B5EF4-FFF2-40B4-BE49-F238E27FC236}">
                <a16:creationId xmlns:a16="http://schemas.microsoft.com/office/drawing/2014/main" id="{F68FCB4C-94F7-7E4C-8A32-62C74C64D2F9}"/>
              </a:ext>
            </a:extLst>
          </p:cNvPr>
          <p:cNvSpPr/>
          <p:nvPr/>
        </p:nvSpPr>
        <p:spPr>
          <a:xfrm>
            <a:off x="2935604" y="305993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7" name="Chevron 66">
            <a:extLst>
              <a:ext uri="{FF2B5EF4-FFF2-40B4-BE49-F238E27FC236}">
                <a16:creationId xmlns:a16="http://schemas.microsoft.com/office/drawing/2014/main" id="{C2EBB072-19F6-8343-A0DF-B8B0DB49E94B}"/>
              </a:ext>
            </a:extLst>
          </p:cNvPr>
          <p:cNvSpPr/>
          <p:nvPr/>
        </p:nvSpPr>
        <p:spPr>
          <a:xfrm>
            <a:off x="3144569" y="305993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8" name="Chevron 67">
            <a:extLst>
              <a:ext uri="{FF2B5EF4-FFF2-40B4-BE49-F238E27FC236}">
                <a16:creationId xmlns:a16="http://schemas.microsoft.com/office/drawing/2014/main" id="{C5C7C200-993E-0C45-A495-3C572C8130A0}"/>
              </a:ext>
            </a:extLst>
          </p:cNvPr>
          <p:cNvSpPr/>
          <p:nvPr/>
        </p:nvSpPr>
        <p:spPr>
          <a:xfrm>
            <a:off x="3353534" y="305993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hevron 68">
            <a:extLst>
              <a:ext uri="{FF2B5EF4-FFF2-40B4-BE49-F238E27FC236}">
                <a16:creationId xmlns:a16="http://schemas.microsoft.com/office/drawing/2014/main" id="{B35B96C4-8FEB-2A43-9BCE-726D80119A09}"/>
              </a:ext>
            </a:extLst>
          </p:cNvPr>
          <p:cNvSpPr/>
          <p:nvPr/>
        </p:nvSpPr>
        <p:spPr>
          <a:xfrm>
            <a:off x="3559274" y="305993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E3541925-E2FE-B445-963A-43DAB14E459D}"/>
              </a:ext>
            </a:extLst>
          </p:cNvPr>
          <p:cNvSpPr/>
          <p:nvPr/>
        </p:nvSpPr>
        <p:spPr>
          <a:xfrm>
            <a:off x="3739895" y="305993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1" name="Chevron 70">
            <a:extLst>
              <a:ext uri="{FF2B5EF4-FFF2-40B4-BE49-F238E27FC236}">
                <a16:creationId xmlns:a16="http://schemas.microsoft.com/office/drawing/2014/main" id="{41310178-BE47-E643-8562-03FB42A0E6B0}"/>
              </a:ext>
            </a:extLst>
          </p:cNvPr>
          <p:cNvSpPr/>
          <p:nvPr/>
        </p:nvSpPr>
        <p:spPr>
          <a:xfrm>
            <a:off x="3908881" y="306346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2" name="Chevron 71">
            <a:extLst>
              <a:ext uri="{FF2B5EF4-FFF2-40B4-BE49-F238E27FC236}">
                <a16:creationId xmlns:a16="http://schemas.microsoft.com/office/drawing/2014/main" id="{9E4D00F0-9D5A-A043-A405-84D3B4EF9941}"/>
              </a:ext>
            </a:extLst>
          </p:cNvPr>
          <p:cNvSpPr/>
          <p:nvPr/>
        </p:nvSpPr>
        <p:spPr>
          <a:xfrm>
            <a:off x="4080966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43BA309F-CFD6-0B49-9890-BB628BE825DF}"/>
              </a:ext>
            </a:extLst>
          </p:cNvPr>
          <p:cNvSpPr/>
          <p:nvPr/>
        </p:nvSpPr>
        <p:spPr>
          <a:xfrm>
            <a:off x="4289931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4" name="Chevron 73">
            <a:extLst>
              <a:ext uri="{FF2B5EF4-FFF2-40B4-BE49-F238E27FC236}">
                <a16:creationId xmlns:a16="http://schemas.microsoft.com/office/drawing/2014/main" id="{5AC63E29-14BE-4947-9915-7B43541183D1}"/>
              </a:ext>
            </a:extLst>
          </p:cNvPr>
          <p:cNvSpPr/>
          <p:nvPr/>
        </p:nvSpPr>
        <p:spPr>
          <a:xfrm>
            <a:off x="4498896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5" name="Chevron 74">
            <a:extLst>
              <a:ext uri="{FF2B5EF4-FFF2-40B4-BE49-F238E27FC236}">
                <a16:creationId xmlns:a16="http://schemas.microsoft.com/office/drawing/2014/main" id="{CD9D85C1-FE18-554E-9094-DAA93FEB8F45}"/>
              </a:ext>
            </a:extLst>
          </p:cNvPr>
          <p:cNvSpPr/>
          <p:nvPr/>
        </p:nvSpPr>
        <p:spPr>
          <a:xfrm>
            <a:off x="4704636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Chevron 75">
            <a:extLst>
              <a:ext uri="{FF2B5EF4-FFF2-40B4-BE49-F238E27FC236}">
                <a16:creationId xmlns:a16="http://schemas.microsoft.com/office/drawing/2014/main" id="{F4B275CB-11AD-8345-B546-117A5A2CC10C}"/>
              </a:ext>
            </a:extLst>
          </p:cNvPr>
          <p:cNvSpPr/>
          <p:nvPr/>
        </p:nvSpPr>
        <p:spPr>
          <a:xfrm>
            <a:off x="4885257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7" name="Chevron 76">
            <a:extLst>
              <a:ext uri="{FF2B5EF4-FFF2-40B4-BE49-F238E27FC236}">
                <a16:creationId xmlns:a16="http://schemas.microsoft.com/office/drawing/2014/main" id="{03559571-C716-0F42-803D-C9538638A44E}"/>
              </a:ext>
            </a:extLst>
          </p:cNvPr>
          <p:cNvSpPr/>
          <p:nvPr/>
        </p:nvSpPr>
        <p:spPr>
          <a:xfrm>
            <a:off x="5054243" y="306199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8" name="Chevron 77">
            <a:extLst>
              <a:ext uri="{FF2B5EF4-FFF2-40B4-BE49-F238E27FC236}">
                <a16:creationId xmlns:a16="http://schemas.microsoft.com/office/drawing/2014/main" id="{B54FA52A-B688-024C-9E3F-465EA5FA697C}"/>
              </a:ext>
            </a:extLst>
          </p:cNvPr>
          <p:cNvSpPr/>
          <p:nvPr/>
        </p:nvSpPr>
        <p:spPr>
          <a:xfrm>
            <a:off x="5237696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9" name="Chevron 78">
            <a:extLst>
              <a:ext uri="{FF2B5EF4-FFF2-40B4-BE49-F238E27FC236}">
                <a16:creationId xmlns:a16="http://schemas.microsoft.com/office/drawing/2014/main" id="{C30674EA-C40F-BB4D-AB1A-11DDF295023F}"/>
              </a:ext>
            </a:extLst>
          </p:cNvPr>
          <p:cNvSpPr/>
          <p:nvPr/>
        </p:nvSpPr>
        <p:spPr>
          <a:xfrm>
            <a:off x="5446661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0" name="Chevron 79">
            <a:extLst>
              <a:ext uri="{FF2B5EF4-FFF2-40B4-BE49-F238E27FC236}">
                <a16:creationId xmlns:a16="http://schemas.microsoft.com/office/drawing/2014/main" id="{A7DB86AA-5F5C-E84B-82ED-A0E0A146C543}"/>
              </a:ext>
            </a:extLst>
          </p:cNvPr>
          <p:cNvSpPr/>
          <p:nvPr/>
        </p:nvSpPr>
        <p:spPr>
          <a:xfrm>
            <a:off x="5655626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1" name="Chevron 80">
            <a:extLst>
              <a:ext uri="{FF2B5EF4-FFF2-40B4-BE49-F238E27FC236}">
                <a16:creationId xmlns:a16="http://schemas.microsoft.com/office/drawing/2014/main" id="{B52517F7-CC1B-4846-88FA-809B43A8465E}"/>
              </a:ext>
            </a:extLst>
          </p:cNvPr>
          <p:cNvSpPr/>
          <p:nvPr/>
        </p:nvSpPr>
        <p:spPr>
          <a:xfrm>
            <a:off x="5861366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2" name="Chevron 81">
            <a:extLst>
              <a:ext uri="{FF2B5EF4-FFF2-40B4-BE49-F238E27FC236}">
                <a16:creationId xmlns:a16="http://schemas.microsoft.com/office/drawing/2014/main" id="{9BF000E9-019C-FB4A-8B25-8054CF3E607F}"/>
              </a:ext>
            </a:extLst>
          </p:cNvPr>
          <p:cNvSpPr/>
          <p:nvPr/>
        </p:nvSpPr>
        <p:spPr>
          <a:xfrm>
            <a:off x="6041987" y="305846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3" name="Chevron 82">
            <a:extLst>
              <a:ext uri="{FF2B5EF4-FFF2-40B4-BE49-F238E27FC236}">
                <a16:creationId xmlns:a16="http://schemas.microsoft.com/office/drawing/2014/main" id="{856B6FFB-5376-0043-A206-8E0482ABCD58}"/>
              </a:ext>
            </a:extLst>
          </p:cNvPr>
          <p:cNvSpPr/>
          <p:nvPr/>
        </p:nvSpPr>
        <p:spPr>
          <a:xfrm>
            <a:off x="6210973" y="306199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4" name="Chevron 83">
            <a:extLst>
              <a:ext uri="{FF2B5EF4-FFF2-40B4-BE49-F238E27FC236}">
                <a16:creationId xmlns:a16="http://schemas.microsoft.com/office/drawing/2014/main" id="{575AC857-2929-DA4B-8C1A-A5BF380C978F}"/>
              </a:ext>
            </a:extLst>
          </p:cNvPr>
          <p:cNvSpPr/>
          <p:nvPr/>
        </p:nvSpPr>
        <p:spPr>
          <a:xfrm>
            <a:off x="6389307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5" name="Chevron 84">
            <a:extLst>
              <a:ext uri="{FF2B5EF4-FFF2-40B4-BE49-F238E27FC236}">
                <a16:creationId xmlns:a16="http://schemas.microsoft.com/office/drawing/2014/main" id="{0CB6C972-A3F8-FE43-9D69-BD381955E0C0}"/>
              </a:ext>
            </a:extLst>
          </p:cNvPr>
          <p:cNvSpPr/>
          <p:nvPr/>
        </p:nvSpPr>
        <p:spPr>
          <a:xfrm>
            <a:off x="6598272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6" name="Chevron 85">
            <a:extLst>
              <a:ext uri="{FF2B5EF4-FFF2-40B4-BE49-F238E27FC236}">
                <a16:creationId xmlns:a16="http://schemas.microsoft.com/office/drawing/2014/main" id="{3299BFFD-8EE4-4B43-852D-C9E308448106}"/>
              </a:ext>
            </a:extLst>
          </p:cNvPr>
          <p:cNvSpPr/>
          <p:nvPr/>
        </p:nvSpPr>
        <p:spPr>
          <a:xfrm>
            <a:off x="6807237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7" name="Chevron 86">
            <a:extLst>
              <a:ext uri="{FF2B5EF4-FFF2-40B4-BE49-F238E27FC236}">
                <a16:creationId xmlns:a16="http://schemas.microsoft.com/office/drawing/2014/main" id="{5BB50C6D-8069-3740-9F8A-ABA927C995DE}"/>
              </a:ext>
            </a:extLst>
          </p:cNvPr>
          <p:cNvSpPr/>
          <p:nvPr/>
        </p:nvSpPr>
        <p:spPr>
          <a:xfrm>
            <a:off x="7012977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8" name="Chevron 87">
            <a:extLst>
              <a:ext uri="{FF2B5EF4-FFF2-40B4-BE49-F238E27FC236}">
                <a16:creationId xmlns:a16="http://schemas.microsoft.com/office/drawing/2014/main" id="{296C3937-887E-3840-9604-2CB3E594B492}"/>
              </a:ext>
            </a:extLst>
          </p:cNvPr>
          <p:cNvSpPr/>
          <p:nvPr/>
        </p:nvSpPr>
        <p:spPr>
          <a:xfrm>
            <a:off x="7193598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89" name="Chevron 88">
            <a:extLst>
              <a:ext uri="{FF2B5EF4-FFF2-40B4-BE49-F238E27FC236}">
                <a16:creationId xmlns:a16="http://schemas.microsoft.com/office/drawing/2014/main" id="{83FAB093-75EF-584A-913D-6BEAEAC819B2}"/>
              </a:ext>
            </a:extLst>
          </p:cNvPr>
          <p:cNvSpPr/>
          <p:nvPr/>
        </p:nvSpPr>
        <p:spPr>
          <a:xfrm>
            <a:off x="7362584" y="3072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0" name="Chevron 89">
            <a:extLst>
              <a:ext uri="{FF2B5EF4-FFF2-40B4-BE49-F238E27FC236}">
                <a16:creationId xmlns:a16="http://schemas.microsoft.com/office/drawing/2014/main" id="{5C7C9A9F-731B-DB4F-9609-D6B6E4D007E2}"/>
              </a:ext>
            </a:extLst>
          </p:cNvPr>
          <p:cNvSpPr/>
          <p:nvPr/>
        </p:nvSpPr>
        <p:spPr>
          <a:xfrm>
            <a:off x="7529269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1" name="Chevron 90">
            <a:extLst>
              <a:ext uri="{FF2B5EF4-FFF2-40B4-BE49-F238E27FC236}">
                <a16:creationId xmlns:a16="http://schemas.microsoft.com/office/drawing/2014/main" id="{41059889-AD8C-D042-893E-3D989829F5EC}"/>
              </a:ext>
            </a:extLst>
          </p:cNvPr>
          <p:cNvSpPr/>
          <p:nvPr/>
        </p:nvSpPr>
        <p:spPr>
          <a:xfrm>
            <a:off x="7738234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2" name="Chevron 91">
            <a:extLst>
              <a:ext uri="{FF2B5EF4-FFF2-40B4-BE49-F238E27FC236}">
                <a16:creationId xmlns:a16="http://schemas.microsoft.com/office/drawing/2014/main" id="{69F8832F-1B4B-0042-ACEE-6A95422ED91C}"/>
              </a:ext>
            </a:extLst>
          </p:cNvPr>
          <p:cNvSpPr/>
          <p:nvPr/>
        </p:nvSpPr>
        <p:spPr>
          <a:xfrm>
            <a:off x="7947199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3" name="Chevron 92">
            <a:extLst>
              <a:ext uri="{FF2B5EF4-FFF2-40B4-BE49-F238E27FC236}">
                <a16:creationId xmlns:a16="http://schemas.microsoft.com/office/drawing/2014/main" id="{4E5E4BC6-FC0C-AA43-ABC3-98711E7166FE}"/>
              </a:ext>
            </a:extLst>
          </p:cNvPr>
          <p:cNvSpPr/>
          <p:nvPr/>
        </p:nvSpPr>
        <p:spPr>
          <a:xfrm>
            <a:off x="8152939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4" name="Chevron 93">
            <a:extLst>
              <a:ext uri="{FF2B5EF4-FFF2-40B4-BE49-F238E27FC236}">
                <a16:creationId xmlns:a16="http://schemas.microsoft.com/office/drawing/2014/main" id="{223E98BF-AC9F-B241-9292-58FBE68EADFE}"/>
              </a:ext>
            </a:extLst>
          </p:cNvPr>
          <p:cNvSpPr/>
          <p:nvPr/>
        </p:nvSpPr>
        <p:spPr>
          <a:xfrm>
            <a:off x="8333560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5" name="Chevron 94">
            <a:extLst>
              <a:ext uri="{FF2B5EF4-FFF2-40B4-BE49-F238E27FC236}">
                <a16:creationId xmlns:a16="http://schemas.microsoft.com/office/drawing/2014/main" id="{8459CC67-E1B4-2443-A48E-2446854B5A23}"/>
              </a:ext>
            </a:extLst>
          </p:cNvPr>
          <p:cNvSpPr/>
          <p:nvPr/>
        </p:nvSpPr>
        <p:spPr>
          <a:xfrm>
            <a:off x="8502546" y="3072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6" name="Chevron 95">
            <a:extLst>
              <a:ext uri="{FF2B5EF4-FFF2-40B4-BE49-F238E27FC236}">
                <a16:creationId xmlns:a16="http://schemas.microsoft.com/office/drawing/2014/main" id="{66DEA41D-4D64-354B-93FA-BD2172FC2131}"/>
              </a:ext>
            </a:extLst>
          </p:cNvPr>
          <p:cNvSpPr/>
          <p:nvPr/>
        </p:nvSpPr>
        <p:spPr>
          <a:xfrm>
            <a:off x="8673468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7" name="Chevron 96">
            <a:extLst>
              <a:ext uri="{FF2B5EF4-FFF2-40B4-BE49-F238E27FC236}">
                <a16:creationId xmlns:a16="http://schemas.microsoft.com/office/drawing/2014/main" id="{58C0FD58-6E69-A64E-9DC4-CE77FD1634D0}"/>
              </a:ext>
            </a:extLst>
          </p:cNvPr>
          <p:cNvSpPr/>
          <p:nvPr/>
        </p:nvSpPr>
        <p:spPr>
          <a:xfrm>
            <a:off x="8882433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8" name="Chevron 97">
            <a:extLst>
              <a:ext uri="{FF2B5EF4-FFF2-40B4-BE49-F238E27FC236}">
                <a16:creationId xmlns:a16="http://schemas.microsoft.com/office/drawing/2014/main" id="{4F7F8421-05FD-014C-8EF6-9A3BB923BF37}"/>
              </a:ext>
            </a:extLst>
          </p:cNvPr>
          <p:cNvSpPr/>
          <p:nvPr/>
        </p:nvSpPr>
        <p:spPr>
          <a:xfrm>
            <a:off x="9091398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9" name="Chevron 98">
            <a:extLst>
              <a:ext uri="{FF2B5EF4-FFF2-40B4-BE49-F238E27FC236}">
                <a16:creationId xmlns:a16="http://schemas.microsoft.com/office/drawing/2014/main" id="{504B5763-BF1D-3C4B-B792-DF44602CCFB9}"/>
              </a:ext>
            </a:extLst>
          </p:cNvPr>
          <p:cNvSpPr/>
          <p:nvPr/>
        </p:nvSpPr>
        <p:spPr>
          <a:xfrm>
            <a:off x="9297138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0" name="Chevron 99">
            <a:extLst>
              <a:ext uri="{FF2B5EF4-FFF2-40B4-BE49-F238E27FC236}">
                <a16:creationId xmlns:a16="http://schemas.microsoft.com/office/drawing/2014/main" id="{EEC854D1-031F-F14B-807C-339960AE682A}"/>
              </a:ext>
            </a:extLst>
          </p:cNvPr>
          <p:cNvSpPr/>
          <p:nvPr/>
        </p:nvSpPr>
        <p:spPr>
          <a:xfrm>
            <a:off x="9477759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660446F1-C31E-5741-A813-E2309908329D}"/>
              </a:ext>
            </a:extLst>
          </p:cNvPr>
          <p:cNvSpPr/>
          <p:nvPr/>
        </p:nvSpPr>
        <p:spPr>
          <a:xfrm>
            <a:off x="9646745" y="3072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2" name="Chevron 101">
            <a:extLst>
              <a:ext uri="{FF2B5EF4-FFF2-40B4-BE49-F238E27FC236}">
                <a16:creationId xmlns:a16="http://schemas.microsoft.com/office/drawing/2014/main" id="{0C2CB0B8-EBE4-4E40-82FF-A6E70F99DD55}"/>
              </a:ext>
            </a:extLst>
          </p:cNvPr>
          <p:cNvSpPr/>
          <p:nvPr/>
        </p:nvSpPr>
        <p:spPr>
          <a:xfrm>
            <a:off x="9817667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D4DC9A16-153C-144E-B43D-D34713D90A10}"/>
              </a:ext>
            </a:extLst>
          </p:cNvPr>
          <p:cNvSpPr/>
          <p:nvPr/>
        </p:nvSpPr>
        <p:spPr>
          <a:xfrm>
            <a:off x="10026632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4" name="Chevron 103">
            <a:extLst>
              <a:ext uri="{FF2B5EF4-FFF2-40B4-BE49-F238E27FC236}">
                <a16:creationId xmlns:a16="http://schemas.microsoft.com/office/drawing/2014/main" id="{58A76AE3-5652-BA43-87C1-583728FFB2C9}"/>
              </a:ext>
            </a:extLst>
          </p:cNvPr>
          <p:cNvSpPr/>
          <p:nvPr/>
        </p:nvSpPr>
        <p:spPr>
          <a:xfrm>
            <a:off x="10235597" y="306889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6" name="Rounded Rectangular Callout 105">
            <a:extLst>
              <a:ext uri="{FF2B5EF4-FFF2-40B4-BE49-F238E27FC236}">
                <a16:creationId xmlns:a16="http://schemas.microsoft.com/office/drawing/2014/main" id="{876AB16C-CC05-AE4E-BE65-B6C4B613782B}"/>
              </a:ext>
            </a:extLst>
          </p:cNvPr>
          <p:cNvSpPr/>
          <p:nvPr/>
        </p:nvSpPr>
        <p:spPr>
          <a:xfrm>
            <a:off x="3739895" y="4456862"/>
            <a:ext cx="5938717" cy="752917"/>
          </a:xfrm>
          <a:prstGeom prst="wedgeRoundRectCallout">
            <a:avLst>
              <a:gd name="adj1" fmla="val 51364"/>
              <a:gd name="adj2" fmla="val 6689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Hi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Ray,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here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requested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ethical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form,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please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fill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send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back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us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approval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that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can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complete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application.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153" name="Chevron 152">
            <a:extLst>
              <a:ext uri="{FF2B5EF4-FFF2-40B4-BE49-F238E27FC236}">
                <a16:creationId xmlns:a16="http://schemas.microsoft.com/office/drawing/2014/main" id="{DF876E5C-EBF4-3146-96B7-73D96B844DCD}"/>
              </a:ext>
            </a:extLst>
          </p:cNvPr>
          <p:cNvSpPr/>
          <p:nvPr/>
        </p:nvSpPr>
        <p:spPr>
          <a:xfrm>
            <a:off x="1747388" y="565404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4" name="Chevron 153">
            <a:extLst>
              <a:ext uri="{FF2B5EF4-FFF2-40B4-BE49-F238E27FC236}">
                <a16:creationId xmlns:a16="http://schemas.microsoft.com/office/drawing/2014/main" id="{AEAB41F4-832B-694D-8313-071F734030B6}"/>
              </a:ext>
            </a:extLst>
          </p:cNvPr>
          <p:cNvSpPr/>
          <p:nvPr/>
        </p:nvSpPr>
        <p:spPr>
          <a:xfrm>
            <a:off x="1956353" y="565404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5" name="Chevron 154">
            <a:extLst>
              <a:ext uri="{FF2B5EF4-FFF2-40B4-BE49-F238E27FC236}">
                <a16:creationId xmlns:a16="http://schemas.microsoft.com/office/drawing/2014/main" id="{3FB4AF4B-D047-914C-BC53-105BB1D61EA7}"/>
              </a:ext>
            </a:extLst>
          </p:cNvPr>
          <p:cNvSpPr/>
          <p:nvPr/>
        </p:nvSpPr>
        <p:spPr>
          <a:xfrm>
            <a:off x="2165318" y="565404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6" name="Chevron 155">
            <a:extLst>
              <a:ext uri="{FF2B5EF4-FFF2-40B4-BE49-F238E27FC236}">
                <a16:creationId xmlns:a16="http://schemas.microsoft.com/office/drawing/2014/main" id="{B6E7118D-D68E-304D-90B6-F423F589FCD2}"/>
              </a:ext>
            </a:extLst>
          </p:cNvPr>
          <p:cNvSpPr/>
          <p:nvPr/>
        </p:nvSpPr>
        <p:spPr>
          <a:xfrm>
            <a:off x="2371058" y="565404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7" name="Chevron 156">
            <a:extLst>
              <a:ext uri="{FF2B5EF4-FFF2-40B4-BE49-F238E27FC236}">
                <a16:creationId xmlns:a16="http://schemas.microsoft.com/office/drawing/2014/main" id="{374F9058-BD99-5740-A799-1D53542320EF}"/>
              </a:ext>
            </a:extLst>
          </p:cNvPr>
          <p:cNvSpPr/>
          <p:nvPr/>
        </p:nvSpPr>
        <p:spPr>
          <a:xfrm>
            <a:off x="2551679" y="565404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8" name="Chevron 157">
            <a:extLst>
              <a:ext uri="{FF2B5EF4-FFF2-40B4-BE49-F238E27FC236}">
                <a16:creationId xmlns:a16="http://schemas.microsoft.com/office/drawing/2014/main" id="{E9CE3A08-80D0-244E-B993-75B6DAA483FF}"/>
              </a:ext>
            </a:extLst>
          </p:cNvPr>
          <p:cNvSpPr/>
          <p:nvPr/>
        </p:nvSpPr>
        <p:spPr>
          <a:xfrm>
            <a:off x="2720665" y="565757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9" name="Chevron 158">
            <a:extLst>
              <a:ext uri="{FF2B5EF4-FFF2-40B4-BE49-F238E27FC236}">
                <a16:creationId xmlns:a16="http://schemas.microsoft.com/office/drawing/2014/main" id="{FD033C5A-9862-7F4F-9B4D-93D1A9D3C9D8}"/>
              </a:ext>
            </a:extLst>
          </p:cNvPr>
          <p:cNvSpPr/>
          <p:nvPr/>
        </p:nvSpPr>
        <p:spPr>
          <a:xfrm>
            <a:off x="2930393" y="566242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0" name="Chevron 159">
            <a:extLst>
              <a:ext uri="{FF2B5EF4-FFF2-40B4-BE49-F238E27FC236}">
                <a16:creationId xmlns:a16="http://schemas.microsoft.com/office/drawing/2014/main" id="{79CAFC3F-32EA-A948-A565-EE2EAC3E8A64}"/>
              </a:ext>
            </a:extLst>
          </p:cNvPr>
          <p:cNvSpPr/>
          <p:nvPr/>
        </p:nvSpPr>
        <p:spPr>
          <a:xfrm>
            <a:off x="3139358" y="566242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1" name="Chevron 160">
            <a:extLst>
              <a:ext uri="{FF2B5EF4-FFF2-40B4-BE49-F238E27FC236}">
                <a16:creationId xmlns:a16="http://schemas.microsoft.com/office/drawing/2014/main" id="{5A939C37-CDB5-A44A-AB9E-8B942A31D714}"/>
              </a:ext>
            </a:extLst>
          </p:cNvPr>
          <p:cNvSpPr/>
          <p:nvPr/>
        </p:nvSpPr>
        <p:spPr>
          <a:xfrm>
            <a:off x="3348323" y="566242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2" name="Chevron 161">
            <a:extLst>
              <a:ext uri="{FF2B5EF4-FFF2-40B4-BE49-F238E27FC236}">
                <a16:creationId xmlns:a16="http://schemas.microsoft.com/office/drawing/2014/main" id="{930693C3-A47F-5D43-B284-B90A9BD8B69D}"/>
              </a:ext>
            </a:extLst>
          </p:cNvPr>
          <p:cNvSpPr/>
          <p:nvPr/>
        </p:nvSpPr>
        <p:spPr>
          <a:xfrm>
            <a:off x="3554063" y="566242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3" name="Chevron 162">
            <a:extLst>
              <a:ext uri="{FF2B5EF4-FFF2-40B4-BE49-F238E27FC236}">
                <a16:creationId xmlns:a16="http://schemas.microsoft.com/office/drawing/2014/main" id="{D7430D01-1F3D-5648-852F-045E6D3BBC08}"/>
              </a:ext>
            </a:extLst>
          </p:cNvPr>
          <p:cNvSpPr/>
          <p:nvPr/>
        </p:nvSpPr>
        <p:spPr>
          <a:xfrm>
            <a:off x="3734684" y="566242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4" name="Chevron 163">
            <a:extLst>
              <a:ext uri="{FF2B5EF4-FFF2-40B4-BE49-F238E27FC236}">
                <a16:creationId xmlns:a16="http://schemas.microsoft.com/office/drawing/2014/main" id="{DD81B319-9111-1949-97CB-C7D64C70A4FE}"/>
              </a:ext>
            </a:extLst>
          </p:cNvPr>
          <p:cNvSpPr/>
          <p:nvPr/>
        </p:nvSpPr>
        <p:spPr>
          <a:xfrm>
            <a:off x="3903670" y="566594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5" name="Chevron 164">
            <a:extLst>
              <a:ext uri="{FF2B5EF4-FFF2-40B4-BE49-F238E27FC236}">
                <a16:creationId xmlns:a16="http://schemas.microsoft.com/office/drawing/2014/main" id="{9EE34ACD-AAD4-304E-975E-BF7ECB6DAE72}"/>
              </a:ext>
            </a:extLst>
          </p:cNvPr>
          <p:cNvSpPr/>
          <p:nvPr/>
        </p:nvSpPr>
        <p:spPr>
          <a:xfrm>
            <a:off x="4075755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6" name="Chevron 165">
            <a:extLst>
              <a:ext uri="{FF2B5EF4-FFF2-40B4-BE49-F238E27FC236}">
                <a16:creationId xmlns:a16="http://schemas.microsoft.com/office/drawing/2014/main" id="{3AC30440-5C32-EF49-A9DE-0046F6156A01}"/>
              </a:ext>
            </a:extLst>
          </p:cNvPr>
          <p:cNvSpPr/>
          <p:nvPr/>
        </p:nvSpPr>
        <p:spPr>
          <a:xfrm>
            <a:off x="4284720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7" name="Chevron 166">
            <a:extLst>
              <a:ext uri="{FF2B5EF4-FFF2-40B4-BE49-F238E27FC236}">
                <a16:creationId xmlns:a16="http://schemas.microsoft.com/office/drawing/2014/main" id="{39C34A27-42A9-1047-8408-F2B3655699EF}"/>
              </a:ext>
            </a:extLst>
          </p:cNvPr>
          <p:cNvSpPr/>
          <p:nvPr/>
        </p:nvSpPr>
        <p:spPr>
          <a:xfrm>
            <a:off x="4493685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8" name="Chevron 167">
            <a:extLst>
              <a:ext uri="{FF2B5EF4-FFF2-40B4-BE49-F238E27FC236}">
                <a16:creationId xmlns:a16="http://schemas.microsoft.com/office/drawing/2014/main" id="{B3EEE16F-EB92-714E-9437-E40EB00B5163}"/>
              </a:ext>
            </a:extLst>
          </p:cNvPr>
          <p:cNvSpPr/>
          <p:nvPr/>
        </p:nvSpPr>
        <p:spPr>
          <a:xfrm>
            <a:off x="4699425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9" name="Chevron 168">
            <a:extLst>
              <a:ext uri="{FF2B5EF4-FFF2-40B4-BE49-F238E27FC236}">
                <a16:creationId xmlns:a16="http://schemas.microsoft.com/office/drawing/2014/main" id="{C3ED12FF-4EDC-414D-95AE-20A8D8F83AF9}"/>
              </a:ext>
            </a:extLst>
          </p:cNvPr>
          <p:cNvSpPr/>
          <p:nvPr/>
        </p:nvSpPr>
        <p:spPr>
          <a:xfrm>
            <a:off x="4880046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0" name="Chevron 169">
            <a:extLst>
              <a:ext uri="{FF2B5EF4-FFF2-40B4-BE49-F238E27FC236}">
                <a16:creationId xmlns:a16="http://schemas.microsoft.com/office/drawing/2014/main" id="{D2D0C4D6-7217-E945-A01E-C7B93DB02F34}"/>
              </a:ext>
            </a:extLst>
          </p:cNvPr>
          <p:cNvSpPr/>
          <p:nvPr/>
        </p:nvSpPr>
        <p:spPr>
          <a:xfrm>
            <a:off x="5049032" y="566447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1" name="Chevron 170">
            <a:extLst>
              <a:ext uri="{FF2B5EF4-FFF2-40B4-BE49-F238E27FC236}">
                <a16:creationId xmlns:a16="http://schemas.microsoft.com/office/drawing/2014/main" id="{305FF572-CD1D-AC44-9482-731E875886D1}"/>
              </a:ext>
            </a:extLst>
          </p:cNvPr>
          <p:cNvSpPr/>
          <p:nvPr/>
        </p:nvSpPr>
        <p:spPr>
          <a:xfrm>
            <a:off x="5232485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2" name="Chevron 171">
            <a:extLst>
              <a:ext uri="{FF2B5EF4-FFF2-40B4-BE49-F238E27FC236}">
                <a16:creationId xmlns:a16="http://schemas.microsoft.com/office/drawing/2014/main" id="{B1156E28-538D-8B42-8B1A-698AF7FB6151}"/>
              </a:ext>
            </a:extLst>
          </p:cNvPr>
          <p:cNvSpPr/>
          <p:nvPr/>
        </p:nvSpPr>
        <p:spPr>
          <a:xfrm>
            <a:off x="5441450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3" name="Chevron 172">
            <a:extLst>
              <a:ext uri="{FF2B5EF4-FFF2-40B4-BE49-F238E27FC236}">
                <a16:creationId xmlns:a16="http://schemas.microsoft.com/office/drawing/2014/main" id="{DF70DD5B-91CB-8E42-833F-4A0014E7C36C}"/>
              </a:ext>
            </a:extLst>
          </p:cNvPr>
          <p:cNvSpPr/>
          <p:nvPr/>
        </p:nvSpPr>
        <p:spPr>
          <a:xfrm>
            <a:off x="5650415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4" name="Chevron 173">
            <a:extLst>
              <a:ext uri="{FF2B5EF4-FFF2-40B4-BE49-F238E27FC236}">
                <a16:creationId xmlns:a16="http://schemas.microsoft.com/office/drawing/2014/main" id="{511C0D31-4D3C-8941-8081-F0F76162E2D8}"/>
              </a:ext>
            </a:extLst>
          </p:cNvPr>
          <p:cNvSpPr/>
          <p:nvPr/>
        </p:nvSpPr>
        <p:spPr>
          <a:xfrm>
            <a:off x="5856155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5" name="Chevron 174">
            <a:extLst>
              <a:ext uri="{FF2B5EF4-FFF2-40B4-BE49-F238E27FC236}">
                <a16:creationId xmlns:a16="http://schemas.microsoft.com/office/drawing/2014/main" id="{973B0315-35CA-A349-889D-A4BF18460B6C}"/>
              </a:ext>
            </a:extLst>
          </p:cNvPr>
          <p:cNvSpPr/>
          <p:nvPr/>
        </p:nvSpPr>
        <p:spPr>
          <a:xfrm>
            <a:off x="6036776" y="56609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6" name="Chevron 175">
            <a:extLst>
              <a:ext uri="{FF2B5EF4-FFF2-40B4-BE49-F238E27FC236}">
                <a16:creationId xmlns:a16="http://schemas.microsoft.com/office/drawing/2014/main" id="{FE450FFD-64F5-5C48-9D64-AE577562B64A}"/>
              </a:ext>
            </a:extLst>
          </p:cNvPr>
          <p:cNvSpPr/>
          <p:nvPr/>
        </p:nvSpPr>
        <p:spPr>
          <a:xfrm>
            <a:off x="6205762" y="566447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7" name="Chevron 176">
            <a:extLst>
              <a:ext uri="{FF2B5EF4-FFF2-40B4-BE49-F238E27FC236}">
                <a16:creationId xmlns:a16="http://schemas.microsoft.com/office/drawing/2014/main" id="{FBF5A380-B72B-3049-B149-41752AA2E8B4}"/>
              </a:ext>
            </a:extLst>
          </p:cNvPr>
          <p:cNvSpPr/>
          <p:nvPr/>
        </p:nvSpPr>
        <p:spPr>
          <a:xfrm>
            <a:off x="6384096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8" name="Chevron 177">
            <a:extLst>
              <a:ext uri="{FF2B5EF4-FFF2-40B4-BE49-F238E27FC236}">
                <a16:creationId xmlns:a16="http://schemas.microsoft.com/office/drawing/2014/main" id="{649CC81B-76EE-8B4A-9AC1-875F21824AE1}"/>
              </a:ext>
            </a:extLst>
          </p:cNvPr>
          <p:cNvSpPr/>
          <p:nvPr/>
        </p:nvSpPr>
        <p:spPr>
          <a:xfrm>
            <a:off x="6593061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9" name="Chevron 178">
            <a:extLst>
              <a:ext uri="{FF2B5EF4-FFF2-40B4-BE49-F238E27FC236}">
                <a16:creationId xmlns:a16="http://schemas.microsoft.com/office/drawing/2014/main" id="{286B95E5-CB44-514B-88B3-A60A49C4ACD0}"/>
              </a:ext>
            </a:extLst>
          </p:cNvPr>
          <p:cNvSpPr/>
          <p:nvPr/>
        </p:nvSpPr>
        <p:spPr>
          <a:xfrm>
            <a:off x="6802026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0" name="Chevron 179">
            <a:extLst>
              <a:ext uri="{FF2B5EF4-FFF2-40B4-BE49-F238E27FC236}">
                <a16:creationId xmlns:a16="http://schemas.microsoft.com/office/drawing/2014/main" id="{2963DCED-533D-FD4D-9470-B0EDD979A750}"/>
              </a:ext>
            </a:extLst>
          </p:cNvPr>
          <p:cNvSpPr/>
          <p:nvPr/>
        </p:nvSpPr>
        <p:spPr>
          <a:xfrm>
            <a:off x="7007766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1" name="Chevron 180">
            <a:extLst>
              <a:ext uri="{FF2B5EF4-FFF2-40B4-BE49-F238E27FC236}">
                <a16:creationId xmlns:a16="http://schemas.microsoft.com/office/drawing/2014/main" id="{3D8ABF45-A1A0-EB49-9275-7DE779FDF9B6}"/>
              </a:ext>
            </a:extLst>
          </p:cNvPr>
          <p:cNvSpPr/>
          <p:nvPr/>
        </p:nvSpPr>
        <p:spPr>
          <a:xfrm>
            <a:off x="7188387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2" name="Chevron 181">
            <a:extLst>
              <a:ext uri="{FF2B5EF4-FFF2-40B4-BE49-F238E27FC236}">
                <a16:creationId xmlns:a16="http://schemas.microsoft.com/office/drawing/2014/main" id="{B966753F-0697-C943-9251-3C0079DD7395}"/>
              </a:ext>
            </a:extLst>
          </p:cNvPr>
          <p:cNvSpPr/>
          <p:nvPr/>
        </p:nvSpPr>
        <p:spPr>
          <a:xfrm>
            <a:off x="7357373" y="56749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3" name="Chevron 182">
            <a:extLst>
              <a:ext uri="{FF2B5EF4-FFF2-40B4-BE49-F238E27FC236}">
                <a16:creationId xmlns:a16="http://schemas.microsoft.com/office/drawing/2014/main" id="{2FFCB1B6-4FA3-0548-800B-D76CDF88B875}"/>
              </a:ext>
            </a:extLst>
          </p:cNvPr>
          <p:cNvSpPr/>
          <p:nvPr/>
        </p:nvSpPr>
        <p:spPr>
          <a:xfrm>
            <a:off x="7524058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4" name="Chevron 183">
            <a:extLst>
              <a:ext uri="{FF2B5EF4-FFF2-40B4-BE49-F238E27FC236}">
                <a16:creationId xmlns:a16="http://schemas.microsoft.com/office/drawing/2014/main" id="{1664CCAD-AC84-404F-9FBA-78F3F2B7472A}"/>
              </a:ext>
            </a:extLst>
          </p:cNvPr>
          <p:cNvSpPr/>
          <p:nvPr/>
        </p:nvSpPr>
        <p:spPr>
          <a:xfrm>
            <a:off x="7733023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5" name="Chevron 184">
            <a:extLst>
              <a:ext uri="{FF2B5EF4-FFF2-40B4-BE49-F238E27FC236}">
                <a16:creationId xmlns:a16="http://schemas.microsoft.com/office/drawing/2014/main" id="{C9EE565F-88F7-0E4A-8B86-B305E6D0D783}"/>
              </a:ext>
            </a:extLst>
          </p:cNvPr>
          <p:cNvSpPr/>
          <p:nvPr/>
        </p:nvSpPr>
        <p:spPr>
          <a:xfrm>
            <a:off x="7941988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6" name="Chevron 185">
            <a:extLst>
              <a:ext uri="{FF2B5EF4-FFF2-40B4-BE49-F238E27FC236}">
                <a16:creationId xmlns:a16="http://schemas.microsoft.com/office/drawing/2014/main" id="{51F999BB-3ABE-4547-B05E-9E541028BD3A}"/>
              </a:ext>
            </a:extLst>
          </p:cNvPr>
          <p:cNvSpPr/>
          <p:nvPr/>
        </p:nvSpPr>
        <p:spPr>
          <a:xfrm>
            <a:off x="8147728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7" name="Chevron 186">
            <a:extLst>
              <a:ext uri="{FF2B5EF4-FFF2-40B4-BE49-F238E27FC236}">
                <a16:creationId xmlns:a16="http://schemas.microsoft.com/office/drawing/2014/main" id="{0ADF955F-C8A5-B34C-BCD5-FD77E91BEAE2}"/>
              </a:ext>
            </a:extLst>
          </p:cNvPr>
          <p:cNvSpPr/>
          <p:nvPr/>
        </p:nvSpPr>
        <p:spPr>
          <a:xfrm>
            <a:off x="8328349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8" name="Chevron 187">
            <a:extLst>
              <a:ext uri="{FF2B5EF4-FFF2-40B4-BE49-F238E27FC236}">
                <a16:creationId xmlns:a16="http://schemas.microsoft.com/office/drawing/2014/main" id="{01947A6F-746B-924C-91C0-15DD3135D8D9}"/>
              </a:ext>
            </a:extLst>
          </p:cNvPr>
          <p:cNvSpPr/>
          <p:nvPr/>
        </p:nvSpPr>
        <p:spPr>
          <a:xfrm>
            <a:off x="8497335" y="56749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9" name="Chevron 188">
            <a:extLst>
              <a:ext uri="{FF2B5EF4-FFF2-40B4-BE49-F238E27FC236}">
                <a16:creationId xmlns:a16="http://schemas.microsoft.com/office/drawing/2014/main" id="{2738CD26-4AAD-5B48-BB74-3356745AA5D9}"/>
              </a:ext>
            </a:extLst>
          </p:cNvPr>
          <p:cNvSpPr/>
          <p:nvPr/>
        </p:nvSpPr>
        <p:spPr>
          <a:xfrm>
            <a:off x="8668257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0" name="Chevron 189">
            <a:extLst>
              <a:ext uri="{FF2B5EF4-FFF2-40B4-BE49-F238E27FC236}">
                <a16:creationId xmlns:a16="http://schemas.microsoft.com/office/drawing/2014/main" id="{2716AF9D-65E5-784E-B999-3ADF857F6BDB}"/>
              </a:ext>
            </a:extLst>
          </p:cNvPr>
          <p:cNvSpPr/>
          <p:nvPr/>
        </p:nvSpPr>
        <p:spPr>
          <a:xfrm>
            <a:off x="8877222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1" name="Chevron 190">
            <a:extLst>
              <a:ext uri="{FF2B5EF4-FFF2-40B4-BE49-F238E27FC236}">
                <a16:creationId xmlns:a16="http://schemas.microsoft.com/office/drawing/2014/main" id="{69CDAF65-43D9-7549-9FE8-D497CEA4745E}"/>
              </a:ext>
            </a:extLst>
          </p:cNvPr>
          <p:cNvSpPr/>
          <p:nvPr/>
        </p:nvSpPr>
        <p:spPr>
          <a:xfrm>
            <a:off x="9086187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2" name="Chevron 191">
            <a:extLst>
              <a:ext uri="{FF2B5EF4-FFF2-40B4-BE49-F238E27FC236}">
                <a16:creationId xmlns:a16="http://schemas.microsoft.com/office/drawing/2014/main" id="{AEF92A84-2102-924D-B914-3452A54EE2B7}"/>
              </a:ext>
            </a:extLst>
          </p:cNvPr>
          <p:cNvSpPr/>
          <p:nvPr/>
        </p:nvSpPr>
        <p:spPr>
          <a:xfrm>
            <a:off x="9291927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3" name="Chevron 192">
            <a:extLst>
              <a:ext uri="{FF2B5EF4-FFF2-40B4-BE49-F238E27FC236}">
                <a16:creationId xmlns:a16="http://schemas.microsoft.com/office/drawing/2014/main" id="{9CEBA591-20A5-034B-9195-27B8B33903AF}"/>
              </a:ext>
            </a:extLst>
          </p:cNvPr>
          <p:cNvSpPr/>
          <p:nvPr/>
        </p:nvSpPr>
        <p:spPr>
          <a:xfrm>
            <a:off x="9472548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4" name="Chevron 193">
            <a:extLst>
              <a:ext uri="{FF2B5EF4-FFF2-40B4-BE49-F238E27FC236}">
                <a16:creationId xmlns:a16="http://schemas.microsoft.com/office/drawing/2014/main" id="{8B6EF3B7-E5E4-0945-80C1-AFDB4D05DF23}"/>
              </a:ext>
            </a:extLst>
          </p:cNvPr>
          <p:cNvSpPr/>
          <p:nvPr/>
        </p:nvSpPr>
        <p:spPr>
          <a:xfrm>
            <a:off x="9641534" y="56749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5" name="Chevron 194">
            <a:extLst>
              <a:ext uri="{FF2B5EF4-FFF2-40B4-BE49-F238E27FC236}">
                <a16:creationId xmlns:a16="http://schemas.microsoft.com/office/drawing/2014/main" id="{B6698E00-2D02-C44B-A4CC-C3F0304FC966}"/>
              </a:ext>
            </a:extLst>
          </p:cNvPr>
          <p:cNvSpPr/>
          <p:nvPr/>
        </p:nvSpPr>
        <p:spPr>
          <a:xfrm>
            <a:off x="9812456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6" name="Chevron 195">
            <a:extLst>
              <a:ext uri="{FF2B5EF4-FFF2-40B4-BE49-F238E27FC236}">
                <a16:creationId xmlns:a16="http://schemas.microsoft.com/office/drawing/2014/main" id="{F7E97BC6-A943-CE49-9740-40B90FE29707}"/>
              </a:ext>
            </a:extLst>
          </p:cNvPr>
          <p:cNvSpPr/>
          <p:nvPr/>
        </p:nvSpPr>
        <p:spPr>
          <a:xfrm>
            <a:off x="10021421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7" name="Chevron 196">
            <a:extLst>
              <a:ext uri="{FF2B5EF4-FFF2-40B4-BE49-F238E27FC236}">
                <a16:creationId xmlns:a16="http://schemas.microsoft.com/office/drawing/2014/main" id="{64153F0A-4BCB-0C43-9D19-5AB410D6E708}"/>
              </a:ext>
            </a:extLst>
          </p:cNvPr>
          <p:cNvSpPr/>
          <p:nvPr/>
        </p:nvSpPr>
        <p:spPr>
          <a:xfrm>
            <a:off x="10230386" y="567138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79A235F9-18D7-364D-8D63-9CD940A84693}"/>
              </a:ext>
            </a:extLst>
          </p:cNvPr>
          <p:cNvSpPr/>
          <p:nvPr/>
        </p:nvSpPr>
        <p:spPr>
          <a:xfrm>
            <a:off x="3429415" y="5487795"/>
            <a:ext cx="5214722" cy="5866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Ray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completed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ethical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form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successfully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got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approval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form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DKU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IRB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committee.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pic>
        <p:nvPicPr>
          <p:cNvPr id="201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2BD9C95D-2F50-B04C-9873-F5D83899556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4" t="4470" r="26245" b="53008"/>
          <a:stretch/>
        </p:blipFill>
        <p:spPr bwMode="auto">
          <a:xfrm>
            <a:off x="9752628" y="3649014"/>
            <a:ext cx="1147020" cy="193002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5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45159930-6975-BA4C-81EA-25DD0EFA05D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175295" y="3317297"/>
            <a:ext cx="1338288" cy="181104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6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FBFCB164-8167-6543-9850-C09E72A9C78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667271" y="1054045"/>
            <a:ext cx="1170173" cy="200442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14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0586FCA-0BCC-D542-AC0A-7F01A5B6BE45}"/>
              </a:ext>
            </a:extLst>
          </p:cNvPr>
          <p:cNvSpPr/>
          <p:nvPr/>
        </p:nvSpPr>
        <p:spPr>
          <a:xfrm>
            <a:off x="2682240" y="338343"/>
            <a:ext cx="5160972" cy="666547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latin typeface="Eras Medium ITC" panose="020B0602030504020804" pitchFamily="34" charset="77"/>
              </a:rPr>
              <a:t>Hi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Bin,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have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sent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the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ethical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approval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from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IRB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committee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your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email,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am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ready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start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my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research?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A54ED25-3624-3743-903D-76D3FCC52B9D}"/>
              </a:ext>
            </a:extLst>
          </p:cNvPr>
          <p:cNvSpPr/>
          <p:nvPr/>
        </p:nvSpPr>
        <p:spPr>
          <a:xfrm>
            <a:off x="4669583" y="1152942"/>
            <a:ext cx="5147849" cy="546735"/>
          </a:xfrm>
          <a:prstGeom prst="wedgeRoundRectCallout">
            <a:avLst>
              <a:gd name="adj1" fmla="val 51408"/>
              <a:gd name="adj2" fmla="val 653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Well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received!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research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application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well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approved!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C9C1216-BE84-814C-B13E-9FFF554E8CA6}"/>
              </a:ext>
            </a:extLst>
          </p:cNvPr>
          <p:cNvSpPr/>
          <p:nvPr/>
        </p:nvSpPr>
        <p:spPr>
          <a:xfrm>
            <a:off x="2913888" y="1847729"/>
            <a:ext cx="6903545" cy="1846447"/>
          </a:xfrm>
          <a:prstGeom prst="wedgeRoundRectCallout">
            <a:avLst>
              <a:gd name="adj1" fmla="val 51364"/>
              <a:gd name="adj2" fmla="val 5831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When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conducting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experiments,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need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well organize the experiment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scheduling pool,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arrange experimental options, including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schedule making, time slots confirmation and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room reservation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If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need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recruit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participants,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need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 confirm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with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subject recruitment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method and process,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invite and advertise to recruit 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subjects.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could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refer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&lt;VB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Lab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Management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of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Experiment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Environment&gt;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see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management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rules.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Email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confirmation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if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application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needed.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59" name="Rounded Rectangular Callout 58">
            <a:extLst>
              <a:ext uri="{FF2B5EF4-FFF2-40B4-BE49-F238E27FC236}">
                <a16:creationId xmlns:a16="http://schemas.microsoft.com/office/drawing/2014/main" id="{61A8DCDB-8E57-314F-95D9-2F0FEA66434D}"/>
              </a:ext>
            </a:extLst>
          </p:cNvPr>
          <p:cNvSpPr/>
          <p:nvPr/>
        </p:nvSpPr>
        <p:spPr>
          <a:xfrm>
            <a:off x="2607415" y="3842228"/>
            <a:ext cx="3730752" cy="546735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b="1" dirty="0">
                <a:latin typeface="Eras Medium ITC" panose="020B0602030504020804" pitchFamily="34" charset="77"/>
              </a:rPr>
              <a:t>Great!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see.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Thanks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for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your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instruction.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9764FA88-AB38-4F43-99AB-9B828A95D11C}"/>
              </a:ext>
            </a:extLst>
          </p:cNvPr>
          <p:cNvSpPr/>
          <p:nvPr/>
        </p:nvSpPr>
        <p:spPr>
          <a:xfrm>
            <a:off x="2913886" y="4616383"/>
            <a:ext cx="6903545" cy="1088675"/>
          </a:xfrm>
          <a:prstGeom prst="wedgeRoundRectCallout">
            <a:avLst>
              <a:gd name="adj1" fmla="val 51364"/>
              <a:gd name="adj2" fmla="val 5831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Another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remind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that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when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launching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experiment,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remember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pay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great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attention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internet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stabling, room safety and clean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 ensure the normal operation of the experiment 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 reuse of the experimental environment.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9F615867-DD00-DC4F-8DEF-118459DB17F2}"/>
              </a:ext>
            </a:extLst>
          </p:cNvPr>
          <p:cNvSpPr/>
          <p:nvPr/>
        </p:nvSpPr>
        <p:spPr>
          <a:xfrm>
            <a:off x="2607415" y="5805449"/>
            <a:ext cx="1806089" cy="546735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absolutely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will!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pic>
        <p:nvPicPr>
          <p:cNvPr id="14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7B87F3E7-C9D0-E740-9785-AFB1D2D9805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354213" y="87287"/>
            <a:ext cx="1253200" cy="173043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A3141BC5-B283-0A46-9B37-1357DFE584A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354213" y="3121014"/>
            <a:ext cx="1253200" cy="173043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EFA4DB59-1FE1-A14A-9972-49EA1600CC6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354213" y="4999496"/>
            <a:ext cx="1253200" cy="173043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65BBE513-D562-2648-B77A-C40C00DD096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817431" y="213757"/>
            <a:ext cx="1129476" cy="1941396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2ABBBA99-B318-234F-9305-7567216E3EF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858128" y="2538811"/>
            <a:ext cx="1129476" cy="1941396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8A9F3255-D140-B644-894F-77515A3CE8F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817431" y="4537015"/>
            <a:ext cx="1129476" cy="1941396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253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71A7A85-F6D2-D94C-97A2-754B6064A35F}"/>
              </a:ext>
            </a:extLst>
          </p:cNvPr>
          <p:cNvSpPr/>
          <p:nvPr/>
        </p:nvSpPr>
        <p:spPr>
          <a:xfrm>
            <a:off x="2585437" y="1739293"/>
            <a:ext cx="5553819" cy="816864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b="1" dirty="0">
                <a:latin typeface="Eras Medium ITC" panose="020B0602030504020804" pitchFamily="34" charset="77"/>
              </a:rPr>
              <a:t>Hi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Bin,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have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already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done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my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research.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Thank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you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and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VB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Lab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much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for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support!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What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else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am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supposed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do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after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my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experiment?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10CAE403-A324-B446-ACC8-766A2E3A31B6}"/>
              </a:ext>
            </a:extLst>
          </p:cNvPr>
          <p:cNvSpPr/>
          <p:nvPr/>
        </p:nvSpPr>
        <p:spPr>
          <a:xfrm>
            <a:off x="1806612" y="10831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27E744F2-093F-A54B-AA8B-42A0E0BD6D12}"/>
              </a:ext>
            </a:extLst>
          </p:cNvPr>
          <p:cNvSpPr/>
          <p:nvPr/>
        </p:nvSpPr>
        <p:spPr>
          <a:xfrm>
            <a:off x="2015577" y="10831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08223A8F-FA61-A14F-9059-7A5176F56A0E}"/>
              </a:ext>
            </a:extLst>
          </p:cNvPr>
          <p:cNvSpPr/>
          <p:nvPr/>
        </p:nvSpPr>
        <p:spPr>
          <a:xfrm>
            <a:off x="2224542" y="10831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65864075-AC37-A34D-B1E7-72E8A1FCCFFF}"/>
              </a:ext>
            </a:extLst>
          </p:cNvPr>
          <p:cNvSpPr/>
          <p:nvPr/>
        </p:nvSpPr>
        <p:spPr>
          <a:xfrm>
            <a:off x="2430282" y="10831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845ACDFC-E395-9A4F-89A0-9F8EC34E6BAB}"/>
              </a:ext>
            </a:extLst>
          </p:cNvPr>
          <p:cNvSpPr/>
          <p:nvPr/>
        </p:nvSpPr>
        <p:spPr>
          <a:xfrm>
            <a:off x="2610903" y="108312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AB425300-9BF6-B94C-86B2-4393265D9CD6}"/>
              </a:ext>
            </a:extLst>
          </p:cNvPr>
          <p:cNvSpPr/>
          <p:nvPr/>
        </p:nvSpPr>
        <p:spPr>
          <a:xfrm>
            <a:off x="2779889" y="108665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607FB8D7-B2E8-154E-ABD6-9AB9DE72C650}"/>
              </a:ext>
            </a:extLst>
          </p:cNvPr>
          <p:cNvSpPr/>
          <p:nvPr/>
        </p:nvSpPr>
        <p:spPr>
          <a:xfrm>
            <a:off x="2989617" y="10915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A941C901-AD7C-7942-84DA-BEEE6F62641E}"/>
              </a:ext>
            </a:extLst>
          </p:cNvPr>
          <p:cNvSpPr/>
          <p:nvPr/>
        </p:nvSpPr>
        <p:spPr>
          <a:xfrm>
            <a:off x="3198582" y="10915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BD6C345C-521F-254D-BC58-FF62DC30365A}"/>
              </a:ext>
            </a:extLst>
          </p:cNvPr>
          <p:cNvSpPr/>
          <p:nvPr/>
        </p:nvSpPr>
        <p:spPr>
          <a:xfrm>
            <a:off x="3407547" y="10915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8EAB83D7-960C-E845-B103-65D606C9AEA8}"/>
              </a:ext>
            </a:extLst>
          </p:cNvPr>
          <p:cNvSpPr/>
          <p:nvPr/>
        </p:nvSpPr>
        <p:spPr>
          <a:xfrm>
            <a:off x="3613287" y="10915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761832A5-A4E6-B443-A1F6-D84BC1C37804}"/>
              </a:ext>
            </a:extLst>
          </p:cNvPr>
          <p:cNvSpPr/>
          <p:nvPr/>
        </p:nvSpPr>
        <p:spPr>
          <a:xfrm>
            <a:off x="3793908" y="109150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0326C92E-9A15-B045-8858-336A9EC1B36C}"/>
              </a:ext>
            </a:extLst>
          </p:cNvPr>
          <p:cNvSpPr/>
          <p:nvPr/>
        </p:nvSpPr>
        <p:spPr>
          <a:xfrm>
            <a:off x="3962894" y="109503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5E732D0B-3901-374E-832F-17BF50C63079}"/>
              </a:ext>
            </a:extLst>
          </p:cNvPr>
          <p:cNvSpPr/>
          <p:nvPr/>
        </p:nvSpPr>
        <p:spPr>
          <a:xfrm>
            <a:off x="4134979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E3F35FF2-7402-8A4F-A928-7C8915DB8A12}"/>
              </a:ext>
            </a:extLst>
          </p:cNvPr>
          <p:cNvSpPr/>
          <p:nvPr/>
        </p:nvSpPr>
        <p:spPr>
          <a:xfrm>
            <a:off x="4343944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723C59FC-1BAD-5847-B0DC-8C1925FE5388}"/>
              </a:ext>
            </a:extLst>
          </p:cNvPr>
          <p:cNvSpPr/>
          <p:nvPr/>
        </p:nvSpPr>
        <p:spPr>
          <a:xfrm>
            <a:off x="4552909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1F704C88-4337-3845-A352-9C1945CCD268}"/>
              </a:ext>
            </a:extLst>
          </p:cNvPr>
          <p:cNvSpPr/>
          <p:nvPr/>
        </p:nvSpPr>
        <p:spPr>
          <a:xfrm>
            <a:off x="4758649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BAB06FB2-FA3E-834D-A122-6C767DF5160C}"/>
              </a:ext>
            </a:extLst>
          </p:cNvPr>
          <p:cNvSpPr/>
          <p:nvPr/>
        </p:nvSpPr>
        <p:spPr>
          <a:xfrm>
            <a:off x="4939270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3B4F5F72-9B44-D548-B74E-5EBDD6328E24}"/>
              </a:ext>
            </a:extLst>
          </p:cNvPr>
          <p:cNvSpPr/>
          <p:nvPr/>
        </p:nvSpPr>
        <p:spPr>
          <a:xfrm>
            <a:off x="5108256" y="109355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5EA01CB2-25BB-B740-A71D-95F60F269F32}"/>
              </a:ext>
            </a:extLst>
          </p:cNvPr>
          <p:cNvSpPr/>
          <p:nvPr/>
        </p:nvSpPr>
        <p:spPr>
          <a:xfrm>
            <a:off x="5291709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8665E1D8-D0BB-2A44-8FB7-564CA941A67C}"/>
              </a:ext>
            </a:extLst>
          </p:cNvPr>
          <p:cNvSpPr/>
          <p:nvPr/>
        </p:nvSpPr>
        <p:spPr>
          <a:xfrm>
            <a:off x="5500674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D14FF5FF-1E8E-A248-88BC-18FF37537D52}"/>
              </a:ext>
            </a:extLst>
          </p:cNvPr>
          <p:cNvSpPr/>
          <p:nvPr/>
        </p:nvSpPr>
        <p:spPr>
          <a:xfrm>
            <a:off x="5709639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1F6B37C9-6F10-2645-9417-B1EB68BF46ED}"/>
              </a:ext>
            </a:extLst>
          </p:cNvPr>
          <p:cNvSpPr/>
          <p:nvPr/>
        </p:nvSpPr>
        <p:spPr>
          <a:xfrm>
            <a:off x="5915379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60A2C45C-B7DA-3E41-909F-F48B64B887A0}"/>
              </a:ext>
            </a:extLst>
          </p:cNvPr>
          <p:cNvSpPr/>
          <p:nvPr/>
        </p:nvSpPr>
        <p:spPr>
          <a:xfrm>
            <a:off x="6096000" y="109003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EBC9C11E-4479-D147-9FEE-03FABA049005}"/>
              </a:ext>
            </a:extLst>
          </p:cNvPr>
          <p:cNvSpPr/>
          <p:nvPr/>
        </p:nvSpPr>
        <p:spPr>
          <a:xfrm>
            <a:off x="6264986" y="109355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E555B960-0523-5748-AA97-63E3906C560F}"/>
              </a:ext>
            </a:extLst>
          </p:cNvPr>
          <p:cNvSpPr/>
          <p:nvPr/>
        </p:nvSpPr>
        <p:spPr>
          <a:xfrm>
            <a:off x="6443320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5EE67BAE-D42A-E14B-B88B-86256A244B69}"/>
              </a:ext>
            </a:extLst>
          </p:cNvPr>
          <p:cNvSpPr/>
          <p:nvPr/>
        </p:nvSpPr>
        <p:spPr>
          <a:xfrm>
            <a:off x="6652285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FDA42C67-0B30-AD4A-9F54-DA4D51743B41}"/>
              </a:ext>
            </a:extLst>
          </p:cNvPr>
          <p:cNvSpPr/>
          <p:nvPr/>
        </p:nvSpPr>
        <p:spPr>
          <a:xfrm>
            <a:off x="6861250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7DDE0DF5-1990-E84B-B5FF-C8B1954A37B3}"/>
              </a:ext>
            </a:extLst>
          </p:cNvPr>
          <p:cNvSpPr/>
          <p:nvPr/>
        </p:nvSpPr>
        <p:spPr>
          <a:xfrm>
            <a:off x="7066990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7F7D19C2-75ED-0E4F-82AC-E032677B1FA2}"/>
              </a:ext>
            </a:extLst>
          </p:cNvPr>
          <p:cNvSpPr/>
          <p:nvPr/>
        </p:nvSpPr>
        <p:spPr>
          <a:xfrm>
            <a:off x="7247611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9" name="Chevron 38">
            <a:extLst>
              <a:ext uri="{FF2B5EF4-FFF2-40B4-BE49-F238E27FC236}">
                <a16:creationId xmlns:a16="http://schemas.microsoft.com/office/drawing/2014/main" id="{EBB5F631-7956-ED45-9B04-F21C2E6D20F6}"/>
              </a:ext>
            </a:extLst>
          </p:cNvPr>
          <p:cNvSpPr/>
          <p:nvPr/>
        </p:nvSpPr>
        <p:spPr>
          <a:xfrm>
            <a:off x="7416597" y="110398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0" name="Chevron 39">
            <a:extLst>
              <a:ext uri="{FF2B5EF4-FFF2-40B4-BE49-F238E27FC236}">
                <a16:creationId xmlns:a16="http://schemas.microsoft.com/office/drawing/2014/main" id="{5A35E47A-8918-1F49-9511-2B9962489A1D}"/>
              </a:ext>
            </a:extLst>
          </p:cNvPr>
          <p:cNvSpPr/>
          <p:nvPr/>
        </p:nvSpPr>
        <p:spPr>
          <a:xfrm>
            <a:off x="7583282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id="{7C8C0FFB-C5C8-E849-B23A-1133719047F1}"/>
              </a:ext>
            </a:extLst>
          </p:cNvPr>
          <p:cNvSpPr/>
          <p:nvPr/>
        </p:nvSpPr>
        <p:spPr>
          <a:xfrm>
            <a:off x="7792247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2" name="Chevron 41">
            <a:extLst>
              <a:ext uri="{FF2B5EF4-FFF2-40B4-BE49-F238E27FC236}">
                <a16:creationId xmlns:a16="http://schemas.microsoft.com/office/drawing/2014/main" id="{15EA2D6C-CE7F-794A-9387-988A0F5DCD06}"/>
              </a:ext>
            </a:extLst>
          </p:cNvPr>
          <p:cNvSpPr/>
          <p:nvPr/>
        </p:nvSpPr>
        <p:spPr>
          <a:xfrm>
            <a:off x="8001212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C0C50A54-B72F-ED4B-972A-D631B343AF48}"/>
              </a:ext>
            </a:extLst>
          </p:cNvPr>
          <p:cNvSpPr/>
          <p:nvPr/>
        </p:nvSpPr>
        <p:spPr>
          <a:xfrm>
            <a:off x="8206952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4" name="Chevron 43">
            <a:extLst>
              <a:ext uri="{FF2B5EF4-FFF2-40B4-BE49-F238E27FC236}">
                <a16:creationId xmlns:a16="http://schemas.microsoft.com/office/drawing/2014/main" id="{5E100DB8-3B3D-8544-B6E8-F67ACD88111D}"/>
              </a:ext>
            </a:extLst>
          </p:cNvPr>
          <p:cNvSpPr/>
          <p:nvPr/>
        </p:nvSpPr>
        <p:spPr>
          <a:xfrm>
            <a:off x="8387573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A34D4800-C4C3-E145-B440-1FD39F3FBA77}"/>
              </a:ext>
            </a:extLst>
          </p:cNvPr>
          <p:cNvSpPr/>
          <p:nvPr/>
        </p:nvSpPr>
        <p:spPr>
          <a:xfrm>
            <a:off x="8556559" y="110398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F7A0142F-220F-9E46-AAF7-9234D8E0242C}"/>
              </a:ext>
            </a:extLst>
          </p:cNvPr>
          <p:cNvSpPr/>
          <p:nvPr/>
        </p:nvSpPr>
        <p:spPr>
          <a:xfrm>
            <a:off x="8727481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B6004524-237A-6942-BA32-B434FE7F9316}"/>
              </a:ext>
            </a:extLst>
          </p:cNvPr>
          <p:cNvSpPr/>
          <p:nvPr/>
        </p:nvSpPr>
        <p:spPr>
          <a:xfrm>
            <a:off x="8936446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A15077AB-F8A8-944E-934B-1F2C980DE56C}"/>
              </a:ext>
            </a:extLst>
          </p:cNvPr>
          <p:cNvSpPr/>
          <p:nvPr/>
        </p:nvSpPr>
        <p:spPr>
          <a:xfrm>
            <a:off x="9145411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0F780239-5624-7848-8ECB-868731F63900}"/>
              </a:ext>
            </a:extLst>
          </p:cNvPr>
          <p:cNvSpPr/>
          <p:nvPr/>
        </p:nvSpPr>
        <p:spPr>
          <a:xfrm>
            <a:off x="9351151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B1782804-14FF-0342-8388-CB77DEC227B7}"/>
              </a:ext>
            </a:extLst>
          </p:cNvPr>
          <p:cNvSpPr/>
          <p:nvPr/>
        </p:nvSpPr>
        <p:spPr>
          <a:xfrm>
            <a:off x="9531772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1" name="Chevron 50">
            <a:extLst>
              <a:ext uri="{FF2B5EF4-FFF2-40B4-BE49-F238E27FC236}">
                <a16:creationId xmlns:a16="http://schemas.microsoft.com/office/drawing/2014/main" id="{117C95C2-258B-DF4E-8250-95ED77A7C8F7}"/>
              </a:ext>
            </a:extLst>
          </p:cNvPr>
          <p:cNvSpPr/>
          <p:nvPr/>
        </p:nvSpPr>
        <p:spPr>
          <a:xfrm>
            <a:off x="9700758" y="1103988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2" name="Chevron 51">
            <a:extLst>
              <a:ext uri="{FF2B5EF4-FFF2-40B4-BE49-F238E27FC236}">
                <a16:creationId xmlns:a16="http://schemas.microsoft.com/office/drawing/2014/main" id="{3AEFC324-94E6-A64C-8519-755D4C7C80C1}"/>
              </a:ext>
            </a:extLst>
          </p:cNvPr>
          <p:cNvSpPr/>
          <p:nvPr/>
        </p:nvSpPr>
        <p:spPr>
          <a:xfrm>
            <a:off x="9871680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D7936CE8-D6C2-874E-913E-E710F65EE2D8}"/>
              </a:ext>
            </a:extLst>
          </p:cNvPr>
          <p:cNvSpPr/>
          <p:nvPr/>
        </p:nvSpPr>
        <p:spPr>
          <a:xfrm>
            <a:off x="10080645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017D0D55-155E-9E48-A2F6-D96557311D5E}"/>
              </a:ext>
            </a:extLst>
          </p:cNvPr>
          <p:cNvSpPr/>
          <p:nvPr/>
        </p:nvSpPr>
        <p:spPr>
          <a:xfrm>
            <a:off x="10289610" y="1100463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DD4D405-7491-D44B-826B-934B8E67AFEF}"/>
              </a:ext>
            </a:extLst>
          </p:cNvPr>
          <p:cNvSpPr/>
          <p:nvPr/>
        </p:nvSpPr>
        <p:spPr>
          <a:xfrm>
            <a:off x="3488639" y="916877"/>
            <a:ext cx="5214722" cy="5866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research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well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launched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achieved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great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success.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145" name="Rounded Rectangular Callout 144">
            <a:extLst>
              <a:ext uri="{FF2B5EF4-FFF2-40B4-BE49-F238E27FC236}">
                <a16:creationId xmlns:a16="http://schemas.microsoft.com/office/drawing/2014/main" id="{335F4EE3-4876-F14E-860F-A95203917447}"/>
              </a:ext>
            </a:extLst>
          </p:cNvPr>
          <p:cNvSpPr/>
          <p:nvPr/>
        </p:nvSpPr>
        <p:spPr>
          <a:xfrm>
            <a:off x="2984406" y="2821894"/>
            <a:ext cx="6903545" cy="839397"/>
          </a:xfrm>
          <a:prstGeom prst="wedgeRoundRectCallout">
            <a:avLst>
              <a:gd name="adj1" fmla="val 51187"/>
              <a:gd name="adj2" fmla="val 7138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You’re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welcome!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Before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quit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lab,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make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have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completed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payment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process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well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dealt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with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experiment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data.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Refer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&lt;VB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Lab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Policy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on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Ethics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Compliance&gt;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if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there’s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confusion.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147" name="Rounded Rectangular Callout 146">
            <a:extLst>
              <a:ext uri="{FF2B5EF4-FFF2-40B4-BE49-F238E27FC236}">
                <a16:creationId xmlns:a16="http://schemas.microsoft.com/office/drawing/2014/main" id="{A4587188-3C7D-3649-AD12-8C3F6F810E6D}"/>
              </a:ext>
            </a:extLst>
          </p:cNvPr>
          <p:cNvSpPr/>
          <p:nvPr/>
        </p:nvSpPr>
        <p:spPr>
          <a:xfrm>
            <a:off x="2537310" y="3843152"/>
            <a:ext cx="2749188" cy="546735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latin typeface="Eras Medium ITC" panose="020B0602030504020804" pitchFamily="34" charset="77"/>
              </a:rPr>
              <a:t>Sure!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Thank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you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so</a:t>
            </a:r>
            <a:r>
              <a:rPr lang="zh-CN" altLang="en-US" sz="1500" b="1" dirty="0"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latin typeface="Eras Medium ITC" panose="020B0602030504020804" pitchFamily="34" charset="77"/>
              </a:rPr>
              <a:t>much!</a:t>
            </a:r>
            <a:endParaRPr lang="en-CN" sz="1500" b="1" dirty="0">
              <a:latin typeface="Eras Medium ITC" panose="020B06020305040208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5BD13-A39F-3C4F-B81B-110AD9D510BE}"/>
              </a:ext>
            </a:extLst>
          </p:cNvPr>
          <p:cNvSpPr txBox="1"/>
          <p:nvPr/>
        </p:nvSpPr>
        <p:spPr>
          <a:xfrm>
            <a:off x="4907425" y="4674432"/>
            <a:ext cx="2715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🎉🎉🎉🎉</a:t>
            </a:r>
            <a:endParaRPr lang="en-CN" sz="4000" dirty="0"/>
          </a:p>
        </p:txBody>
      </p:sp>
      <p:pic>
        <p:nvPicPr>
          <p:cNvPr id="56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6B18A318-5D85-0B43-B1CB-28BAAD45ECE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305067" y="1309489"/>
            <a:ext cx="1253200" cy="173043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A1F7E591-B252-7D42-910B-185D7EA4752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t="5896" r="27003" b="52951"/>
          <a:stretch/>
        </p:blipFill>
        <p:spPr bwMode="auto">
          <a:xfrm>
            <a:off x="1251639" y="3046824"/>
            <a:ext cx="1253200" cy="173043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73096647-CF76-F14A-B2C0-4B273E810CB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887951" y="2460614"/>
            <a:ext cx="1127012" cy="1929273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600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6A407F-ADDD-C743-A476-0A4D4FF5C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altLang="zh-CN" sz="66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Part</a:t>
            </a:r>
            <a:r>
              <a:rPr lang="zh-CN" altLang="en-US" sz="66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 </a:t>
            </a:r>
            <a:r>
              <a:rPr lang="en-US" altLang="zh-CN" sz="66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Two</a:t>
            </a:r>
            <a:br>
              <a:rPr lang="zh-CN" altLang="zh-CN" sz="6600" b="1" dirty="0">
                <a:solidFill>
                  <a:srgbClr val="FFFFFF"/>
                </a:solidFill>
                <a:latin typeface="Eras Bold ITC" panose="020B0602030504020804" pitchFamily="34" charset="77"/>
              </a:rPr>
            </a:br>
            <a:endParaRPr kumimoji="1" lang="zh-CN" altLang="en-US" sz="6600" b="1" dirty="0">
              <a:solidFill>
                <a:srgbClr val="FFFFFF"/>
              </a:solidFill>
              <a:latin typeface="Eras Bold ITC" panose="020B0602030504020804" pitchFamily="34" charset="77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BC4014BF-EBF2-5446-86C9-C9D3099F4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Eras Bold ITC" panose="020B0602030504020804" pitchFamily="34" charset="77"/>
              </a:rPr>
              <a:t>Participant-centered Instruction</a:t>
            </a:r>
            <a:endParaRPr lang="zh-CN" altLang="zh-CN" sz="3200" b="1" dirty="0">
              <a:solidFill>
                <a:srgbClr val="FFFFFF"/>
              </a:solidFill>
              <a:latin typeface="Eras Bold ITC" panose="020B0602030504020804" pitchFamily="34" charset="77"/>
            </a:endParaRPr>
          </a:p>
          <a:p>
            <a:endParaRPr kumimoji="1" lang="zh-CN" altLang="en-US" sz="3200" b="1" dirty="0">
              <a:solidFill>
                <a:srgbClr val="FFFFFF"/>
              </a:solidFill>
              <a:latin typeface="Eras Bold ITC" panose="020B06020305040208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767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0586FCA-0BCC-D542-AC0A-7F01A5B6BE45}"/>
              </a:ext>
            </a:extLst>
          </p:cNvPr>
          <p:cNvSpPr/>
          <p:nvPr/>
        </p:nvSpPr>
        <p:spPr>
          <a:xfrm>
            <a:off x="2682240" y="280780"/>
            <a:ext cx="5399071" cy="896914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Hi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VB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Lab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manager!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My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friend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tells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me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this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is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great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place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where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can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learn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some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economics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win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gifts!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am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wondering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how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should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do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be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a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participant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of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the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lab?</a:t>
            </a:r>
            <a:endParaRPr lang="en-CN" sz="1500" b="1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A54ED25-3624-3743-903D-76D3FCC52B9D}"/>
              </a:ext>
            </a:extLst>
          </p:cNvPr>
          <p:cNvSpPr/>
          <p:nvPr/>
        </p:nvSpPr>
        <p:spPr>
          <a:xfrm>
            <a:off x="3767270" y="1367417"/>
            <a:ext cx="6047232" cy="901621"/>
          </a:xfrm>
          <a:prstGeom prst="wedgeRoundRectCallout">
            <a:avLst>
              <a:gd name="adj1" fmla="val 51408"/>
              <a:gd name="adj2" fmla="val 653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Good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question!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Welcome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join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us!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First,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suggest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carefully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read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&lt;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VB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Lab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Instruction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for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Subjects&gt;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&lt;Subject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Pool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Manual&gt;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which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can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see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notes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before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registration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usage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rules.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endParaRPr lang="en-CN" sz="1500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71A7A85-F6D2-D94C-97A2-754B6064A35F}"/>
              </a:ext>
            </a:extLst>
          </p:cNvPr>
          <p:cNvSpPr/>
          <p:nvPr/>
        </p:nvSpPr>
        <p:spPr>
          <a:xfrm>
            <a:off x="2739955" y="2884174"/>
            <a:ext cx="2882967" cy="649798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Finished!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What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should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do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next?</a:t>
            </a:r>
            <a:endParaRPr lang="en-CN" sz="1500" b="1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C9C1216-BE84-814C-B13E-9FFF554E8CA6}"/>
              </a:ext>
            </a:extLst>
          </p:cNvPr>
          <p:cNvSpPr/>
          <p:nvPr/>
        </p:nvSpPr>
        <p:spPr>
          <a:xfrm>
            <a:off x="3278681" y="3712910"/>
            <a:ext cx="6658256" cy="1479239"/>
          </a:xfrm>
          <a:prstGeom prst="wedgeRoundRectCallout">
            <a:avLst>
              <a:gd name="adj1" fmla="val 51364"/>
              <a:gd name="adj2" fmla="val 668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can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register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for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own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account.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Make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are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above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18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years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old.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if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don’t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have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student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ID,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can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always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reach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out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us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by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" altLang="zh-CN" sz="1500" dirty="0">
                <a:solidFill>
                  <a:schemeClr val="tx1"/>
                </a:solidFill>
                <a:latin typeface="Eras Medium ITC" panose="020B0602030504020804" pitchFamily="34" charset="77"/>
                <a:hlinkClick r:id="rId2"/>
              </a:rPr>
              <a:t>dku-vblab@dukekunshan.edu.cn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get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subject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ID!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If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you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have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any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concerns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questions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about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ethics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or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privacy,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please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refer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&lt;</a:t>
            </a:r>
            <a:r>
              <a:rPr lang="en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VB Lab Policy on Privacy Protection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&gt;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and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&lt;VB Lab Ethics and Compliance&gt;</a:t>
            </a:r>
            <a:r>
              <a:rPr lang="zh-CN" altLang="en-US" sz="1500" b="1" u="sng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these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two</a:t>
            </a:r>
            <a:r>
              <a:rPr lang="zh-CN" altLang="en-US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latin typeface="Eras Medium ITC" panose="020B0602030504020804" pitchFamily="34" charset="77"/>
              </a:rPr>
              <a:t>files!</a:t>
            </a:r>
            <a:endParaRPr lang="en-US" altLang="zh-CN" sz="1500" b="1" u="sng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10CAE403-A324-B446-ACC8-766A2E3A31B6}"/>
              </a:ext>
            </a:extLst>
          </p:cNvPr>
          <p:cNvSpPr/>
          <p:nvPr/>
        </p:nvSpPr>
        <p:spPr>
          <a:xfrm>
            <a:off x="1886711" y="254151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27E744F2-093F-A54B-AA8B-42A0E0BD6D12}"/>
              </a:ext>
            </a:extLst>
          </p:cNvPr>
          <p:cNvSpPr/>
          <p:nvPr/>
        </p:nvSpPr>
        <p:spPr>
          <a:xfrm>
            <a:off x="2095676" y="254151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08223A8F-FA61-A14F-9059-7A5176F56A0E}"/>
              </a:ext>
            </a:extLst>
          </p:cNvPr>
          <p:cNvSpPr/>
          <p:nvPr/>
        </p:nvSpPr>
        <p:spPr>
          <a:xfrm>
            <a:off x="2304641" y="254151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65864075-AC37-A34D-B1E7-72E8A1FCCFFF}"/>
              </a:ext>
            </a:extLst>
          </p:cNvPr>
          <p:cNvSpPr/>
          <p:nvPr/>
        </p:nvSpPr>
        <p:spPr>
          <a:xfrm>
            <a:off x="2510381" y="254151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845ACDFC-E395-9A4F-89A0-9F8EC34E6BAB}"/>
              </a:ext>
            </a:extLst>
          </p:cNvPr>
          <p:cNvSpPr/>
          <p:nvPr/>
        </p:nvSpPr>
        <p:spPr>
          <a:xfrm>
            <a:off x="2691002" y="254151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AB425300-9BF6-B94C-86B2-4393265D9CD6}"/>
              </a:ext>
            </a:extLst>
          </p:cNvPr>
          <p:cNvSpPr/>
          <p:nvPr/>
        </p:nvSpPr>
        <p:spPr>
          <a:xfrm>
            <a:off x="2859988" y="254504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607FB8D7-B2E8-154E-ABD6-9AB9DE72C650}"/>
              </a:ext>
            </a:extLst>
          </p:cNvPr>
          <p:cNvSpPr/>
          <p:nvPr/>
        </p:nvSpPr>
        <p:spPr>
          <a:xfrm>
            <a:off x="3069716" y="254989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A941C901-AD7C-7942-84DA-BEEE6F62641E}"/>
              </a:ext>
            </a:extLst>
          </p:cNvPr>
          <p:cNvSpPr/>
          <p:nvPr/>
        </p:nvSpPr>
        <p:spPr>
          <a:xfrm>
            <a:off x="3278681" y="254989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BD6C345C-521F-254D-BC58-FF62DC30365A}"/>
              </a:ext>
            </a:extLst>
          </p:cNvPr>
          <p:cNvSpPr/>
          <p:nvPr/>
        </p:nvSpPr>
        <p:spPr>
          <a:xfrm>
            <a:off x="3487646" y="254989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8EAB83D7-960C-E845-B103-65D606C9AEA8}"/>
              </a:ext>
            </a:extLst>
          </p:cNvPr>
          <p:cNvSpPr/>
          <p:nvPr/>
        </p:nvSpPr>
        <p:spPr>
          <a:xfrm>
            <a:off x="3693386" y="254989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761832A5-A4E6-B443-A1F6-D84BC1C37804}"/>
              </a:ext>
            </a:extLst>
          </p:cNvPr>
          <p:cNvSpPr/>
          <p:nvPr/>
        </p:nvSpPr>
        <p:spPr>
          <a:xfrm>
            <a:off x="3874007" y="2549894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0326C92E-9A15-B045-8858-336A9EC1B36C}"/>
              </a:ext>
            </a:extLst>
          </p:cNvPr>
          <p:cNvSpPr/>
          <p:nvPr/>
        </p:nvSpPr>
        <p:spPr>
          <a:xfrm>
            <a:off x="4042993" y="2553419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5E732D0B-3901-374E-832F-17BF50C63079}"/>
              </a:ext>
            </a:extLst>
          </p:cNvPr>
          <p:cNvSpPr/>
          <p:nvPr/>
        </p:nvSpPr>
        <p:spPr>
          <a:xfrm>
            <a:off x="4215078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E3F35FF2-7402-8A4F-A928-7C8915DB8A12}"/>
              </a:ext>
            </a:extLst>
          </p:cNvPr>
          <p:cNvSpPr/>
          <p:nvPr/>
        </p:nvSpPr>
        <p:spPr>
          <a:xfrm>
            <a:off x="4424043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723C59FC-1BAD-5847-B0DC-8C1925FE5388}"/>
              </a:ext>
            </a:extLst>
          </p:cNvPr>
          <p:cNvSpPr/>
          <p:nvPr/>
        </p:nvSpPr>
        <p:spPr>
          <a:xfrm>
            <a:off x="4633008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1F704C88-4337-3845-A352-9C1945CCD268}"/>
              </a:ext>
            </a:extLst>
          </p:cNvPr>
          <p:cNvSpPr/>
          <p:nvPr/>
        </p:nvSpPr>
        <p:spPr>
          <a:xfrm>
            <a:off x="4838748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BAB06FB2-FA3E-834D-A122-6C767DF5160C}"/>
              </a:ext>
            </a:extLst>
          </p:cNvPr>
          <p:cNvSpPr/>
          <p:nvPr/>
        </p:nvSpPr>
        <p:spPr>
          <a:xfrm>
            <a:off x="5019369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3B4F5F72-9B44-D548-B74E-5EBDD6328E24}"/>
              </a:ext>
            </a:extLst>
          </p:cNvPr>
          <p:cNvSpPr/>
          <p:nvPr/>
        </p:nvSpPr>
        <p:spPr>
          <a:xfrm>
            <a:off x="5188355" y="255194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5EA01CB2-25BB-B740-A71D-95F60F269F32}"/>
              </a:ext>
            </a:extLst>
          </p:cNvPr>
          <p:cNvSpPr/>
          <p:nvPr/>
        </p:nvSpPr>
        <p:spPr>
          <a:xfrm>
            <a:off x="5371808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8665E1D8-D0BB-2A44-8FB7-564CA941A67C}"/>
              </a:ext>
            </a:extLst>
          </p:cNvPr>
          <p:cNvSpPr/>
          <p:nvPr/>
        </p:nvSpPr>
        <p:spPr>
          <a:xfrm>
            <a:off x="5580773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D14FF5FF-1E8E-A248-88BC-18FF37537D52}"/>
              </a:ext>
            </a:extLst>
          </p:cNvPr>
          <p:cNvSpPr/>
          <p:nvPr/>
        </p:nvSpPr>
        <p:spPr>
          <a:xfrm>
            <a:off x="5789738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1F6B37C9-6F10-2645-9417-B1EB68BF46ED}"/>
              </a:ext>
            </a:extLst>
          </p:cNvPr>
          <p:cNvSpPr/>
          <p:nvPr/>
        </p:nvSpPr>
        <p:spPr>
          <a:xfrm>
            <a:off x="5995478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60A2C45C-B7DA-3E41-909F-F48B64B887A0}"/>
              </a:ext>
            </a:extLst>
          </p:cNvPr>
          <p:cNvSpPr/>
          <p:nvPr/>
        </p:nvSpPr>
        <p:spPr>
          <a:xfrm>
            <a:off x="6176099" y="254842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EBC9C11E-4479-D147-9FEE-03FABA049005}"/>
              </a:ext>
            </a:extLst>
          </p:cNvPr>
          <p:cNvSpPr/>
          <p:nvPr/>
        </p:nvSpPr>
        <p:spPr>
          <a:xfrm>
            <a:off x="6345085" y="255194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E555B960-0523-5748-AA97-63E3906C560F}"/>
              </a:ext>
            </a:extLst>
          </p:cNvPr>
          <p:cNvSpPr/>
          <p:nvPr/>
        </p:nvSpPr>
        <p:spPr>
          <a:xfrm>
            <a:off x="6523419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5EE67BAE-D42A-E14B-B88B-86256A244B69}"/>
              </a:ext>
            </a:extLst>
          </p:cNvPr>
          <p:cNvSpPr/>
          <p:nvPr/>
        </p:nvSpPr>
        <p:spPr>
          <a:xfrm>
            <a:off x="6732384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FDA42C67-0B30-AD4A-9F54-DA4D51743B41}"/>
              </a:ext>
            </a:extLst>
          </p:cNvPr>
          <p:cNvSpPr/>
          <p:nvPr/>
        </p:nvSpPr>
        <p:spPr>
          <a:xfrm>
            <a:off x="6941349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7DDE0DF5-1990-E84B-B5FF-C8B1954A37B3}"/>
              </a:ext>
            </a:extLst>
          </p:cNvPr>
          <p:cNvSpPr/>
          <p:nvPr/>
        </p:nvSpPr>
        <p:spPr>
          <a:xfrm>
            <a:off x="7147089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7F7D19C2-75ED-0E4F-82AC-E032677B1FA2}"/>
              </a:ext>
            </a:extLst>
          </p:cNvPr>
          <p:cNvSpPr/>
          <p:nvPr/>
        </p:nvSpPr>
        <p:spPr>
          <a:xfrm>
            <a:off x="7327710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9" name="Chevron 38">
            <a:extLst>
              <a:ext uri="{FF2B5EF4-FFF2-40B4-BE49-F238E27FC236}">
                <a16:creationId xmlns:a16="http://schemas.microsoft.com/office/drawing/2014/main" id="{EBB5F631-7956-ED45-9B04-F21C2E6D20F6}"/>
              </a:ext>
            </a:extLst>
          </p:cNvPr>
          <p:cNvSpPr/>
          <p:nvPr/>
        </p:nvSpPr>
        <p:spPr>
          <a:xfrm>
            <a:off x="7496696" y="256237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0" name="Chevron 39">
            <a:extLst>
              <a:ext uri="{FF2B5EF4-FFF2-40B4-BE49-F238E27FC236}">
                <a16:creationId xmlns:a16="http://schemas.microsoft.com/office/drawing/2014/main" id="{5A35E47A-8918-1F49-9511-2B9962489A1D}"/>
              </a:ext>
            </a:extLst>
          </p:cNvPr>
          <p:cNvSpPr/>
          <p:nvPr/>
        </p:nvSpPr>
        <p:spPr>
          <a:xfrm>
            <a:off x="7663381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id="{7C8C0FFB-C5C8-E849-B23A-1133719047F1}"/>
              </a:ext>
            </a:extLst>
          </p:cNvPr>
          <p:cNvSpPr/>
          <p:nvPr/>
        </p:nvSpPr>
        <p:spPr>
          <a:xfrm>
            <a:off x="7872346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2" name="Chevron 41">
            <a:extLst>
              <a:ext uri="{FF2B5EF4-FFF2-40B4-BE49-F238E27FC236}">
                <a16:creationId xmlns:a16="http://schemas.microsoft.com/office/drawing/2014/main" id="{15EA2D6C-CE7F-794A-9387-988A0F5DCD06}"/>
              </a:ext>
            </a:extLst>
          </p:cNvPr>
          <p:cNvSpPr/>
          <p:nvPr/>
        </p:nvSpPr>
        <p:spPr>
          <a:xfrm>
            <a:off x="8081311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C0C50A54-B72F-ED4B-972A-D631B343AF48}"/>
              </a:ext>
            </a:extLst>
          </p:cNvPr>
          <p:cNvSpPr/>
          <p:nvPr/>
        </p:nvSpPr>
        <p:spPr>
          <a:xfrm>
            <a:off x="8287051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4" name="Chevron 43">
            <a:extLst>
              <a:ext uri="{FF2B5EF4-FFF2-40B4-BE49-F238E27FC236}">
                <a16:creationId xmlns:a16="http://schemas.microsoft.com/office/drawing/2014/main" id="{5E100DB8-3B3D-8544-B6E8-F67ACD88111D}"/>
              </a:ext>
            </a:extLst>
          </p:cNvPr>
          <p:cNvSpPr/>
          <p:nvPr/>
        </p:nvSpPr>
        <p:spPr>
          <a:xfrm>
            <a:off x="8467672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A34D4800-C4C3-E145-B440-1FD39F3FBA77}"/>
              </a:ext>
            </a:extLst>
          </p:cNvPr>
          <p:cNvSpPr/>
          <p:nvPr/>
        </p:nvSpPr>
        <p:spPr>
          <a:xfrm>
            <a:off x="8636658" y="256237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F7A0142F-220F-9E46-AAF7-9234D8E0242C}"/>
              </a:ext>
            </a:extLst>
          </p:cNvPr>
          <p:cNvSpPr/>
          <p:nvPr/>
        </p:nvSpPr>
        <p:spPr>
          <a:xfrm>
            <a:off x="8807580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B6004524-237A-6942-BA32-B434FE7F9316}"/>
              </a:ext>
            </a:extLst>
          </p:cNvPr>
          <p:cNvSpPr/>
          <p:nvPr/>
        </p:nvSpPr>
        <p:spPr>
          <a:xfrm>
            <a:off x="9016545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A15077AB-F8A8-944E-934B-1F2C980DE56C}"/>
              </a:ext>
            </a:extLst>
          </p:cNvPr>
          <p:cNvSpPr/>
          <p:nvPr/>
        </p:nvSpPr>
        <p:spPr>
          <a:xfrm>
            <a:off x="9225510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0F780239-5624-7848-8ECB-868731F63900}"/>
              </a:ext>
            </a:extLst>
          </p:cNvPr>
          <p:cNvSpPr/>
          <p:nvPr/>
        </p:nvSpPr>
        <p:spPr>
          <a:xfrm>
            <a:off x="9431250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B1782804-14FF-0342-8388-CB77DEC227B7}"/>
              </a:ext>
            </a:extLst>
          </p:cNvPr>
          <p:cNvSpPr/>
          <p:nvPr/>
        </p:nvSpPr>
        <p:spPr>
          <a:xfrm>
            <a:off x="9611871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1" name="Chevron 50">
            <a:extLst>
              <a:ext uri="{FF2B5EF4-FFF2-40B4-BE49-F238E27FC236}">
                <a16:creationId xmlns:a16="http://schemas.microsoft.com/office/drawing/2014/main" id="{117C95C2-258B-DF4E-8250-95ED77A7C8F7}"/>
              </a:ext>
            </a:extLst>
          </p:cNvPr>
          <p:cNvSpPr/>
          <p:nvPr/>
        </p:nvSpPr>
        <p:spPr>
          <a:xfrm>
            <a:off x="9780857" y="2562376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2" name="Chevron 51">
            <a:extLst>
              <a:ext uri="{FF2B5EF4-FFF2-40B4-BE49-F238E27FC236}">
                <a16:creationId xmlns:a16="http://schemas.microsoft.com/office/drawing/2014/main" id="{3AEFC324-94E6-A64C-8519-755D4C7C80C1}"/>
              </a:ext>
            </a:extLst>
          </p:cNvPr>
          <p:cNvSpPr/>
          <p:nvPr/>
        </p:nvSpPr>
        <p:spPr>
          <a:xfrm>
            <a:off x="9951779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D7936CE8-D6C2-874E-913E-E710F65EE2D8}"/>
              </a:ext>
            </a:extLst>
          </p:cNvPr>
          <p:cNvSpPr/>
          <p:nvPr/>
        </p:nvSpPr>
        <p:spPr>
          <a:xfrm>
            <a:off x="10160744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017D0D55-155E-9E48-A2F6-D96557311D5E}"/>
              </a:ext>
            </a:extLst>
          </p:cNvPr>
          <p:cNvSpPr/>
          <p:nvPr/>
        </p:nvSpPr>
        <p:spPr>
          <a:xfrm>
            <a:off x="10369709" y="2558851"/>
            <a:ext cx="143255" cy="21945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9" name="Rounded Rectangular Callout 58">
            <a:extLst>
              <a:ext uri="{FF2B5EF4-FFF2-40B4-BE49-F238E27FC236}">
                <a16:creationId xmlns:a16="http://schemas.microsoft.com/office/drawing/2014/main" id="{61A8DCDB-8E57-314F-95D9-2F0FEA66434D}"/>
              </a:ext>
            </a:extLst>
          </p:cNvPr>
          <p:cNvSpPr/>
          <p:nvPr/>
        </p:nvSpPr>
        <p:spPr>
          <a:xfrm>
            <a:off x="2739481" y="5304139"/>
            <a:ext cx="3049784" cy="707295"/>
          </a:xfrm>
          <a:prstGeom prst="wedgeRoundRectCallout">
            <a:avLst>
              <a:gd name="adj1" fmla="val -50896"/>
              <a:gd name="adj2" fmla="val 714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That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is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really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helpful!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Thank</a:t>
            </a:r>
            <a:r>
              <a:rPr lang="zh-CN" altLang="en-US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 </a:t>
            </a:r>
            <a:r>
              <a:rPr lang="en-US" altLang="zh-CN" sz="1500" b="1" dirty="0">
                <a:solidFill>
                  <a:schemeClr val="tx1"/>
                </a:solidFill>
                <a:latin typeface="Eras Medium ITC" panose="020B0602030504020804" pitchFamily="34" charset="77"/>
              </a:rPr>
              <a:t>you!</a:t>
            </a:r>
            <a:endParaRPr lang="en-CN" sz="1500" b="1" dirty="0">
              <a:solidFill>
                <a:schemeClr val="tx1"/>
              </a:solidFill>
              <a:latin typeface="Eras Medium ITC" panose="020B0602030504020804" pitchFamily="34" charset="77"/>
            </a:endParaRPr>
          </a:p>
        </p:txBody>
      </p:sp>
      <p:pic>
        <p:nvPicPr>
          <p:cNvPr id="64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B93473B5-8897-A941-8BC4-E90A63BC26D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814501" y="534390"/>
            <a:ext cx="1170173" cy="200442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5E4F5FD1-A33F-4242-B6B3-DE281B59BD5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4126" r="30115" b="52092"/>
          <a:stretch/>
        </p:blipFill>
        <p:spPr bwMode="auto">
          <a:xfrm>
            <a:off x="9936936" y="3653366"/>
            <a:ext cx="1170173" cy="200442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图片 60" descr="应用程序&#10;&#10;描述已自动生成">
            <a:extLst>
              <a:ext uri="{FF2B5EF4-FFF2-40B4-BE49-F238E27FC236}">
                <a16:creationId xmlns:a16="http://schemas.microsoft.com/office/drawing/2014/main" id="{2553CBE4-F398-AE41-A05F-513612E2DAA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8" t="2637" r="24615" b="53581"/>
          <a:stretch/>
        </p:blipFill>
        <p:spPr bwMode="auto">
          <a:xfrm>
            <a:off x="1423099" y="365206"/>
            <a:ext cx="1253200" cy="200442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图片 62" descr="应用程序&#10;&#10;描述已自动生成">
            <a:extLst>
              <a:ext uri="{FF2B5EF4-FFF2-40B4-BE49-F238E27FC236}">
                <a16:creationId xmlns:a16="http://schemas.microsoft.com/office/drawing/2014/main" id="{22EB58A9-A35C-154F-B1B7-E9F282BAD5F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8" t="2637" r="24615" b="53581"/>
          <a:stretch/>
        </p:blipFill>
        <p:spPr bwMode="auto">
          <a:xfrm>
            <a:off x="1425923" y="2778307"/>
            <a:ext cx="1253200" cy="200442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图片 64" descr="应用程序&#10;&#10;描述已自动生成">
            <a:extLst>
              <a:ext uri="{FF2B5EF4-FFF2-40B4-BE49-F238E27FC236}">
                <a16:creationId xmlns:a16="http://schemas.microsoft.com/office/drawing/2014/main" id="{D63A804A-6EBC-A647-A530-4A3B59B245D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8" t="2637" r="24615" b="53581"/>
          <a:stretch/>
        </p:blipFill>
        <p:spPr bwMode="auto">
          <a:xfrm>
            <a:off x="1403366" y="4853579"/>
            <a:ext cx="1253200" cy="200442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图片 65" descr="应用程序&#10;&#10;描述已自动生成">
            <a:extLst>
              <a:ext uri="{FF2B5EF4-FFF2-40B4-BE49-F238E27FC236}">
                <a16:creationId xmlns:a16="http://schemas.microsoft.com/office/drawing/2014/main" id="{42D3BE24-8E52-8642-8AB2-E1753584B83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8" t="2637" r="24615" b="53581"/>
          <a:stretch/>
        </p:blipFill>
        <p:spPr bwMode="auto">
          <a:xfrm>
            <a:off x="1403366" y="4782728"/>
            <a:ext cx="1253200" cy="2004421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96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951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Eras Bold ITC</vt:lpstr>
      <vt:lpstr>Eras Demi ITC</vt:lpstr>
      <vt:lpstr>Eras Medium ITC</vt:lpstr>
      <vt:lpstr>Office Theme</vt:lpstr>
      <vt:lpstr>VB Lab Use Instruction </vt:lpstr>
      <vt:lpstr>Role Introduction </vt:lpstr>
      <vt:lpstr>Part One </vt:lpstr>
      <vt:lpstr>PowerPoint Presentation</vt:lpstr>
      <vt:lpstr>PowerPoint Presentation</vt:lpstr>
      <vt:lpstr>PowerPoint Presentation</vt:lpstr>
      <vt:lpstr>PowerPoint Presentation</vt:lpstr>
      <vt:lpstr>Part Two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Lab Use Instruction </dc:title>
  <dc:creator>Ray Zhu</dc:creator>
  <cp:lastModifiedBy>Ziqiao Ao</cp:lastModifiedBy>
  <cp:revision>9</cp:revision>
  <dcterms:created xsi:type="dcterms:W3CDTF">2020-11-08T10:14:09Z</dcterms:created>
  <dcterms:modified xsi:type="dcterms:W3CDTF">2020-11-08T11:22:03Z</dcterms:modified>
</cp:coreProperties>
</file>