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70" r:id="rId16"/>
    <p:sldId id="271" r:id="rId17"/>
    <p:sldId id="272" r:id="rId18"/>
    <p:sldId id="268" r:id="rId19"/>
    <p:sldId id="269" r:id="rId20"/>
    <p:sldId id="273" r:id="rId21"/>
    <p:sldId id="278" r:id="rId22"/>
    <p:sldId id="279" r:id="rId23"/>
    <p:sldId id="275" r:id="rId24"/>
    <p:sldId id="277" r:id="rId25"/>
    <p:sldId id="281" r:id="rId26"/>
    <p:sldId id="276"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peyemi Ajewole" userId="d385195dbb36f314" providerId="LiveId" clId="{75DD60DE-7746-439C-A80C-320D4747C163}"/>
    <pc:docChg chg="custSel modSld">
      <pc:chgData name="Opeyemi Ajewole" userId="d385195dbb36f314" providerId="LiveId" clId="{75DD60DE-7746-439C-A80C-320D4747C163}" dt="2023-01-07T14:37:55.332" v="8" actId="33524"/>
      <pc:docMkLst>
        <pc:docMk/>
      </pc:docMkLst>
      <pc:sldChg chg="modSp mod">
        <pc:chgData name="Opeyemi Ajewole" userId="d385195dbb36f314" providerId="LiveId" clId="{75DD60DE-7746-439C-A80C-320D4747C163}" dt="2023-01-07T14:37:55.332" v="8" actId="33524"/>
        <pc:sldMkLst>
          <pc:docMk/>
          <pc:sldMk cId="4096672341" sldId="281"/>
        </pc:sldMkLst>
        <pc:spChg chg="mod">
          <ac:chgData name="Opeyemi Ajewole" userId="d385195dbb36f314" providerId="LiveId" clId="{75DD60DE-7746-439C-A80C-320D4747C163}" dt="2023-01-07T14:37:55.332" v="8" actId="33524"/>
          <ac:spMkLst>
            <pc:docMk/>
            <pc:sldMk cId="4096672341" sldId="281"/>
            <ac:spMk id="7" creationId="{C1812926-475D-69B7-C091-3E4E9A5B5E37}"/>
          </ac:spMkLst>
        </pc:spChg>
      </pc:sldChg>
    </pc:docChg>
  </pc:docChgLst>
  <pc:docChgLst>
    <pc:chgData name="Opeyemi Olatunbosun Ajewole [Student-BUS]" userId="S::oa21acn@herts.ac.uk::67dd21bf-09c4-4180-bc3c-15d9ea3e9477" providerId="AD" clId="Web-{F9CEE612-23B0-41B3-9D4F-6FBF7A6A06FC}"/>
    <pc:docChg chg="addSld delSld modSld sldOrd">
      <pc:chgData name="Opeyemi Olatunbosun Ajewole [Student-BUS]" userId="S::oa21acn@herts.ac.uk::67dd21bf-09c4-4180-bc3c-15d9ea3e9477" providerId="AD" clId="Web-{F9CEE612-23B0-41B3-9D4F-6FBF7A6A06FC}" dt="2022-05-06T19:42:35.323" v="5883"/>
      <pc:docMkLst>
        <pc:docMk/>
      </pc:docMkLst>
      <pc:sldChg chg="addSp delSp modSp add del">
        <pc:chgData name="Opeyemi Olatunbosun Ajewole [Student-BUS]" userId="S::oa21acn@herts.ac.uk::67dd21bf-09c4-4180-bc3c-15d9ea3e9477" providerId="AD" clId="Web-{F9CEE612-23B0-41B3-9D4F-6FBF7A6A06FC}" dt="2022-05-06T00:45:14.638" v="807" actId="20577"/>
        <pc:sldMkLst>
          <pc:docMk/>
          <pc:sldMk cId="3225381193" sldId="257"/>
        </pc:sldMkLst>
        <pc:spChg chg="add mod">
          <ac:chgData name="Opeyemi Olatunbosun Ajewole [Student-BUS]" userId="S::oa21acn@herts.ac.uk::67dd21bf-09c4-4180-bc3c-15d9ea3e9477" providerId="AD" clId="Web-{F9CEE612-23B0-41B3-9D4F-6FBF7A6A06FC}" dt="2022-05-05T17:06:35.306" v="26" actId="1076"/>
          <ac:spMkLst>
            <pc:docMk/>
            <pc:sldMk cId="3225381193" sldId="257"/>
            <ac:spMk id="2" creationId="{30673D46-63F7-0D68-9B86-CE5DC91B9862}"/>
          </ac:spMkLst>
        </pc:spChg>
        <pc:spChg chg="add mod">
          <ac:chgData name="Opeyemi Olatunbosun Ajewole [Student-BUS]" userId="S::oa21acn@herts.ac.uk::67dd21bf-09c4-4180-bc3c-15d9ea3e9477" providerId="AD" clId="Web-{F9CEE612-23B0-41B3-9D4F-6FBF7A6A06FC}" dt="2022-05-05T17:07:23.245" v="48" actId="1076"/>
          <ac:spMkLst>
            <pc:docMk/>
            <pc:sldMk cId="3225381193" sldId="257"/>
            <ac:spMk id="3" creationId="{C791BA03-0779-D401-0D4B-29BD62C22565}"/>
          </ac:spMkLst>
        </pc:spChg>
        <pc:spChg chg="add mod">
          <ac:chgData name="Opeyemi Olatunbosun Ajewole [Student-BUS]" userId="S::oa21acn@herts.ac.uk::67dd21bf-09c4-4180-bc3c-15d9ea3e9477" providerId="AD" clId="Web-{F9CEE612-23B0-41B3-9D4F-6FBF7A6A06FC}" dt="2022-05-06T00:45:14.638" v="807" actId="20577"/>
          <ac:spMkLst>
            <pc:docMk/>
            <pc:sldMk cId="3225381193" sldId="257"/>
            <ac:spMk id="4" creationId="{46CE516A-F54E-6610-41AF-95CFC45E6009}"/>
          </ac:spMkLst>
        </pc:spChg>
        <pc:spChg chg="add del">
          <ac:chgData name="Opeyemi Olatunbosun Ajewole [Student-BUS]" userId="S::oa21acn@herts.ac.uk::67dd21bf-09c4-4180-bc3c-15d9ea3e9477" providerId="AD" clId="Web-{F9CEE612-23B0-41B3-9D4F-6FBF7A6A06FC}" dt="2022-05-05T17:09:30.420" v="74"/>
          <ac:spMkLst>
            <pc:docMk/>
            <pc:sldMk cId="3225381193" sldId="257"/>
            <ac:spMk id="5" creationId="{2918EAB2-7EF3-B5CE-BCB7-ABA80E0D5B99}"/>
          </ac:spMkLst>
        </pc:spChg>
        <pc:spChg chg="add del">
          <ac:chgData name="Opeyemi Olatunbosun Ajewole [Student-BUS]" userId="S::oa21acn@herts.ac.uk::67dd21bf-09c4-4180-bc3c-15d9ea3e9477" providerId="AD" clId="Web-{F9CEE612-23B0-41B3-9D4F-6FBF7A6A06FC}" dt="2022-05-06T00:44:59.254" v="805"/>
          <ac:spMkLst>
            <pc:docMk/>
            <pc:sldMk cId="3225381193" sldId="257"/>
            <ac:spMk id="6" creationId="{CC2E23E9-8CB3-13C1-C414-98B0456BF538}"/>
          </ac:spMkLst>
        </pc:spChg>
      </pc:sldChg>
      <pc:sldChg chg="addSp delSp modSp new mod setBg">
        <pc:chgData name="Opeyemi Olatunbosun Ajewole [Student-BUS]" userId="S::oa21acn@herts.ac.uk::67dd21bf-09c4-4180-bc3c-15d9ea3e9477" providerId="AD" clId="Web-{F9CEE612-23B0-41B3-9D4F-6FBF7A6A06FC}" dt="2022-05-06T17:20:05.813" v="4819" actId="20577"/>
        <pc:sldMkLst>
          <pc:docMk/>
          <pc:sldMk cId="1603354414" sldId="258"/>
        </pc:sldMkLst>
        <pc:spChg chg="add mod">
          <ac:chgData name="Opeyemi Olatunbosun Ajewole [Student-BUS]" userId="S::oa21acn@herts.ac.uk::67dd21bf-09c4-4180-bc3c-15d9ea3e9477" providerId="AD" clId="Web-{F9CEE612-23B0-41B3-9D4F-6FBF7A6A06FC}" dt="2022-05-05T21:29:36.722" v="318"/>
          <ac:spMkLst>
            <pc:docMk/>
            <pc:sldMk cId="1603354414" sldId="258"/>
            <ac:spMk id="2" creationId="{71F18F39-CDEF-EB84-AC37-A0E3B6065417}"/>
          </ac:spMkLst>
        </pc:spChg>
        <pc:spChg chg="add mod">
          <ac:chgData name="Opeyemi Olatunbosun Ajewole [Student-BUS]" userId="S::oa21acn@herts.ac.uk::67dd21bf-09c4-4180-bc3c-15d9ea3e9477" providerId="AD" clId="Web-{F9CEE612-23B0-41B3-9D4F-6FBF7A6A06FC}" dt="2022-05-06T17:20:05.813" v="4819" actId="20577"/>
          <ac:spMkLst>
            <pc:docMk/>
            <pc:sldMk cId="1603354414" sldId="258"/>
            <ac:spMk id="3" creationId="{53406C06-E030-E8E2-78F7-72AA7E72F202}"/>
          </ac:spMkLst>
        </pc:spChg>
        <pc:spChg chg="add del">
          <ac:chgData name="Opeyemi Olatunbosun Ajewole [Student-BUS]" userId="S::oa21acn@herts.ac.uk::67dd21bf-09c4-4180-bc3c-15d9ea3e9477" providerId="AD" clId="Web-{F9CEE612-23B0-41B3-9D4F-6FBF7A6A06FC}" dt="2022-05-05T21:29:20.909" v="311"/>
          <ac:spMkLst>
            <pc:docMk/>
            <pc:sldMk cId="1603354414" sldId="258"/>
            <ac:spMk id="8" creationId="{C7FA33FF-088D-4F16-95A2-2C64D353DEA8}"/>
          </ac:spMkLst>
        </pc:spChg>
        <pc:spChg chg="add del">
          <ac:chgData name="Opeyemi Olatunbosun Ajewole [Student-BUS]" userId="S::oa21acn@herts.ac.uk::67dd21bf-09c4-4180-bc3c-15d9ea3e9477" providerId="AD" clId="Web-{F9CEE612-23B0-41B3-9D4F-6FBF7A6A06FC}" dt="2022-05-05T21:29:20.909" v="311"/>
          <ac:spMkLst>
            <pc:docMk/>
            <pc:sldMk cId="1603354414" sldId="258"/>
            <ac:spMk id="10" creationId="{A376EFB1-01CF-419F-ABF1-2AF02BBFCBD1}"/>
          </ac:spMkLst>
        </pc:spChg>
        <pc:spChg chg="add del">
          <ac:chgData name="Opeyemi Olatunbosun Ajewole [Student-BUS]" userId="S::oa21acn@herts.ac.uk::67dd21bf-09c4-4180-bc3c-15d9ea3e9477" providerId="AD" clId="Web-{F9CEE612-23B0-41B3-9D4F-6FBF7A6A06FC}" dt="2022-05-05T21:29:20.909" v="311"/>
          <ac:spMkLst>
            <pc:docMk/>
            <pc:sldMk cId="1603354414" sldId="258"/>
            <ac:spMk id="14" creationId="{FF9DEA15-78BD-4750-AA18-B9F28A6D5AB8}"/>
          </ac:spMkLst>
        </pc:spChg>
        <pc:spChg chg="add del">
          <ac:chgData name="Opeyemi Olatunbosun Ajewole [Student-BUS]" userId="S::oa21acn@herts.ac.uk::67dd21bf-09c4-4180-bc3c-15d9ea3e9477" providerId="AD" clId="Web-{F9CEE612-23B0-41B3-9D4F-6FBF7A6A06FC}" dt="2022-05-05T21:29:23.847" v="313"/>
          <ac:spMkLst>
            <pc:docMk/>
            <pc:sldMk cId="1603354414" sldId="258"/>
            <ac:spMk id="16" creationId="{D2B78728-A580-49A7-84F9-6EF6F583ADE0}"/>
          </ac:spMkLst>
        </pc:spChg>
        <pc:spChg chg="add del">
          <ac:chgData name="Opeyemi Olatunbosun Ajewole [Student-BUS]" userId="S::oa21acn@herts.ac.uk::67dd21bf-09c4-4180-bc3c-15d9ea3e9477" providerId="AD" clId="Web-{F9CEE612-23B0-41B3-9D4F-6FBF7A6A06FC}" dt="2022-05-05T21:29:23.847" v="313"/>
          <ac:spMkLst>
            <pc:docMk/>
            <pc:sldMk cId="1603354414" sldId="258"/>
            <ac:spMk id="17" creationId="{09588DA8-065E-4F6F-8EFD-43104AB2E0CF}"/>
          </ac:spMkLst>
        </pc:spChg>
        <pc:spChg chg="add del">
          <ac:chgData name="Opeyemi Olatunbosun Ajewole [Student-BUS]" userId="S::oa21acn@herts.ac.uk::67dd21bf-09c4-4180-bc3c-15d9ea3e9477" providerId="AD" clId="Web-{F9CEE612-23B0-41B3-9D4F-6FBF7A6A06FC}" dt="2022-05-05T21:29:23.847" v="313"/>
          <ac:spMkLst>
            <pc:docMk/>
            <pc:sldMk cId="1603354414" sldId="258"/>
            <ac:spMk id="18" creationId="{38FAA1A1-D861-433F-88FA-1E9D6FD31D11}"/>
          </ac:spMkLst>
        </pc:spChg>
        <pc:spChg chg="add del">
          <ac:chgData name="Opeyemi Olatunbosun Ajewole [Student-BUS]" userId="S::oa21acn@herts.ac.uk::67dd21bf-09c4-4180-bc3c-15d9ea3e9477" providerId="AD" clId="Web-{F9CEE612-23B0-41B3-9D4F-6FBF7A6A06FC}" dt="2022-05-05T21:29:23.847" v="313"/>
          <ac:spMkLst>
            <pc:docMk/>
            <pc:sldMk cId="1603354414" sldId="258"/>
            <ac:spMk id="19" creationId="{C4285719-470E-454C-AF62-8323075F1F5B}"/>
          </ac:spMkLst>
        </pc:spChg>
        <pc:spChg chg="add del">
          <ac:chgData name="Opeyemi Olatunbosun Ajewole [Student-BUS]" userId="S::oa21acn@herts.ac.uk::67dd21bf-09c4-4180-bc3c-15d9ea3e9477" providerId="AD" clId="Web-{F9CEE612-23B0-41B3-9D4F-6FBF7A6A06FC}" dt="2022-05-05T21:29:23.847" v="313"/>
          <ac:spMkLst>
            <pc:docMk/>
            <pc:sldMk cId="1603354414" sldId="258"/>
            <ac:spMk id="20" creationId="{8D71EDA1-87BF-4D5D-AB79-F346FD19278A}"/>
          </ac:spMkLst>
        </pc:spChg>
        <pc:spChg chg="add del">
          <ac:chgData name="Opeyemi Olatunbosun Ajewole [Student-BUS]" userId="S::oa21acn@herts.ac.uk::67dd21bf-09c4-4180-bc3c-15d9ea3e9477" providerId="AD" clId="Web-{F9CEE612-23B0-41B3-9D4F-6FBF7A6A06FC}" dt="2022-05-05T21:29:23.847" v="313"/>
          <ac:spMkLst>
            <pc:docMk/>
            <pc:sldMk cId="1603354414" sldId="258"/>
            <ac:spMk id="21" creationId="{CD9FE4EF-C4D8-49A0-B2FF-81D8DB7D8A24}"/>
          </ac:spMkLst>
        </pc:spChg>
        <pc:spChg chg="add del">
          <ac:chgData name="Opeyemi Olatunbosun Ajewole [Student-BUS]" userId="S::oa21acn@herts.ac.uk::67dd21bf-09c4-4180-bc3c-15d9ea3e9477" providerId="AD" clId="Web-{F9CEE612-23B0-41B3-9D4F-6FBF7A6A06FC}" dt="2022-05-05T21:29:23.847" v="313"/>
          <ac:spMkLst>
            <pc:docMk/>
            <pc:sldMk cId="1603354414" sldId="258"/>
            <ac:spMk id="22" creationId="{4300840D-0A0B-4512-BACA-B439D5B9C57C}"/>
          </ac:spMkLst>
        </pc:spChg>
        <pc:spChg chg="add del">
          <ac:chgData name="Opeyemi Olatunbosun Ajewole [Student-BUS]" userId="S::oa21acn@herts.ac.uk::67dd21bf-09c4-4180-bc3c-15d9ea3e9477" providerId="AD" clId="Web-{F9CEE612-23B0-41B3-9D4F-6FBF7A6A06FC}" dt="2022-05-05T21:29:26.316" v="315"/>
          <ac:spMkLst>
            <pc:docMk/>
            <pc:sldMk cId="1603354414" sldId="258"/>
            <ac:spMk id="24" creationId="{C9A36457-A5F4-4103-A443-02581C09185B}"/>
          </ac:spMkLst>
        </pc:spChg>
        <pc:spChg chg="add del">
          <ac:chgData name="Opeyemi Olatunbosun Ajewole [Student-BUS]" userId="S::oa21acn@herts.ac.uk::67dd21bf-09c4-4180-bc3c-15d9ea3e9477" providerId="AD" clId="Web-{F9CEE612-23B0-41B3-9D4F-6FBF7A6A06FC}" dt="2022-05-05T21:29:26.316" v="315"/>
          <ac:spMkLst>
            <pc:docMk/>
            <pc:sldMk cId="1603354414" sldId="258"/>
            <ac:spMk id="25" creationId="{DC5FB7E8-B636-40FA-BE8D-48145C0F5C57}"/>
          </ac:spMkLst>
        </pc:spChg>
        <pc:spChg chg="add del">
          <ac:chgData name="Opeyemi Olatunbosun Ajewole [Student-BUS]" userId="S::oa21acn@herts.ac.uk::67dd21bf-09c4-4180-bc3c-15d9ea3e9477" providerId="AD" clId="Web-{F9CEE612-23B0-41B3-9D4F-6FBF7A6A06FC}" dt="2022-05-05T21:29:26.316" v="315"/>
          <ac:spMkLst>
            <pc:docMk/>
            <pc:sldMk cId="1603354414" sldId="258"/>
            <ac:spMk id="26" creationId="{142DCE2C-2863-46FA-9BE7-24365A24D9BA}"/>
          </ac:spMkLst>
        </pc:spChg>
        <pc:spChg chg="add del">
          <ac:chgData name="Opeyemi Olatunbosun Ajewole [Student-BUS]" userId="S::oa21acn@herts.ac.uk::67dd21bf-09c4-4180-bc3c-15d9ea3e9477" providerId="AD" clId="Web-{F9CEE612-23B0-41B3-9D4F-6FBF7A6A06FC}" dt="2022-05-05T21:29:36.706" v="317"/>
          <ac:spMkLst>
            <pc:docMk/>
            <pc:sldMk cId="1603354414" sldId="258"/>
            <ac:spMk id="34" creationId="{5A0118C5-4F8D-4CF4-BADD-53FEACC6C42A}"/>
          </ac:spMkLst>
        </pc:spChg>
        <pc:spChg chg="add del">
          <ac:chgData name="Opeyemi Olatunbosun Ajewole [Student-BUS]" userId="S::oa21acn@herts.ac.uk::67dd21bf-09c4-4180-bc3c-15d9ea3e9477" providerId="AD" clId="Web-{F9CEE612-23B0-41B3-9D4F-6FBF7A6A06FC}" dt="2022-05-05T21:29:36.706" v="317"/>
          <ac:spMkLst>
            <pc:docMk/>
            <pc:sldMk cId="1603354414" sldId="258"/>
            <ac:spMk id="35" creationId="{4E0A5C5C-2A95-428E-9F6A-0D29EBD57C9F}"/>
          </ac:spMkLst>
        </pc:spChg>
        <pc:spChg chg="add del">
          <ac:chgData name="Opeyemi Olatunbosun Ajewole [Student-BUS]" userId="S::oa21acn@herts.ac.uk::67dd21bf-09c4-4180-bc3c-15d9ea3e9477" providerId="AD" clId="Web-{F9CEE612-23B0-41B3-9D4F-6FBF7A6A06FC}" dt="2022-05-05T21:29:36.706" v="317"/>
          <ac:spMkLst>
            <pc:docMk/>
            <pc:sldMk cId="1603354414" sldId="258"/>
            <ac:spMk id="36" creationId="{1056F38F-7C4E-461D-8709-7D0024AE1F79}"/>
          </ac:spMkLst>
        </pc:spChg>
        <pc:spChg chg="add del">
          <ac:chgData name="Opeyemi Olatunbosun Ajewole [Student-BUS]" userId="S::oa21acn@herts.ac.uk::67dd21bf-09c4-4180-bc3c-15d9ea3e9477" providerId="AD" clId="Web-{F9CEE612-23B0-41B3-9D4F-6FBF7A6A06FC}" dt="2022-05-05T21:29:36.706" v="317"/>
          <ac:spMkLst>
            <pc:docMk/>
            <pc:sldMk cId="1603354414" sldId="258"/>
            <ac:spMk id="37" creationId="{C7278469-3C3C-49CE-AEEE-E176A4900B78}"/>
          </ac:spMkLst>
        </pc:spChg>
        <pc:spChg chg="add del">
          <ac:chgData name="Opeyemi Olatunbosun Ajewole [Student-BUS]" userId="S::oa21acn@herts.ac.uk::67dd21bf-09c4-4180-bc3c-15d9ea3e9477" providerId="AD" clId="Web-{F9CEE612-23B0-41B3-9D4F-6FBF7A6A06FC}" dt="2022-05-05T21:29:36.706" v="317"/>
          <ac:spMkLst>
            <pc:docMk/>
            <pc:sldMk cId="1603354414" sldId="258"/>
            <ac:spMk id="41" creationId="{4C6598AB-1C17-4D54-951C-A082D94ACB7A}"/>
          </ac:spMkLst>
        </pc:spChg>
        <pc:spChg chg="add del">
          <ac:chgData name="Opeyemi Olatunbosun Ajewole [Student-BUS]" userId="S::oa21acn@herts.ac.uk::67dd21bf-09c4-4180-bc3c-15d9ea3e9477" providerId="AD" clId="Web-{F9CEE612-23B0-41B3-9D4F-6FBF7A6A06FC}" dt="2022-05-05T21:29:36.706" v="317"/>
          <ac:spMkLst>
            <pc:docMk/>
            <pc:sldMk cId="1603354414" sldId="258"/>
            <ac:spMk id="42" creationId="{C83B66D7-137D-4AC1-B172-53D60F08BEB5}"/>
          </ac:spMkLst>
        </pc:spChg>
        <pc:spChg chg="add del">
          <ac:chgData name="Opeyemi Olatunbosun Ajewole [Student-BUS]" userId="S::oa21acn@herts.ac.uk::67dd21bf-09c4-4180-bc3c-15d9ea3e9477" providerId="AD" clId="Web-{F9CEE612-23B0-41B3-9D4F-6FBF7A6A06FC}" dt="2022-05-05T21:29:36.706" v="317"/>
          <ac:spMkLst>
            <pc:docMk/>
            <pc:sldMk cId="1603354414" sldId="258"/>
            <ac:spMk id="43" creationId="{F6B92503-6984-4D15-8B98-8718709B785D}"/>
          </ac:spMkLst>
        </pc:spChg>
        <pc:spChg chg="add del">
          <ac:chgData name="Opeyemi Olatunbosun Ajewole [Student-BUS]" userId="S::oa21acn@herts.ac.uk::67dd21bf-09c4-4180-bc3c-15d9ea3e9477" providerId="AD" clId="Web-{F9CEE612-23B0-41B3-9D4F-6FBF7A6A06FC}" dt="2022-05-05T21:29:36.706" v="317"/>
          <ac:spMkLst>
            <pc:docMk/>
            <pc:sldMk cId="1603354414" sldId="258"/>
            <ac:spMk id="44" creationId="{08DDF938-524E-4C18-A47D-C00627832366}"/>
          </ac:spMkLst>
        </pc:spChg>
        <pc:spChg chg="add">
          <ac:chgData name="Opeyemi Olatunbosun Ajewole [Student-BUS]" userId="S::oa21acn@herts.ac.uk::67dd21bf-09c4-4180-bc3c-15d9ea3e9477" providerId="AD" clId="Web-{F9CEE612-23B0-41B3-9D4F-6FBF7A6A06FC}" dt="2022-05-05T21:29:36.722" v="318"/>
          <ac:spMkLst>
            <pc:docMk/>
            <pc:sldMk cId="1603354414" sldId="258"/>
            <ac:spMk id="46" creationId="{F13C74B1-5B17-4795-BED0-7140497B445A}"/>
          </ac:spMkLst>
        </pc:spChg>
        <pc:spChg chg="add">
          <ac:chgData name="Opeyemi Olatunbosun Ajewole [Student-BUS]" userId="S::oa21acn@herts.ac.uk::67dd21bf-09c4-4180-bc3c-15d9ea3e9477" providerId="AD" clId="Web-{F9CEE612-23B0-41B3-9D4F-6FBF7A6A06FC}" dt="2022-05-05T21:29:36.722" v="318"/>
          <ac:spMkLst>
            <pc:docMk/>
            <pc:sldMk cId="1603354414" sldId="258"/>
            <ac:spMk id="47" creationId="{D4974D33-8DC5-464E-8C6D-BE58F0669C17}"/>
          </ac:spMkLst>
        </pc:spChg>
        <pc:grpChg chg="add del">
          <ac:chgData name="Opeyemi Olatunbosun Ajewole [Student-BUS]" userId="S::oa21acn@herts.ac.uk::67dd21bf-09c4-4180-bc3c-15d9ea3e9477" providerId="AD" clId="Web-{F9CEE612-23B0-41B3-9D4F-6FBF7A6A06FC}" dt="2022-05-05T21:29:36.706" v="317"/>
          <ac:grpSpMkLst>
            <pc:docMk/>
            <pc:sldMk cId="1603354414" sldId="258"/>
            <ac:grpSpMk id="28" creationId="{3773FAF5-C452-4455-9411-D6AF5EBD4CA9}"/>
          </ac:grpSpMkLst>
        </pc:grpChg>
        <pc:grpChg chg="add del">
          <ac:chgData name="Opeyemi Olatunbosun Ajewole [Student-BUS]" userId="S::oa21acn@herts.ac.uk::67dd21bf-09c4-4180-bc3c-15d9ea3e9477" providerId="AD" clId="Web-{F9CEE612-23B0-41B3-9D4F-6FBF7A6A06FC}" dt="2022-05-05T21:29:36.706" v="317"/>
          <ac:grpSpMkLst>
            <pc:docMk/>
            <pc:sldMk cId="1603354414" sldId="258"/>
            <ac:grpSpMk id="38" creationId="{93DC754C-7E09-422D-A8BB-AF632E90DFA2}"/>
          </ac:grpSpMkLst>
        </pc:grpChg>
        <pc:graphicFrameChg chg="add del modGraphic">
          <ac:chgData name="Opeyemi Olatunbosun Ajewole [Student-BUS]" userId="S::oa21acn@herts.ac.uk::67dd21bf-09c4-4180-bc3c-15d9ea3e9477" providerId="AD" clId="Web-{F9CEE612-23B0-41B3-9D4F-6FBF7A6A06FC}" dt="2022-05-05T17:38:50.266" v="132"/>
          <ac:graphicFrameMkLst>
            <pc:docMk/>
            <pc:sldMk cId="1603354414" sldId="258"/>
            <ac:graphicFrameMk id="3" creationId="{96053CDC-FC6E-90B1-0045-945EB701A078}"/>
          </ac:graphicFrameMkLst>
        </pc:graphicFrameChg>
        <pc:picChg chg="add del">
          <ac:chgData name="Opeyemi Olatunbosun Ajewole [Student-BUS]" userId="S::oa21acn@herts.ac.uk::67dd21bf-09c4-4180-bc3c-15d9ea3e9477" providerId="AD" clId="Web-{F9CEE612-23B0-41B3-9D4F-6FBF7A6A06FC}" dt="2022-05-05T21:29:13.128" v="307"/>
          <ac:picMkLst>
            <pc:docMk/>
            <pc:sldMk cId="1603354414" sldId="258"/>
            <ac:picMk id="5" creationId="{E2C7104F-EB36-AE24-EA8B-00CF7A4715C9}"/>
          </ac:picMkLst>
        </pc:picChg>
        <pc:picChg chg="add del">
          <ac:chgData name="Opeyemi Olatunbosun Ajewole [Student-BUS]" userId="S::oa21acn@herts.ac.uk::67dd21bf-09c4-4180-bc3c-15d9ea3e9477" providerId="AD" clId="Web-{F9CEE612-23B0-41B3-9D4F-6FBF7A6A06FC}" dt="2022-05-05T21:29:17.503" v="309"/>
          <ac:picMkLst>
            <pc:docMk/>
            <pc:sldMk cId="1603354414" sldId="258"/>
            <ac:picMk id="11" creationId="{6F1150E2-5027-63B0-76F8-BA56ACDA68DA}"/>
          </ac:picMkLst>
        </pc:picChg>
        <pc:picChg chg="add mod">
          <ac:chgData name="Opeyemi Olatunbosun Ajewole [Student-BUS]" userId="S::oa21acn@herts.ac.uk::67dd21bf-09c4-4180-bc3c-15d9ea3e9477" providerId="AD" clId="Web-{F9CEE612-23B0-41B3-9D4F-6FBF7A6A06FC}" dt="2022-05-05T21:30:10.962" v="319" actId="14100"/>
          <ac:picMkLst>
            <pc:docMk/>
            <pc:sldMk cId="1603354414" sldId="258"/>
            <ac:picMk id="48" creationId="{626BE8FC-F0BE-0EB8-396F-71D496B51B1B}"/>
          </ac:picMkLst>
        </pc:picChg>
        <pc:cxnChg chg="add del">
          <ac:chgData name="Opeyemi Olatunbosun Ajewole [Student-BUS]" userId="S::oa21acn@herts.ac.uk::67dd21bf-09c4-4180-bc3c-15d9ea3e9477" providerId="AD" clId="Web-{F9CEE612-23B0-41B3-9D4F-6FBF7A6A06FC}" dt="2022-05-05T21:29:13.128" v="307"/>
          <ac:cxnSpMkLst>
            <pc:docMk/>
            <pc:sldMk cId="1603354414" sldId="258"/>
            <ac:cxnSpMk id="9" creationId="{A7F400EE-A8A5-48AF-B4D6-291B52C6F0B0}"/>
          </ac:cxnSpMkLst>
        </pc:cxnChg>
        <pc:cxnChg chg="add del">
          <ac:chgData name="Opeyemi Olatunbosun Ajewole [Student-BUS]" userId="S::oa21acn@herts.ac.uk::67dd21bf-09c4-4180-bc3c-15d9ea3e9477" providerId="AD" clId="Web-{F9CEE612-23B0-41B3-9D4F-6FBF7A6A06FC}" dt="2022-05-05T21:29:17.503" v="309"/>
          <ac:cxnSpMkLst>
            <pc:docMk/>
            <pc:sldMk cId="1603354414" sldId="258"/>
            <ac:cxnSpMk id="12" creationId="{A7F400EE-A8A5-48AF-B4D6-291B52C6F0B0}"/>
          </ac:cxnSpMkLst>
        </pc:cxnChg>
      </pc:sldChg>
      <pc:sldChg chg="addSp delSp modSp new mod setBg">
        <pc:chgData name="Opeyemi Olatunbosun Ajewole [Student-BUS]" userId="S::oa21acn@herts.ac.uk::67dd21bf-09c4-4180-bc3c-15d9ea3e9477" providerId="AD" clId="Web-{F9CEE612-23B0-41B3-9D4F-6FBF7A6A06FC}" dt="2022-05-06T17:21:09.299" v="4848" actId="20577"/>
        <pc:sldMkLst>
          <pc:docMk/>
          <pc:sldMk cId="2170198783" sldId="259"/>
        </pc:sldMkLst>
        <pc:spChg chg="add mod">
          <ac:chgData name="Opeyemi Olatunbosun Ajewole [Student-BUS]" userId="S::oa21acn@herts.ac.uk::67dd21bf-09c4-4180-bc3c-15d9ea3e9477" providerId="AD" clId="Web-{F9CEE612-23B0-41B3-9D4F-6FBF7A6A06FC}" dt="2022-05-05T21:42:22.163" v="502" actId="20577"/>
          <ac:spMkLst>
            <pc:docMk/>
            <pc:sldMk cId="2170198783" sldId="259"/>
            <ac:spMk id="2" creationId="{40C61C8B-FF82-F7E6-A753-DE1B4CC0D3A1}"/>
          </ac:spMkLst>
        </pc:spChg>
        <pc:spChg chg="add mod">
          <ac:chgData name="Opeyemi Olatunbosun Ajewole [Student-BUS]" userId="S::oa21acn@herts.ac.uk::67dd21bf-09c4-4180-bc3c-15d9ea3e9477" providerId="AD" clId="Web-{F9CEE612-23B0-41B3-9D4F-6FBF7A6A06FC}" dt="2022-05-06T17:21:09.299" v="4848" actId="20577"/>
          <ac:spMkLst>
            <pc:docMk/>
            <pc:sldMk cId="2170198783" sldId="259"/>
            <ac:spMk id="3" creationId="{CD53EA65-A500-9AC8-CE46-8D7F10A11D81}"/>
          </ac:spMkLst>
        </pc:spChg>
        <pc:spChg chg="add del">
          <ac:chgData name="Opeyemi Olatunbosun Ajewole [Student-BUS]" userId="S::oa21acn@herts.ac.uk::67dd21bf-09c4-4180-bc3c-15d9ea3e9477" providerId="AD" clId="Web-{F9CEE612-23B0-41B3-9D4F-6FBF7A6A06FC}" dt="2022-05-05T21:40:24.333" v="476"/>
          <ac:spMkLst>
            <pc:docMk/>
            <pc:sldMk cId="2170198783" sldId="259"/>
            <ac:spMk id="8" creationId="{777A147A-9ED8-46B4-8660-1B3C2AA880B5}"/>
          </ac:spMkLst>
        </pc:spChg>
        <pc:spChg chg="add del">
          <ac:chgData name="Opeyemi Olatunbosun Ajewole [Student-BUS]" userId="S::oa21acn@herts.ac.uk::67dd21bf-09c4-4180-bc3c-15d9ea3e9477" providerId="AD" clId="Web-{F9CEE612-23B0-41B3-9D4F-6FBF7A6A06FC}" dt="2022-05-05T21:40:24.333" v="476"/>
          <ac:spMkLst>
            <pc:docMk/>
            <pc:sldMk cId="2170198783" sldId="259"/>
            <ac:spMk id="10" creationId="{5D6C15A0-C087-4593-8414-2B4EC1CDC3DE}"/>
          </ac:spMkLst>
        </pc:spChg>
        <pc:spChg chg="add del">
          <ac:chgData name="Opeyemi Olatunbosun Ajewole [Student-BUS]" userId="S::oa21acn@herts.ac.uk::67dd21bf-09c4-4180-bc3c-15d9ea3e9477" providerId="AD" clId="Web-{F9CEE612-23B0-41B3-9D4F-6FBF7A6A06FC}" dt="2022-05-05T21:40:32.270" v="480"/>
          <ac:spMkLst>
            <pc:docMk/>
            <pc:sldMk cId="2170198783" sldId="259"/>
            <ac:spMk id="11" creationId="{C7FA33FF-088D-4F16-95A2-2C64D353DEA8}"/>
          </ac:spMkLst>
        </pc:spChg>
        <pc:spChg chg="add del">
          <ac:chgData name="Opeyemi Olatunbosun Ajewole [Student-BUS]" userId="S::oa21acn@herts.ac.uk::67dd21bf-09c4-4180-bc3c-15d9ea3e9477" providerId="AD" clId="Web-{F9CEE612-23B0-41B3-9D4F-6FBF7A6A06FC}" dt="2022-05-05T21:40:32.270" v="480"/>
          <ac:spMkLst>
            <pc:docMk/>
            <pc:sldMk cId="2170198783" sldId="259"/>
            <ac:spMk id="12" creationId="{FF9DEA15-78BD-4750-AA18-B9F28A6D5AB8}"/>
          </ac:spMkLst>
        </pc:spChg>
        <pc:spChg chg="add del">
          <ac:chgData name="Opeyemi Olatunbosun Ajewole [Student-BUS]" userId="S::oa21acn@herts.ac.uk::67dd21bf-09c4-4180-bc3c-15d9ea3e9477" providerId="AD" clId="Web-{F9CEE612-23B0-41B3-9D4F-6FBF7A6A06FC}" dt="2022-05-05T21:40:32.270" v="480"/>
          <ac:spMkLst>
            <pc:docMk/>
            <pc:sldMk cId="2170198783" sldId="259"/>
            <ac:spMk id="13" creationId="{A376EFB1-01CF-419F-ABF1-2AF02BBFCBD1}"/>
          </ac:spMkLst>
        </pc:spChg>
        <pc:spChg chg="add del">
          <ac:chgData name="Opeyemi Olatunbosun Ajewole [Student-BUS]" userId="S::oa21acn@herts.ac.uk::67dd21bf-09c4-4180-bc3c-15d9ea3e9477" providerId="AD" clId="Web-{F9CEE612-23B0-41B3-9D4F-6FBF7A6A06FC}" dt="2022-05-05T21:40:35.380" v="482"/>
          <ac:spMkLst>
            <pc:docMk/>
            <pc:sldMk cId="2170198783" sldId="259"/>
            <ac:spMk id="14" creationId="{4300840D-0A0B-4512-BACA-B439D5B9C57C}"/>
          </ac:spMkLst>
        </pc:spChg>
        <pc:spChg chg="add del">
          <ac:chgData name="Opeyemi Olatunbosun Ajewole [Student-BUS]" userId="S::oa21acn@herts.ac.uk::67dd21bf-09c4-4180-bc3c-15d9ea3e9477" providerId="AD" clId="Web-{F9CEE612-23B0-41B3-9D4F-6FBF7A6A06FC}" dt="2022-05-05T21:40:35.380" v="482"/>
          <ac:spMkLst>
            <pc:docMk/>
            <pc:sldMk cId="2170198783" sldId="259"/>
            <ac:spMk id="15" creationId="{09588DA8-065E-4F6F-8EFD-43104AB2E0CF}"/>
          </ac:spMkLst>
        </pc:spChg>
        <pc:spChg chg="add del">
          <ac:chgData name="Opeyemi Olatunbosun Ajewole [Student-BUS]" userId="S::oa21acn@herts.ac.uk::67dd21bf-09c4-4180-bc3c-15d9ea3e9477" providerId="AD" clId="Web-{F9CEE612-23B0-41B3-9D4F-6FBF7A6A06FC}" dt="2022-05-05T21:40:35.380" v="482"/>
          <ac:spMkLst>
            <pc:docMk/>
            <pc:sldMk cId="2170198783" sldId="259"/>
            <ac:spMk id="16" creationId="{D2B78728-A580-49A7-84F9-6EF6F583ADE0}"/>
          </ac:spMkLst>
        </pc:spChg>
        <pc:spChg chg="add del">
          <ac:chgData name="Opeyemi Olatunbosun Ajewole [Student-BUS]" userId="S::oa21acn@herts.ac.uk::67dd21bf-09c4-4180-bc3c-15d9ea3e9477" providerId="AD" clId="Web-{F9CEE612-23B0-41B3-9D4F-6FBF7A6A06FC}" dt="2022-05-05T21:40:35.380" v="482"/>
          <ac:spMkLst>
            <pc:docMk/>
            <pc:sldMk cId="2170198783" sldId="259"/>
            <ac:spMk id="17" creationId="{C4285719-470E-454C-AF62-8323075F1F5B}"/>
          </ac:spMkLst>
        </pc:spChg>
        <pc:spChg chg="add del">
          <ac:chgData name="Opeyemi Olatunbosun Ajewole [Student-BUS]" userId="S::oa21acn@herts.ac.uk::67dd21bf-09c4-4180-bc3c-15d9ea3e9477" providerId="AD" clId="Web-{F9CEE612-23B0-41B3-9D4F-6FBF7A6A06FC}" dt="2022-05-05T21:40:35.380" v="482"/>
          <ac:spMkLst>
            <pc:docMk/>
            <pc:sldMk cId="2170198783" sldId="259"/>
            <ac:spMk id="18" creationId="{38FAA1A1-D861-433F-88FA-1E9D6FD31D11}"/>
          </ac:spMkLst>
        </pc:spChg>
        <pc:spChg chg="add del">
          <ac:chgData name="Opeyemi Olatunbosun Ajewole [Student-BUS]" userId="S::oa21acn@herts.ac.uk::67dd21bf-09c4-4180-bc3c-15d9ea3e9477" providerId="AD" clId="Web-{F9CEE612-23B0-41B3-9D4F-6FBF7A6A06FC}" dt="2022-05-05T21:40:35.380" v="482"/>
          <ac:spMkLst>
            <pc:docMk/>
            <pc:sldMk cId="2170198783" sldId="259"/>
            <ac:spMk id="19" creationId="{CD9FE4EF-C4D8-49A0-B2FF-81D8DB7D8A24}"/>
          </ac:spMkLst>
        </pc:spChg>
        <pc:spChg chg="add del">
          <ac:chgData name="Opeyemi Olatunbosun Ajewole [Student-BUS]" userId="S::oa21acn@herts.ac.uk::67dd21bf-09c4-4180-bc3c-15d9ea3e9477" providerId="AD" clId="Web-{F9CEE612-23B0-41B3-9D4F-6FBF7A6A06FC}" dt="2022-05-05T21:40:35.380" v="482"/>
          <ac:spMkLst>
            <pc:docMk/>
            <pc:sldMk cId="2170198783" sldId="259"/>
            <ac:spMk id="20" creationId="{8D71EDA1-87BF-4D5D-AB79-F346FD19278A}"/>
          </ac:spMkLst>
        </pc:spChg>
        <pc:spChg chg="add del">
          <ac:chgData name="Opeyemi Olatunbosun Ajewole [Student-BUS]" userId="S::oa21acn@herts.ac.uk::67dd21bf-09c4-4180-bc3c-15d9ea3e9477" providerId="AD" clId="Web-{F9CEE612-23B0-41B3-9D4F-6FBF7A6A06FC}" dt="2022-05-05T21:40:51.521" v="484"/>
          <ac:spMkLst>
            <pc:docMk/>
            <pc:sldMk cId="2170198783" sldId="259"/>
            <ac:spMk id="22" creationId="{884769FE-1656-422F-86E1-8C1B16C27BE1}"/>
          </ac:spMkLst>
        </pc:spChg>
        <pc:spChg chg="add del">
          <ac:chgData name="Opeyemi Olatunbosun Ajewole [Student-BUS]" userId="S::oa21acn@herts.ac.uk::67dd21bf-09c4-4180-bc3c-15d9ea3e9477" providerId="AD" clId="Web-{F9CEE612-23B0-41B3-9D4F-6FBF7A6A06FC}" dt="2022-05-05T21:40:51.521" v="484"/>
          <ac:spMkLst>
            <pc:docMk/>
            <pc:sldMk cId="2170198783" sldId="259"/>
            <ac:spMk id="23" creationId="{CB249F6D-244F-494A-98B9-5CC7413C4FB9}"/>
          </ac:spMkLst>
        </pc:spChg>
        <pc:spChg chg="add del">
          <ac:chgData name="Opeyemi Olatunbosun Ajewole [Student-BUS]" userId="S::oa21acn@herts.ac.uk::67dd21bf-09c4-4180-bc3c-15d9ea3e9477" providerId="AD" clId="Web-{F9CEE612-23B0-41B3-9D4F-6FBF7A6A06FC}" dt="2022-05-05T21:40:51.521" v="484"/>
          <ac:spMkLst>
            <pc:docMk/>
            <pc:sldMk cId="2170198783" sldId="259"/>
            <ac:spMk id="24" creationId="{506C536E-6ECA-4211-AF8C-A2671C484DA7}"/>
          </ac:spMkLst>
        </pc:spChg>
        <pc:spChg chg="add del">
          <ac:chgData name="Opeyemi Olatunbosun Ajewole [Student-BUS]" userId="S::oa21acn@herts.ac.uk::67dd21bf-09c4-4180-bc3c-15d9ea3e9477" providerId="AD" clId="Web-{F9CEE612-23B0-41B3-9D4F-6FBF7A6A06FC}" dt="2022-05-05T21:40:51.521" v="484"/>
          <ac:spMkLst>
            <pc:docMk/>
            <pc:sldMk cId="2170198783" sldId="259"/>
            <ac:spMk id="25" creationId="{AEAA70EA-2201-4F5D-AF08-58CFF851CCCD}"/>
          </ac:spMkLst>
        </pc:spChg>
        <pc:spChg chg="add">
          <ac:chgData name="Opeyemi Olatunbosun Ajewole [Student-BUS]" userId="S::oa21acn@herts.ac.uk::67dd21bf-09c4-4180-bc3c-15d9ea3e9477" providerId="AD" clId="Web-{F9CEE612-23B0-41B3-9D4F-6FBF7A6A06FC}" dt="2022-05-05T21:40:51.536" v="485"/>
          <ac:spMkLst>
            <pc:docMk/>
            <pc:sldMk cId="2170198783" sldId="259"/>
            <ac:spMk id="27" creationId="{18873D23-2DCF-4B31-A009-95721C06E8E1}"/>
          </ac:spMkLst>
        </pc:spChg>
        <pc:spChg chg="add">
          <ac:chgData name="Opeyemi Olatunbosun Ajewole [Student-BUS]" userId="S::oa21acn@herts.ac.uk::67dd21bf-09c4-4180-bc3c-15d9ea3e9477" providerId="AD" clId="Web-{F9CEE612-23B0-41B3-9D4F-6FBF7A6A06FC}" dt="2022-05-05T21:40:51.536" v="485"/>
          <ac:spMkLst>
            <pc:docMk/>
            <pc:sldMk cId="2170198783" sldId="259"/>
            <ac:spMk id="28" creationId="{C13EF075-D4EF-4929-ADBC-91B27DA19955}"/>
          </ac:spMkLst>
        </pc:spChg>
        <pc:grpChg chg="add">
          <ac:chgData name="Opeyemi Olatunbosun Ajewole [Student-BUS]" userId="S::oa21acn@herts.ac.uk::67dd21bf-09c4-4180-bc3c-15d9ea3e9477" providerId="AD" clId="Web-{F9CEE612-23B0-41B3-9D4F-6FBF7A6A06FC}" dt="2022-05-05T21:40:51.536" v="485"/>
          <ac:grpSpMkLst>
            <pc:docMk/>
            <pc:sldMk cId="2170198783" sldId="259"/>
            <ac:grpSpMk id="29" creationId="{DAA26DFA-AAB2-4973-9C17-16D587C7B198}"/>
          </ac:grpSpMkLst>
        </pc:grpChg>
        <pc:picChg chg="add del">
          <ac:chgData name="Opeyemi Olatunbosun Ajewole [Student-BUS]" userId="S::oa21acn@herts.ac.uk::67dd21bf-09c4-4180-bc3c-15d9ea3e9477" providerId="AD" clId="Web-{F9CEE612-23B0-41B3-9D4F-6FBF7A6A06FC}" dt="2022-05-05T21:40:29.567" v="478"/>
          <ac:picMkLst>
            <pc:docMk/>
            <pc:sldMk cId="2170198783" sldId="259"/>
            <ac:picMk id="5" creationId="{1CFED5D1-FFB1-6681-D7DA-C75F0821130D}"/>
          </ac:picMkLst>
        </pc:picChg>
        <pc:cxnChg chg="add del">
          <ac:chgData name="Opeyemi Olatunbosun Ajewole [Student-BUS]" userId="S::oa21acn@herts.ac.uk::67dd21bf-09c4-4180-bc3c-15d9ea3e9477" providerId="AD" clId="Web-{F9CEE612-23B0-41B3-9D4F-6FBF7A6A06FC}" dt="2022-05-05T21:40:29.567" v="478"/>
          <ac:cxnSpMkLst>
            <pc:docMk/>
            <pc:sldMk cId="2170198783" sldId="259"/>
            <ac:cxnSpMk id="9" creationId="{A7F400EE-A8A5-48AF-B4D6-291B52C6F0B0}"/>
          </ac:cxnSpMkLst>
        </pc:cxnChg>
      </pc:sldChg>
      <pc:sldChg chg="addSp delSp modSp new mod setBg">
        <pc:chgData name="Opeyemi Olatunbosun Ajewole [Student-BUS]" userId="S::oa21acn@herts.ac.uk::67dd21bf-09c4-4180-bc3c-15d9ea3e9477" providerId="AD" clId="Web-{F9CEE612-23B0-41B3-9D4F-6FBF7A6A06FC}" dt="2022-05-06T00:45:43.984" v="811" actId="20577"/>
        <pc:sldMkLst>
          <pc:docMk/>
          <pc:sldMk cId="3705083207" sldId="260"/>
        </pc:sldMkLst>
        <pc:spChg chg="add mod">
          <ac:chgData name="Opeyemi Olatunbosun Ajewole [Student-BUS]" userId="S::oa21acn@herts.ac.uk::67dd21bf-09c4-4180-bc3c-15d9ea3e9477" providerId="AD" clId="Web-{F9CEE612-23B0-41B3-9D4F-6FBF7A6A06FC}" dt="2022-05-06T00:45:43.984" v="811" actId="20577"/>
          <ac:spMkLst>
            <pc:docMk/>
            <pc:sldMk cId="3705083207" sldId="260"/>
            <ac:spMk id="2" creationId="{94298B18-2308-0D19-D38E-96B38859AB98}"/>
          </ac:spMkLst>
        </pc:spChg>
        <pc:spChg chg="add del mod">
          <ac:chgData name="Opeyemi Olatunbosun Ajewole [Student-BUS]" userId="S::oa21acn@herts.ac.uk::67dd21bf-09c4-4180-bc3c-15d9ea3e9477" providerId="AD" clId="Web-{F9CEE612-23B0-41B3-9D4F-6FBF7A6A06FC}" dt="2022-05-06T00:39:40.078" v="780"/>
          <ac:spMkLst>
            <pc:docMk/>
            <pc:sldMk cId="3705083207" sldId="260"/>
            <ac:spMk id="3" creationId="{1F909D6F-DB15-17C2-3476-1B52BDD9AFF0}"/>
          </ac:spMkLst>
        </pc:spChg>
        <pc:spChg chg="add del">
          <ac:chgData name="Opeyemi Olatunbosun Ajewole [Student-BUS]" userId="S::oa21acn@herts.ac.uk::67dd21bf-09c4-4180-bc3c-15d9ea3e9477" providerId="AD" clId="Web-{F9CEE612-23B0-41B3-9D4F-6FBF7A6A06FC}" dt="2022-05-06T00:39:40.062" v="779"/>
          <ac:spMkLst>
            <pc:docMk/>
            <pc:sldMk cId="3705083207" sldId="260"/>
            <ac:spMk id="11" creationId="{3A5B4632-C963-4296-86F0-79AA9EA5AE98}"/>
          </ac:spMkLst>
        </pc:spChg>
        <pc:spChg chg="add del">
          <ac:chgData name="Opeyemi Olatunbosun Ajewole [Student-BUS]" userId="S::oa21acn@herts.ac.uk::67dd21bf-09c4-4180-bc3c-15d9ea3e9477" providerId="AD" clId="Web-{F9CEE612-23B0-41B3-9D4F-6FBF7A6A06FC}" dt="2022-05-06T00:42:54.809" v="803"/>
          <ac:spMkLst>
            <pc:docMk/>
            <pc:sldMk cId="3705083207" sldId="260"/>
            <ac:spMk id="14" creationId="{1F909D6F-DB15-17C2-3476-1B52BDD9AFF0}"/>
          </ac:spMkLst>
        </pc:spChg>
        <pc:graphicFrameChg chg="add del">
          <ac:chgData name="Opeyemi Olatunbosun Ajewole [Student-BUS]" userId="S::oa21acn@herts.ac.uk::67dd21bf-09c4-4180-bc3c-15d9ea3e9477" providerId="AD" clId="Web-{F9CEE612-23B0-41B3-9D4F-6FBF7A6A06FC}" dt="2022-05-06T00:39:40.062" v="779"/>
          <ac:graphicFrameMkLst>
            <pc:docMk/>
            <pc:sldMk cId="3705083207" sldId="260"/>
            <ac:graphicFrameMk id="12" creationId="{2D475D62-5660-D88C-4AFA-EAA6FC1D9B72}"/>
          </ac:graphicFrameMkLst>
        </pc:graphicFrameChg>
        <pc:graphicFrameChg chg="add mod">
          <ac:chgData name="Opeyemi Olatunbosun Ajewole [Student-BUS]" userId="S::oa21acn@herts.ac.uk::67dd21bf-09c4-4180-bc3c-15d9ea3e9477" providerId="AD" clId="Web-{F9CEE612-23B0-41B3-9D4F-6FBF7A6A06FC}" dt="2022-05-06T00:43:09.138" v="804" actId="14100"/>
          <ac:graphicFrameMkLst>
            <pc:docMk/>
            <pc:sldMk cId="3705083207" sldId="260"/>
            <ac:graphicFrameMk id="18" creationId="{590FE6FB-B295-02D5-A61F-B1FFEA7A82F6}"/>
          </ac:graphicFrameMkLst>
        </pc:graphicFrameChg>
        <pc:picChg chg="add del">
          <ac:chgData name="Opeyemi Olatunbosun Ajewole [Student-BUS]" userId="S::oa21acn@herts.ac.uk::67dd21bf-09c4-4180-bc3c-15d9ea3e9477" providerId="AD" clId="Web-{F9CEE612-23B0-41B3-9D4F-6FBF7A6A06FC}" dt="2022-05-06T00:39:09.639" v="777"/>
          <ac:picMkLst>
            <pc:docMk/>
            <pc:sldMk cId="3705083207" sldId="260"/>
            <ac:picMk id="5" creationId="{8652D48D-D7C2-2B0B-C074-A9A22876B537}"/>
          </ac:picMkLst>
        </pc:picChg>
        <pc:picChg chg="add">
          <ac:chgData name="Opeyemi Olatunbosun Ajewole [Student-BUS]" userId="S::oa21acn@herts.ac.uk::67dd21bf-09c4-4180-bc3c-15d9ea3e9477" providerId="AD" clId="Web-{F9CEE612-23B0-41B3-9D4F-6FBF7A6A06FC}" dt="2022-05-06T00:39:40.078" v="780"/>
          <ac:picMkLst>
            <pc:docMk/>
            <pc:sldMk cId="3705083207" sldId="260"/>
            <ac:picMk id="15" creationId="{8652D48D-D7C2-2B0B-C074-A9A22876B537}"/>
          </ac:picMkLst>
        </pc:picChg>
        <pc:cxnChg chg="add del">
          <ac:chgData name="Opeyemi Olatunbosun Ajewole [Student-BUS]" userId="S::oa21acn@herts.ac.uk::67dd21bf-09c4-4180-bc3c-15d9ea3e9477" providerId="AD" clId="Web-{F9CEE612-23B0-41B3-9D4F-6FBF7A6A06FC}" dt="2022-05-06T00:39:09.639" v="777"/>
          <ac:cxnSpMkLst>
            <pc:docMk/>
            <pc:sldMk cId="3705083207" sldId="260"/>
            <ac:cxnSpMk id="9" creationId="{A7F400EE-A8A5-48AF-B4D6-291B52C6F0B0}"/>
          </ac:cxnSpMkLst>
        </pc:cxnChg>
        <pc:cxnChg chg="add">
          <ac:chgData name="Opeyemi Olatunbosun Ajewole [Student-BUS]" userId="S::oa21acn@herts.ac.uk::67dd21bf-09c4-4180-bc3c-15d9ea3e9477" providerId="AD" clId="Web-{F9CEE612-23B0-41B3-9D4F-6FBF7A6A06FC}" dt="2022-05-06T00:39:40.078" v="780"/>
          <ac:cxnSpMkLst>
            <pc:docMk/>
            <pc:sldMk cId="3705083207" sldId="260"/>
            <ac:cxnSpMk id="16" creationId="{A7F400EE-A8A5-48AF-B4D6-291B52C6F0B0}"/>
          </ac:cxnSpMkLst>
        </pc:cxnChg>
      </pc:sldChg>
      <pc:sldChg chg="addSp delSp modSp new mod setBg">
        <pc:chgData name="Opeyemi Olatunbosun Ajewole [Student-BUS]" userId="S::oa21acn@herts.ac.uk::67dd21bf-09c4-4180-bc3c-15d9ea3e9477" providerId="AD" clId="Web-{F9CEE612-23B0-41B3-9D4F-6FBF7A6A06FC}" dt="2022-05-06T01:06:34.350" v="822" actId="14100"/>
        <pc:sldMkLst>
          <pc:docMk/>
          <pc:sldMk cId="1545417980" sldId="261"/>
        </pc:sldMkLst>
        <pc:spChg chg="add mod">
          <ac:chgData name="Opeyemi Olatunbosun Ajewole [Student-BUS]" userId="S::oa21acn@herts.ac.uk::67dd21bf-09c4-4180-bc3c-15d9ea3e9477" providerId="AD" clId="Web-{F9CEE612-23B0-41B3-9D4F-6FBF7A6A06FC}" dt="2022-05-06T00:13:11.264" v="568" actId="20577"/>
          <ac:spMkLst>
            <pc:docMk/>
            <pc:sldMk cId="1545417980" sldId="261"/>
            <ac:spMk id="2" creationId="{220FE73C-4421-1F10-2CE6-E229D666D397}"/>
          </ac:spMkLst>
        </pc:spChg>
        <pc:spChg chg="add del">
          <ac:chgData name="Opeyemi Olatunbosun Ajewole [Student-BUS]" userId="S::oa21acn@herts.ac.uk::67dd21bf-09c4-4180-bc3c-15d9ea3e9477" providerId="AD" clId="Web-{F9CEE612-23B0-41B3-9D4F-6FBF7A6A06FC}" dt="2022-05-06T00:13:20.436" v="570"/>
          <ac:spMkLst>
            <pc:docMk/>
            <pc:sldMk cId="1545417980" sldId="261"/>
            <ac:spMk id="6" creationId="{CAD882A4-485C-E400-9A02-646193F6AA9C}"/>
          </ac:spMkLst>
        </pc:spChg>
        <pc:spChg chg="add del mod">
          <ac:chgData name="Opeyemi Olatunbosun Ajewole [Student-BUS]" userId="S::oa21acn@herts.ac.uk::67dd21bf-09c4-4180-bc3c-15d9ea3e9477" providerId="AD" clId="Web-{F9CEE612-23B0-41B3-9D4F-6FBF7A6A06FC}" dt="2022-05-06T00:23:22.484" v="589"/>
          <ac:spMkLst>
            <pc:docMk/>
            <pc:sldMk cId="1545417980" sldId="261"/>
            <ac:spMk id="8" creationId="{984D7021-7C43-E08C-66A2-3B55F0509C02}"/>
          </ac:spMkLst>
        </pc:spChg>
        <pc:spChg chg="add del">
          <ac:chgData name="Opeyemi Olatunbosun Ajewole [Student-BUS]" userId="S::oa21acn@herts.ac.uk::67dd21bf-09c4-4180-bc3c-15d9ea3e9477" providerId="AD" clId="Web-{F9CEE612-23B0-41B3-9D4F-6FBF7A6A06FC}" dt="2022-05-06T00:10:23.128" v="551"/>
          <ac:spMkLst>
            <pc:docMk/>
            <pc:sldMk cId="1545417980" sldId="261"/>
            <ac:spMk id="9" creationId="{D4771268-CB57-404A-9271-370EB28F6090}"/>
          </ac:spMkLst>
        </pc:spChg>
        <pc:spChg chg="add mod">
          <ac:chgData name="Opeyemi Olatunbosun Ajewole [Student-BUS]" userId="S::oa21acn@herts.ac.uk::67dd21bf-09c4-4180-bc3c-15d9ea3e9477" providerId="AD" clId="Web-{F9CEE612-23B0-41B3-9D4F-6FBF7A6A06FC}" dt="2022-05-06T01:06:34.350" v="822" actId="14100"/>
          <ac:spMkLst>
            <pc:docMk/>
            <pc:sldMk cId="1545417980" sldId="261"/>
            <ac:spMk id="10" creationId="{6BBCE470-2030-C0DE-2634-2571D19392CE}"/>
          </ac:spMkLst>
        </pc:spChg>
        <pc:spChg chg="add">
          <ac:chgData name="Opeyemi Olatunbosun Ajewole [Student-BUS]" userId="S::oa21acn@herts.ac.uk::67dd21bf-09c4-4180-bc3c-15d9ea3e9477" providerId="AD" clId="Web-{F9CEE612-23B0-41B3-9D4F-6FBF7A6A06FC}" dt="2022-05-06T00:10:23.144" v="552"/>
          <ac:spMkLst>
            <pc:docMk/>
            <pc:sldMk cId="1545417980" sldId="261"/>
            <ac:spMk id="11" creationId="{91E5A9A7-95C6-4F4F-B00E-C82E07FE62EF}"/>
          </ac:spMkLst>
        </pc:spChg>
        <pc:spChg chg="add">
          <ac:chgData name="Opeyemi Olatunbosun Ajewole [Student-BUS]" userId="S::oa21acn@herts.ac.uk::67dd21bf-09c4-4180-bc3c-15d9ea3e9477" providerId="AD" clId="Web-{F9CEE612-23B0-41B3-9D4F-6FBF7A6A06FC}" dt="2022-05-06T00:10:23.144" v="552"/>
          <ac:spMkLst>
            <pc:docMk/>
            <pc:sldMk cId="1545417980" sldId="261"/>
            <ac:spMk id="12" creationId="{A8384FB5-9ADC-4DDC-881B-597D56F5B15D}"/>
          </ac:spMkLst>
        </pc:spChg>
        <pc:spChg chg="add">
          <ac:chgData name="Opeyemi Olatunbosun Ajewole [Student-BUS]" userId="S::oa21acn@herts.ac.uk::67dd21bf-09c4-4180-bc3c-15d9ea3e9477" providerId="AD" clId="Web-{F9CEE612-23B0-41B3-9D4F-6FBF7A6A06FC}" dt="2022-05-06T00:10:23.144" v="552"/>
          <ac:spMkLst>
            <pc:docMk/>
            <pc:sldMk cId="1545417980" sldId="261"/>
            <ac:spMk id="13" creationId="{D07DD2DE-F619-49DD-B5E7-03A290FF4ED1}"/>
          </ac:spMkLst>
        </pc:spChg>
        <pc:spChg chg="add">
          <ac:chgData name="Opeyemi Olatunbosun Ajewole [Student-BUS]" userId="S::oa21acn@herts.ac.uk::67dd21bf-09c4-4180-bc3c-15d9ea3e9477" providerId="AD" clId="Web-{F9CEE612-23B0-41B3-9D4F-6FBF7A6A06FC}" dt="2022-05-06T00:10:23.144" v="552"/>
          <ac:spMkLst>
            <pc:docMk/>
            <pc:sldMk cId="1545417980" sldId="261"/>
            <ac:spMk id="15" creationId="{85149191-5F60-4A28-AAFF-039F96B0F3EC}"/>
          </ac:spMkLst>
        </pc:spChg>
        <pc:spChg chg="add">
          <ac:chgData name="Opeyemi Olatunbosun Ajewole [Student-BUS]" userId="S::oa21acn@herts.ac.uk::67dd21bf-09c4-4180-bc3c-15d9ea3e9477" providerId="AD" clId="Web-{F9CEE612-23B0-41B3-9D4F-6FBF7A6A06FC}" dt="2022-05-06T00:10:23.144" v="552"/>
          <ac:spMkLst>
            <pc:docMk/>
            <pc:sldMk cId="1545417980" sldId="261"/>
            <ac:spMk id="17" creationId="{F8260ED5-17F7-4158-B241-D51DD4CF1B7E}"/>
          </ac:spMkLst>
        </pc:spChg>
        <pc:picChg chg="add del mod">
          <ac:chgData name="Opeyemi Olatunbosun Ajewole [Student-BUS]" userId="S::oa21acn@herts.ac.uk::67dd21bf-09c4-4180-bc3c-15d9ea3e9477" providerId="AD" clId="Web-{F9CEE612-23B0-41B3-9D4F-6FBF7A6A06FC}" dt="2022-05-06T00:09:19.624" v="546"/>
          <ac:picMkLst>
            <pc:docMk/>
            <pc:sldMk cId="1545417980" sldId="261"/>
            <ac:picMk id="3" creationId="{B8B713B2-C7DE-F962-1780-3EC0CE3887E7}"/>
          </ac:picMkLst>
        </pc:picChg>
        <pc:picChg chg="add del mod">
          <ac:chgData name="Opeyemi Olatunbosun Ajewole [Student-BUS]" userId="S::oa21acn@herts.ac.uk::67dd21bf-09c4-4180-bc3c-15d9ea3e9477" providerId="AD" clId="Web-{F9CEE612-23B0-41B3-9D4F-6FBF7A6A06FC}" dt="2022-05-06T00:10:33.629" v="553"/>
          <ac:picMkLst>
            <pc:docMk/>
            <pc:sldMk cId="1545417980" sldId="261"/>
            <ac:picMk id="4" creationId="{FE2B265A-19C1-682F-913B-092CAD766033}"/>
          </ac:picMkLst>
        </pc:picChg>
        <pc:picChg chg="add del mod">
          <ac:chgData name="Opeyemi Olatunbosun Ajewole [Student-BUS]" userId="S::oa21acn@herts.ac.uk::67dd21bf-09c4-4180-bc3c-15d9ea3e9477" providerId="AD" clId="Web-{F9CEE612-23B0-41B3-9D4F-6FBF7A6A06FC}" dt="2022-05-06T00:19:31.839" v="572"/>
          <ac:picMkLst>
            <pc:docMk/>
            <pc:sldMk cId="1545417980" sldId="261"/>
            <ac:picMk id="5" creationId="{FC42E85B-C483-685B-182B-D29B5F159C00}"/>
          </ac:picMkLst>
        </pc:picChg>
        <pc:picChg chg="add mod">
          <ac:chgData name="Opeyemi Olatunbosun Ajewole [Student-BUS]" userId="S::oa21acn@herts.ac.uk::67dd21bf-09c4-4180-bc3c-15d9ea3e9477" providerId="AD" clId="Web-{F9CEE612-23B0-41B3-9D4F-6FBF7A6A06FC}" dt="2022-05-06T00:23:06.499" v="586" actId="14100"/>
          <ac:picMkLst>
            <pc:docMk/>
            <pc:sldMk cId="1545417980" sldId="261"/>
            <ac:picMk id="7" creationId="{34DB44AF-8EF4-5040-DCB6-8DCA80A35EE9}"/>
          </ac:picMkLst>
        </pc:picChg>
      </pc:sldChg>
      <pc:sldChg chg="addSp delSp modSp new mod setBg">
        <pc:chgData name="Opeyemi Olatunbosun Ajewole [Student-BUS]" userId="S::oa21acn@herts.ac.uk::67dd21bf-09c4-4180-bc3c-15d9ea3e9477" providerId="AD" clId="Web-{F9CEE612-23B0-41B3-9D4F-6FBF7A6A06FC}" dt="2022-05-06T13:23:33.016" v="3898"/>
        <pc:sldMkLst>
          <pc:docMk/>
          <pc:sldMk cId="1723121105" sldId="262"/>
        </pc:sldMkLst>
        <pc:spChg chg="add mod">
          <ac:chgData name="Opeyemi Olatunbosun Ajewole [Student-BUS]" userId="S::oa21acn@herts.ac.uk::67dd21bf-09c4-4180-bc3c-15d9ea3e9477" providerId="AD" clId="Web-{F9CEE612-23B0-41B3-9D4F-6FBF7A6A06FC}" dt="2022-05-06T13:23:33.016" v="3898"/>
          <ac:spMkLst>
            <pc:docMk/>
            <pc:sldMk cId="1723121105" sldId="262"/>
            <ac:spMk id="2" creationId="{C36DB35F-E390-B815-50F7-305CAF589D95}"/>
          </ac:spMkLst>
        </pc:spChg>
        <pc:spChg chg="add del mod">
          <ac:chgData name="Opeyemi Olatunbosun Ajewole [Student-BUS]" userId="S::oa21acn@herts.ac.uk::67dd21bf-09c4-4180-bc3c-15d9ea3e9477" providerId="AD" clId="Web-{F9CEE612-23B0-41B3-9D4F-6FBF7A6A06FC}" dt="2022-05-06T01:40:49.778" v="1279"/>
          <ac:spMkLst>
            <pc:docMk/>
            <pc:sldMk cId="1723121105" sldId="262"/>
            <ac:spMk id="3" creationId="{E113334B-9E36-2C1F-2B9A-91F082EE64E1}"/>
          </ac:spMkLst>
        </pc:spChg>
        <pc:spChg chg="add del mod">
          <ac:chgData name="Opeyemi Olatunbosun Ajewole [Student-BUS]" userId="S::oa21acn@herts.ac.uk::67dd21bf-09c4-4180-bc3c-15d9ea3e9477" providerId="AD" clId="Web-{F9CEE612-23B0-41B3-9D4F-6FBF7A6A06FC}" dt="2022-05-06T01:39:05.194" v="1259"/>
          <ac:spMkLst>
            <pc:docMk/>
            <pc:sldMk cId="1723121105" sldId="262"/>
            <ac:spMk id="4" creationId="{7A6A37AB-1CE1-2F1A-71B8-E11524C7161E}"/>
          </ac:spMkLst>
        </pc:spChg>
        <pc:spChg chg="add mod">
          <ac:chgData name="Opeyemi Olatunbosun Ajewole [Student-BUS]" userId="S::oa21acn@herts.ac.uk::67dd21bf-09c4-4180-bc3c-15d9ea3e9477" providerId="AD" clId="Web-{F9CEE612-23B0-41B3-9D4F-6FBF7A6A06FC}" dt="2022-05-06T01:38:11.972" v="1245" actId="20577"/>
          <ac:spMkLst>
            <pc:docMk/>
            <pc:sldMk cId="1723121105" sldId="262"/>
            <ac:spMk id="5" creationId="{53E7A14B-EDDE-FF05-FD62-0C7116ADA523}"/>
          </ac:spMkLst>
        </pc:spChg>
        <pc:spChg chg="add">
          <ac:chgData name="Opeyemi Olatunbosun Ajewole [Student-BUS]" userId="S::oa21acn@herts.ac.uk::67dd21bf-09c4-4180-bc3c-15d9ea3e9477" providerId="AD" clId="Web-{F9CEE612-23B0-41B3-9D4F-6FBF7A6A06FC}" dt="2022-05-06T01:40:49.778" v="1279"/>
          <ac:spMkLst>
            <pc:docMk/>
            <pc:sldMk cId="1723121105" sldId="262"/>
            <ac:spMk id="11" creationId="{3A5B4632-C963-4296-86F0-79AA9EA5AE98}"/>
          </ac:spMkLst>
        </pc:spChg>
        <pc:spChg chg="add del mod">
          <ac:chgData name="Opeyemi Olatunbosun Ajewole [Student-BUS]" userId="S::oa21acn@herts.ac.uk::67dd21bf-09c4-4180-bc3c-15d9ea3e9477" providerId="AD" clId="Web-{F9CEE612-23B0-41B3-9D4F-6FBF7A6A06FC}" dt="2022-05-06T01:41:54.126" v="1288"/>
          <ac:spMkLst>
            <pc:docMk/>
            <pc:sldMk cId="1723121105" sldId="262"/>
            <ac:spMk id="18" creationId="{666BD619-2C11-D82C-9885-FD09FB9F6636}"/>
          </ac:spMkLst>
        </pc:spChg>
        <pc:spChg chg="add del mod">
          <ac:chgData name="Opeyemi Olatunbosun Ajewole [Student-BUS]" userId="S::oa21acn@herts.ac.uk::67dd21bf-09c4-4180-bc3c-15d9ea3e9477" providerId="AD" clId="Web-{F9CEE612-23B0-41B3-9D4F-6FBF7A6A06FC}" dt="2022-05-06T01:41:49.267" v="1286"/>
          <ac:spMkLst>
            <pc:docMk/>
            <pc:sldMk cId="1723121105" sldId="262"/>
            <ac:spMk id="19" creationId="{B97BD6EE-0AA5-213A-96AC-CA196F71710D}"/>
          </ac:spMkLst>
        </pc:spChg>
        <pc:spChg chg="add del">
          <ac:chgData name="Opeyemi Olatunbosun Ajewole [Student-BUS]" userId="S::oa21acn@herts.ac.uk::67dd21bf-09c4-4180-bc3c-15d9ea3e9477" providerId="AD" clId="Web-{F9CEE612-23B0-41B3-9D4F-6FBF7A6A06FC}" dt="2022-05-06T01:41:41.219" v="1284"/>
          <ac:spMkLst>
            <pc:docMk/>
            <pc:sldMk cId="1723121105" sldId="262"/>
            <ac:spMk id="20" creationId="{0CF7D21B-1614-CFE7-6C4D-84D0C6F02462}"/>
          </ac:spMkLst>
        </pc:spChg>
        <pc:spChg chg="add del">
          <ac:chgData name="Opeyemi Olatunbosun Ajewole [Student-BUS]" userId="S::oa21acn@herts.ac.uk::67dd21bf-09c4-4180-bc3c-15d9ea3e9477" providerId="AD" clId="Web-{F9CEE612-23B0-41B3-9D4F-6FBF7A6A06FC}" dt="2022-05-06T04:40:50.714" v="2369"/>
          <ac:spMkLst>
            <pc:docMk/>
            <pc:sldMk cId="1723121105" sldId="262"/>
            <ac:spMk id="66" creationId="{84BD7326-32AB-4AD4-112E-ED1D48C08FBD}"/>
          </ac:spMkLst>
        </pc:spChg>
        <pc:spChg chg="add del">
          <ac:chgData name="Opeyemi Olatunbosun Ajewole [Student-BUS]" userId="S::oa21acn@herts.ac.uk::67dd21bf-09c4-4180-bc3c-15d9ea3e9477" providerId="AD" clId="Web-{F9CEE612-23B0-41B3-9D4F-6FBF7A6A06FC}" dt="2022-05-06T04:40:49.432" v="2368"/>
          <ac:spMkLst>
            <pc:docMk/>
            <pc:sldMk cId="1723121105" sldId="262"/>
            <ac:spMk id="67" creationId="{FAB6ADCD-18E1-2E3C-0E65-89AB7E85C40C}"/>
          </ac:spMkLst>
        </pc:spChg>
        <pc:spChg chg="add del">
          <ac:chgData name="Opeyemi Olatunbosun Ajewole [Student-BUS]" userId="S::oa21acn@herts.ac.uk::67dd21bf-09c4-4180-bc3c-15d9ea3e9477" providerId="AD" clId="Web-{F9CEE612-23B0-41B3-9D4F-6FBF7A6A06FC}" dt="2022-05-06T04:40:48.354" v="2367"/>
          <ac:spMkLst>
            <pc:docMk/>
            <pc:sldMk cId="1723121105" sldId="262"/>
            <ac:spMk id="68" creationId="{28663106-9CAE-3FF0-7C9F-039CA9D7CC81}"/>
          </ac:spMkLst>
        </pc:spChg>
        <pc:graphicFrameChg chg="add mod modGraphic">
          <ac:chgData name="Opeyemi Olatunbosun Ajewole [Student-BUS]" userId="S::oa21acn@herts.ac.uk::67dd21bf-09c4-4180-bc3c-15d9ea3e9477" providerId="AD" clId="Web-{F9CEE612-23B0-41B3-9D4F-6FBF7A6A06FC}" dt="2022-05-06T01:44:20.792" v="1309" actId="20577"/>
          <ac:graphicFrameMkLst>
            <pc:docMk/>
            <pc:sldMk cId="1723121105" sldId="262"/>
            <ac:graphicFrameMk id="7" creationId="{6C05CFD7-6AB8-908F-2636-5469FADE91A9}"/>
          </ac:graphicFrameMkLst>
        </pc:graphicFrameChg>
      </pc:sldChg>
      <pc:sldChg chg="addSp delSp modSp new mod setBg">
        <pc:chgData name="Opeyemi Olatunbosun Ajewole [Student-BUS]" userId="S::oa21acn@herts.ac.uk::67dd21bf-09c4-4180-bc3c-15d9ea3e9477" providerId="AD" clId="Web-{F9CEE612-23B0-41B3-9D4F-6FBF7A6A06FC}" dt="2022-05-06T19:39:41.678" v="5805" actId="20577"/>
        <pc:sldMkLst>
          <pc:docMk/>
          <pc:sldMk cId="2453459136" sldId="263"/>
        </pc:sldMkLst>
        <pc:spChg chg="add mod">
          <ac:chgData name="Opeyemi Olatunbosun Ajewole [Student-BUS]" userId="S::oa21acn@herts.ac.uk::67dd21bf-09c4-4180-bc3c-15d9ea3e9477" providerId="AD" clId="Web-{F9CEE612-23B0-41B3-9D4F-6FBF7A6A06FC}" dt="2022-05-06T19:39:41.678" v="5805" actId="20577"/>
          <ac:spMkLst>
            <pc:docMk/>
            <pc:sldMk cId="2453459136" sldId="263"/>
            <ac:spMk id="2" creationId="{D4F6615C-DB90-8B2D-A2D0-4449768E8F55}"/>
          </ac:spMkLst>
        </pc:spChg>
        <pc:spChg chg="add del mod">
          <ac:chgData name="Opeyemi Olatunbosun Ajewole [Student-BUS]" userId="S::oa21acn@herts.ac.uk::67dd21bf-09c4-4180-bc3c-15d9ea3e9477" providerId="AD" clId="Web-{F9CEE612-23B0-41B3-9D4F-6FBF7A6A06FC}" dt="2022-05-06T18:11:41.364" v="5303"/>
          <ac:spMkLst>
            <pc:docMk/>
            <pc:sldMk cId="2453459136" sldId="263"/>
            <ac:spMk id="3" creationId="{F3533153-9ACD-F843-54E5-C1176F86F417}"/>
          </ac:spMkLst>
        </pc:spChg>
        <pc:spChg chg="add mod ord">
          <ac:chgData name="Opeyemi Olatunbosun Ajewole [Student-BUS]" userId="S::oa21acn@herts.ac.uk::67dd21bf-09c4-4180-bc3c-15d9ea3e9477" providerId="AD" clId="Web-{F9CEE612-23B0-41B3-9D4F-6FBF7A6A06FC}" dt="2022-05-06T18:18:10.780" v="5427"/>
          <ac:spMkLst>
            <pc:docMk/>
            <pc:sldMk cId="2453459136" sldId="263"/>
            <ac:spMk id="4" creationId="{C703D747-5A2E-CA24-8208-3678BCC8CFEA}"/>
          </ac:spMkLst>
        </pc:spChg>
        <pc:spChg chg="add mod">
          <ac:chgData name="Opeyemi Olatunbosun Ajewole [Student-BUS]" userId="S::oa21acn@herts.ac.uk::67dd21bf-09c4-4180-bc3c-15d9ea3e9477" providerId="AD" clId="Web-{F9CEE612-23B0-41B3-9D4F-6FBF7A6A06FC}" dt="2022-05-06T18:18:36.828" v="5432"/>
          <ac:spMkLst>
            <pc:docMk/>
            <pc:sldMk cId="2453459136" sldId="263"/>
            <ac:spMk id="5" creationId="{00B6B194-580B-DE9D-EB8F-8A56F0863011}"/>
          </ac:spMkLst>
        </pc:spChg>
        <pc:spChg chg="add">
          <ac:chgData name="Opeyemi Olatunbosun Ajewole [Student-BUS]" userId="S::oa21acn@herts.ac.uk::67dd21bf-09c4-4180-bc3c-15d9ea3e9477" providerId="AD" clId="Web-{F9CEE612-23B0-41B3-9D4F-6FBF7A6A06FC}" dt="2022-05-06T18:18:10.780" v="5427"/>
          <ac:spMkLst>
            <pc:docMk/>
            <pc:sldMk cId="2453459136" sldId="263"/>
            <ac:spMk id="10" creationId="{18873D23-2DCF-4B31-A009-95721C06E8E1}"/>
          </ac:spMkLst>
        </pc:spChg>
        <pc:spChg chg="add">
          <ac:chgData name="Opeyemi Olatunbosun Ajewole [Student-BUS]" userId="S::oa21acn@herts.ac.uk::67dd21bf-09c4-4180-bc3c-15d9ea3e9477" providerId="AD" clId="Web-{F9CEE612-23B0-41B3-9D4F-6FBF7A6A06FC}" dt="2022-05-06T18:18:10.780" v="5427"/>
          <ac:spMkLst>
            <pc:docMk/>
            <pc:sldMk cId="2453459136" sldId="263"/>
            <ac:spMk id="12" creationId="{C13EF075-D4EF-4929-ADBC-91B27DA19955}"/>
          </ac:spMkLst>
        </pc:spChg>
        <pc:grpChg chg="add">
          <ac:chgData name="Opeyemi Olatunbosun Ajewole [Student-BUS]" userId="S::oa21acn@herts.ac.uk::67dd21bf-09c4-4180-bc3c-15d9ea3e9477" providerId="AD" clId="Web-{F9CEE612-23B0-41B3-9D4F-6FBF7A6A06FC}" dt="2022-05-06T18:18:10.780" v="5427"/>
          <ac:grpSpMkLst>
            <pc:docMk/>
            <pc:sldMk cId="2453459136" sldId="263"/>
            <ac:grpSpMk id="14" creationId="{DAA26DFA-AAB2-4973-9C17-16D587C7B198}"/>
          </ac:grpSpMkLst>
        </pc:grpChg>
      </pc:sldChg>
      <pc:sldChg chg="addSp modSp new mod setBg">
        <pc:chgData name="Opeyemi Olatunbosun Ajewole [Student-BUS]" userId="S::oa21acn@herts.ac.uk::67dd21bf-09c4-4180-bc3c-15d9ea3e9477" providerId="AD" clId="Web-{F9CEE612-23B0-41B3-9D4F-6FBF7A6A06FC}" dt="2022-05-06T02:55:36.961" v="1832" actId="14100"/>
        <pc:sldMkLst>
          <pc:docMk/>
          <pc:sldMk cId="1438618530" sldId="264"/>
        </pc:sldMkLst>
        <pc:spChg chg="add mod">
          <ac:chgData name="Opeyemi Olatunbosun Ajewole [Student-BUS]" userId="S::oa21acn@herts.ac.uk::67dd21bf-09c4-4180-bc3c-15d9ea3e9477" providerId="AD" clId="Web-{F9CEE612-23B0-41B3-9D4F-6FBF7A6A06FC}" dt="2022-05-06T02:53:45.938" v="1808"/>
          <ac:spMkLst>
            <pc:docMk/>
            <pc:sldMk cId="1438618530" sldId="264"/>
            <ac:spMk id="2" creationId="{7C2819F2-EF67-F513-3D8D-9DAC15CBF6E0}"/>
          </ac:spMkLst>
        </pc:spChg>
        <pc:spChg chg="add mod">
          <ac:chgData name="Opeyemi Olatunbosun Ajewole [Student-BUS]" userId="S::oa21acn@herts.ac.uk::67dd21bf-09c4-4180-bc3c-15d9ea3e9477" providerId="AD" clId="Web-{F9CEE612-23B0-41B3-9D4F-6FBF7A6A06FC}" dt="2022-05-06T02:55:34.414" v="1831" actId="20577"/>
          <ac:spMkLst>
            <pc:docMk/>
            <pc:sldMk cId="1438618530" sldId="264"/>
            <ac:spMk id="3" creationId="{11D9779F-D2DC-3722-272D-0DCE7374934A}"/>
          </ac:spMkLst>
        </pc:spChg>
        <pc:picChg chg="add mod">
          <ac:chgData name="Opeyemi Olatunbosun Ajewole [Student-BUS]" userId="S::oa21acn@herts.ac.uk::67dd21bf-09c4-4180-bc3c-15d9ea3e9477" providerId="AD" clId="Web-{F9CEE612-23B0-41B3-9D4F-6FBF7A6A06FC}" dt="2022-05-06T02:55:36.961" v="1832" actId="14100"/>
          <ac:picMkLst>
            <pc:docMk/>
            <pc:sldMk cId="1438618530" sldId="264"/>
            <ac:picMk id="5" creationId="{E3F7D56F-7406-7A0A-B559-7784D28F2408}"/>
          </ac:picMkLst>
        </pc:picChg>
        <pc:cxnChg chg="add">
          <ac:chgData name="Opeyemi Olatunbosun Ajewole [Student-BUS]" userId="S::oa21acn@herts.ac.uk::67dd21bf-09c4-4180-bc3c-15d9ea3e9477" providerId="AD" clId="Web-{F9CEE612-23B0-41B3-9D4F-6FBF7A6A06FC}" dt="2022-05-06T02:53:45.938" v="1808"/>
          <ac:cxnSpMkLst>
            <pc:docMk/>
            <pc:sldMk cId="1438618530" sldId="264"/>
            <ac:cxnSpMk id="9" creationId="{A7F400EE-A8A5-48AF-B4D6-291B52C6F0B0}"/>
          </ac:cxnSpMkLst>
        </pc:cxnChg>
      </pc:sldChg>
      <pc:sldChg chg="addSp delSp modSp new">
        <pc:chgData name="Opeyemi Olatunbosun Ajewole [Student-BUS]" userId="S::oa21acn@herts.ac.uk::67dd21bf-09c4-4180-bc3c-15d9ea3e9477" providerId="AD" clId="Web-{F9CEE612-23B0-41B3-9D4F-6FBF7A6A06FC}" dt="2022-05-06T13:23:01.703" v="3895"/>
        <pc:sldMkLst>
          <pc:docMk/>
          <pc:sldMk cId="4173067829" sldId="265"/>
        </pc:sldMkLst>
        <pc:spChg chg="add mod">
          <ac:chgData name="Opeyemi Olatunbosun Ajewole [Student-BUS]" userId="S::oa21acn@herts.ac.uk::67dd21bf-09c4-4180-bc3c-15d9ea3e9477" providerId="AD" clId="Web-{F9CEE612-23B0-41B3-9D4F-6FBF7A6A06FC}" dt="2022-05-06T04:32:30.057" v="2326" actId="20577"/>
          <ac:spMkLst>
            <pc:docMk/>
            <pc:sldMk cId="4173067829" sldId="265"/>
            <ac:spMk id="2" creationId="{8AAB6F3F-5CF8-C14E-4AC2-000CFEAE1C70}"/>
          </ac:spMkLst>
        </pc:spChg>
        <pc:spChg chg="add mod">
          <ac:chgData name="Opeyemi Olatunbosun Ajewole [Student-BUS]" userId="S::oa21acn@herts.ac.uk::67dd21bf-09c4-4180-bc3c-15d9ea3e9477" providerId="AD" clId="Web-{F9CEE612-23B0-41B3-9D4F-6FBF7A6A06FC}" dt="2022-05-06T04:32:19.229" v="2317"/>
          <ac:spMkLst>
            <pc:docMk/>
            <pc:sldMk cId="4173067829" sldId="265"/>
            <ac:spMk id="3" creationId="{4A8D6B30-1303-89A2-32D0-C4EADD14DD8E}"/>
          </ac:spMkLst>
        </pc:spChg>
        <pc:spChg chg="add mod">
          <ac:chgData name="Opeyemi Olatunbosun Ajewole [Student-BUS]" userId="S::oa21acn@herts.ac.uk::67dd21bf-09c4-4180-bc3c-15d9ea3e9477" providerId="AD" clId="Web-{F9CEE612-23B0-41B3-9D4F-6FBF7A6A06FC}" dt="2022-05-06T04:32:19.244" v="2318"/>
          <ac:spMkLst>
            <pc:docMk/>
            <pc:sldMk cId="4173067829" sldId="265"/>
            <ac:spMk id="4" creationId="{FC236896-53FF-0124-392E-ADEB43C7766F}"/>
          </ac:spMkLst>
        </pc:spChg>
        <pc:spChg chg="add del">
          <ac:chgData name="Opeyemi Olatunbosun Ajewole [Student-BUS]" userId="S::oa21acn@herts.ac.uk::67dd21bf-09c4-4180-bc3c-15d9ea3e9477" providerId="AD" clId="Web-{F9CEE612-23B0-41B3-9D4F-6FBF7A6A06FC}" dt="2022-05-06T04:08:19.589" v="1852"/>
          <ac:spMkLst>
            <pc:docMk/>
            <pc:sldMk cId="4173067829" sldId="265"/>
            <ac:spMk id="5" creationId="{96AEB0DC-3507-2578-2FE1-BB1A20E1B153}"/>
          </ac:spMkLst>
        </pc:spChg>
        <pc:spChg chg="add mod">
          <ac:chgData name="Opeyemi Olatunbosun Ajewole [Student-BUS]" userId="S::oa21acn@herts.ac.uk::67dd21bf-09c4-4180-bc3c-15d9ea3e9477" providerId="AD" clId="Web-{F9CEE612-23B0-41B3-9D4F-6FBF7A6A06FC}" dt="2022-05-06T04:32:19.260" v="2319"/>
          <ac:spMkLst>
            <pc:docMk/>
            <pc:sldMk cId="4173067829" sldId="265"/>
            <ac:spMk id="6" creationId="{C8A431E9-4261-28A7-E90D-A7825E4F4089}"/>
          </ac:spMkLst>
        </pc:spChg>
        <pc:spChg chg="add mod">
          <ac:chgData name="Opeyemi Olatunbosun Ajewole [Student-BUS]" userId="S::oa21acn@herts.ac.uk::67dd21bf-09c4-4180-bc3c-15d9ea3e9477" providerId="AD" clId="Web-{F9CEE612-23B0-41B3-9D4F-6FBF7A6A06FC}" dt="2022-05-06T05:01:33.500" v="2387" actId="20577"/>
          <ac:spMkLst>
            <pc:docMk/>
            <pc:sldMk cId="4173067829" sldId="265"/>
            <ac:spMk id="9" creationId="{0F8F9632-B322-A24A-D32F-EE267AECCB2D}"/>
          </ac:spMkLst>
        </pc:spChg>
        <pc:spChg chg="add mod ord">
          <ac:chgData name="Opeyemi Olatunbosun Ajewole [Student-BUS]" userId="S::oa21acn@herts.ac.uk::67dd21bf-09c4-4180-bc3c-15d9ea3e9477" providerId="AD" clId="Web-{F9CEE612-23B0-41B3-9D4F-6FBF7A6A06FC}" dt="2022-05-06T13:23:01.703" v="3895"/>
          <ac:spMkLst>
            <pc:docMk/>
            <pc:sldMk cId="4173067829" sldId="265"/>
            <ac:spMk id="10" creationId="{E79D3EA2-7B60-935B-A945-0D3DBD4EF0A3}"/>
          </ac:spMkLst>
        </pc:spChg>
        <pc:graphicFrameChg chg="add mod modGraphic">
          <ac:chgData name="Opeyemi Olatunbosun Ajewole [Student-BUS]" userId="S::oa21acn@herts.ac.uk::67dd21bf-09c4-4180-bc3c-15d9ea3e9477" providerId="AD" clId="Web-{F9CEE612-23B0-41B3-9D4F-6FBF7A6A06FC}" dt="2022-05-06T05:01:40.172" v="2388" actId="1076"/>
          <ac:graphicFrameMkLst>
            <pc:docMk/>
            <pc:sldMk cId="4173067829" sldId="265"/>
            <ac:graphicFrameMk id="8" creationId="{B451C9C3-D4CB-2704-6889-948D24833257}"/>
          </ac:graphicFrameMkLst>
        </pc:graphicFrameChg>
      </pc:sldChg>
      <pc:sldChg chg="addSp delSp modSp new mod setBg">
        <pc:chgData name="Opeyemi Olatunbosun Ajewole [Student-BUS]" userId="S::oa21acn@herts.ac.uk::67dd21bf-09c4-4180-bc3c-15d9ea3e9477" providerId="AD" clId="Web-{F9CEE612-23B0-41B3-9D4F-6FBF7A6A06FC}" dt="2022-05-06T05:03:10.846" v="2427"/>
        <pc:sldMkLst>
          <pc:docMk/>
          <pc:sldMk cId="377770105" sldId="266"/>
        </pc:sldMkLst>
        <pc:spChg chg="add mod">
          <ac:chgData name="Opeyemi Olatunbosun Ajewole [Student-BUS]" userId="S::oa21acn@herts.ac.uk::67dd21bf-09c4-4180-bc3c-15d9ea3e9477" providerId="AD" clId="Web-{F9CEE612-23B0-41B3-9D4F-6FBF7A6A06FC}" dt="2022-05-06T04:37:14.174" v="2335" actId="20577"/>
          <ac:spMkLst>
            <pc:docMk/>
            <pc:sldMk cId="377770105" sldId="266"/>
            <ac:spMk id="2" creationId="{CDE54A42-3327-7FF3-CF92-A167DD9FDFBA}"/>
          </ac:spMkLst>
        </pc:spChg>
        <pc:spChg chg="add mod ord">
          <ac:chgData name="Opeyemi Olatunbosun Ajewole [Student-BUS]" userId="S::oa21acn@herts.ac.uk::67dd21bf-09c4-4180-bc3c-15d9ea3e9477" providerId="AD" clId="Web-{F9CEE612-23B0-41B3-9D4F-6FBF7A6A06FC}" dt="2022-05-06T04:42:36.295" v="2371"/>
          <ac:spMkLst>
            <pc:docMk/>
            <pc:sldMk cId="377770105" sldId="266"/>
            <ac:spMk id="5" creationId="{ABE25C03-5D6F-8EDB-899F-02B05B38C0DB}"/>
          </ac:spMkLst>
        </pc:spChg>
        <pc:spChg chg="add del">
          <ac:chgData name="Opeyemi Olatunbosun Ajewole [Student-BUS]" userId="S::oa21acn@herts.ac.uk::67dd21bf-09c4-4180-bc3c-15d9ea3e9477" providerId="AD" clId="Web-{F9CEE612-23B0-41B3-9D4F-6FBF7A6A06FC}" dt="2022-05-06T04:38:10.894" v="2344"/>
          <ac:spMkLst>
            <pc:docMk/>
            <pc:sldMk cId="377770105" sldId="266"/>
            <ac:spMk id="6" creationId="{B259EB2C-3E83-3B20-CE91-EA8A7FFBF74C}"/>
          </ac:spMkLst>
        </pc:spChg>
        <pc:spChg chg="add">
          <ac:chgData name="Opeyemi Olatunbosun Ajewole [Student-BUS]" userId="S::oa21acn@herts.ac.uk::67dd21bf-09c4-4180-bc3c-15d9ea3e9477" providerId="AD" clId="Web-{F9CEE612-23B0-41B3-9D4F-6FBF7A6A06FC}" dt="2022-05-06T04:42:36.295" v="2371"/>
          <ac:spMkLst>
            <pc:docMk/>
            <pc:sldMk cId="377770105" sldId="266"/>
            <ac:spMk id="7" creationId="{B5FA7C47-B7C1-4D2E-AB49-ED23BA34BA83}"/>
          </ac:spMkLst>
        </pc:spChg>
        <pc:spChg chg="add">
          <ac:chgData name="Opeyemi Olatunbosun Ajewole [Student-BUS]" userId="S::oa21acn@herts.ac.uk::67dd21bf-09c4-4180-bc3c-15d9ea3e9477" providerId="AD" clId="Web-{F9CEE612-23B0-41B3-9D4F-6FBF7A6A06FC}" dt="2022-05-06T04:42:36.295" v="2371"/>
          <ac:spMkLst>
            <pc:docMk/>
            <pc:sldMk cId="377770105" sldId="266"/>
            <ac:spMk id="8" creationId="{596EE156-ABF1-4329-A6BA-03B4254E0877}"/>
          </ac:spMkLst>
        </pc:spChg>
        <pc:spChg chg="add">
          <ac:chgData name="Opeyemi Olatunbosun Ajewole [Student-BUS]" userId="S::oa21acn@herts.ac.uk::67dd21bf-09c4-4180-bc3c-15d9ea3e9477" providerId="AD" clId="Web-{F9CEE612-23B0-41B3-9D4F-6FBF7A6A06FC}" dt="2022-05-06T04:42:36.295" v="2371"/>
          <ac:spMkLst>
            <pc:docMk/>
            <pc:sldMk cId="377770105" sldId="266"/>
            <ac:spMk id="9" creationId="{19B9933F-AAB3-444A-8BB5-9CA194A8BC63}"/>
          </ac:spMkLst>
        </pc:spChg>
        <pc:spChg chg="add del">
          <ac:chgData name="Opeyemi Olatunbosun Ajewole [Student-BUS]" userId="S::oa21acn@herts.ac.uk::67dd21bf-09c4-4180-bc3c-15d9ea3e9477" providerId="AD" clId="Web-{F9CEE612-23B0-41B3-9D4F-6FBF7A6A06FC}" dt="2022-05-06T04:40:52.276" v="2370"/>
          <ac:spMkLst>
            <pc:docMk/>
            <pc:sldMk cId="377770105" sldId="266"/>
            <ac:spMk id="10" creationId="{B5FA7C47-B7C1-4D2E-AB49-ED23BA34BA83}"/>
          </ac:spMkLst>
        </pc:spChg>
        <pc:spChg chg="add">
          <ac:chgData name="Opeyemi Olatunbosun Ajewole [Student-BUS]" userId="S::oa21acn@herts.ac.uk::67dd21bf-09c4-4180-bc3c-15d9ea3e9477" providerId="AD" clId="Web-{F9CEE612-23B0-41B3-9D4F-6FBF7A6A06FC}" dt="2022-05-06T04:42:36.295" v="2371"/>
          <ac:spMkLst>
            <pc:docMk/>
            <pc:sldMk cId="377770105" sldId="266"/>
            <ac:spMk id="11" creationId="{7D20183A-0B1D-4A1F-89B1-ADBEDBC6E54E}"/>
          </ac:spMkLst>
        </pc:spChg>
        <pc:spChg chg="add del">
          <ac:chgData name="Opeyemi Olatunbosun Ajewole [Student-BUS]" userId="S::oa21acn@herts.ac.uk::67dd21bf-09c4-4180-bc3c-15d9ea3e9477" providerId="AD" clId="Web-{F9CEE612-23B0-41B3-9D4F-6FBF7A6A06FC}" dt="2022-05-06T04:40:52.276" v="2370"/>
          <ac:spMkLst>
            <pc:docMk/>
            <pc:sldMk cId="377770105" sldId="266"/>
            <ac:spMk id="12" creationId="{596EE156-ABF1-4329-A6BA-03B4254E0877}"/>
          </ac:spMkLst>
        </pc:spChg>
        <pc:spChg chg="add">
          <ac:chgData name="Opeyemi Olatunbosun Ajewole [Student-BUS]" userId="S::oa21acn@herts.ac.uk::67dd21bf-09c4-4180-bc3c-15d9ea3e9477" providerId="AD" clId="Web-{F9CEE612-23B0-41B3-9D4F-6FBF7A6A06FC}" dt="2022-05-06T04:42:36.295" v="2371"/>
          <ac:spMkLst>
            <pc:docMk/>
            <pc:sldMk cId="377770105" sldId="266"/>
            <ac:spMk id="13" creationId="{131031D3-26CD-4214-A9A4-5857EFA15A0C}"/>
          </ac:spMkLst>
        </pc:spChg>
        <pc:spChg chg="add del">
          <ac:chgData name="Opeyemi Olatunbosun Ajewole [Student-BUS]" userId="S::oa21acn@herts.ac.uk::67dd21bf-09c4-4180-bc3c-15d9ea3e9477" providerId="AD" clId="Web-{F9CEE612-23B0-41B3-9D4F-6FBF7A6A06FC}" dt="2022-05-06T04:40:52.276" v="2370"/>
          <ac:spMkLst>
            <pc:docMk/>
            <pc:sldMk cId="377770105" sldId="266"/>
            <ac:spMk id="14" creationId="{19B9933F-AAB3-444A-8BB5-9CA194A8BC63}"/>
          </ac:spMkLst>
        </pc:spChg>
        <pc:spChg chg="add del">
          <ac:chgData name="Opeyemi Olatunbosun Ajewole [Student-BUS]" userId="S::oa21acn@herts.ac.uk::67dd21bf-09c4-4180-bc3c-15d9ea3e9477" providerId="AD" clId="Web-{F9CEE612-23B0-41B3-9D4F-6FBF7A6A06FC}" dt="2022-05-06T04:40:52.276" v="2370"/>
          <ac:spMkLst>
            <pc:docMk/>
            <pc:sldMk cId="377770105" sldId="266"/>
            <ac:spMk id="16" creationId="{7D20183A-0B1D-4A1F-89B1-ADBEDBC6E54E}"/>
          </ac:spMkLst>
        </pc:spChg>
        <pc:spChg chg="add del">
          <ac:chgData name="Opeyemi Olatunbosun Ajewole [Student-BUS]" userId="S::oa21acn@herts.ac.uk::67dd21bf-09c4-4180-bc3c-15d9ea3e9477" providerId="AD" clId="Web-{F9CEE612-23B0-41B3-9D4F-6FBF7A6A06FC}" dt="2022-05-06T04:40:52.276" v="2370"/>
          <ac:spMkLst>
            <pc:docMk/>
            <pc:sldMk cId="377770105" sldId="266"/>
            <ac:spMk id="18" creationId="{131031D3-26CD-4214-A9A4-5857EFA15A0C}"/>
          </ac:spMkLst>
        </pc:spChg>
        <pc:graphicFrameChg chg="add mod modGraphic">
          <ac:chgData name="Opeyemi Olatunbosun Ajewole [Student-BUS]" userId="S::oa21acn@herts.ac.uk::67dd21bf-09c4-4180-bc3c-15d9ea3e9477" providerId="AD" clId="Web-{F9CEE612-23B0-41B3-9D4F-6FBF7A6A06FC}" dt="2022-05-06T05:03:10.846" v="2427"/>
          <ac:graphicFrameMkLst>
            <pc:docMk/>
            <pc:sldMk cId="377770105" sldId="266"/>
            <ac:graphicFrameMk id="4" creationId="{2D93C65F-1061-6FF3-B54F-199613E6E06E}"/>
          </ac:graphicFrameMkLst>
        </pc:graphicFrameChg>
      </pc:sldChg>
      <pc:sldChg chg="addSp delSp modSp new mod setBg">
        <pc:chgData name="Opeyemi Olatunbosun Ajewole [Student-BUS]" userId="S::oa21acn@herts.ac.uk::67dd21bf-09c4-4180-bc3c-15d9ea3e9477" providerId="AD" clId="Web-{F9CEE612-23B0-41B3-9D4F-6FBF7A6A06FC}" dt="2022-05-06T05:27:57.673" v="2771" actId="20577"/>
        <pc:sldMkLst>
          <pc:docMk/>
          <pc:sldMk cId="1730153958" sldId="267"/>
        </pc:sldMkLst>
        <pc:spChg chg="add mod">
          <ac:chgData name="Opeyemi Olatunbosun Ajewole [Student-BUS]" userId="S::oa21acn@herts.ac.uk::67dd21bf-09c4-4180-bc3c-15d9ea3e9477" providerId="AD" clId="Web-{F9CEE612-23B0-41B3-9D4F-6FBF7A6A06FC}" dt="2022-05-06T05:21:39.256" v="2712"/>
          <ac:spMkLst>
            <pc:docMk/>
            <pc:sldMk cId="1730153958" sldId="267"/>
            <ac:spMk id="2" creationId="{F97A9A7A-7E35-EE08-17F5-ED6D44E98D4E}"/>
          </ac:spMkLst>
        </pc:spChg>
        <pc:spChg chg="add del mod">
          <ac:chgData name="Opeyemi Olatunbosun Ajewole [Student-BUS]" userId="S::oa21acn@herts.ac.uk::67dd21bf-09c4-4180-bc3c-15d9ea3e9477" providerId="AD" clId="Web-{F9CEE612-23B0-41B3-9D4F-6FBF7A6A06FC}" dt="2022-05-06T05:22:07.101" v="2714"/>
          <ac:spMkLst>
            <pc:docMk/>
            <pc:sldMk cId="1730153958" sldId="267"/>
            <ac:spMk id="3" creationId="{506DACC4-391B-3BBF-5B57-430FFB71A3FB}"/>
          </ac:spMkLst>
        </pc:spChg>
        <pc:spChg chg="add">
          <ac:chgData name="Opeyemi Olatunbosun Ajewole [Student-BUS]" userId="S::oa21acn@herts.ac.uk::67dd21bf-09c4-4180-bc3c-15d9ea3e9477" providerId="AD" clId="Web-{F9CEE612-23B0-41B3-9D4F-6FBF7A6A06FC}" dt="2022-05-06T05:21:39.256" v="2712"/>
          <ac:spMkLst>
            <pc:docMk/>
            <pc:sldMk cId="1730153958" sldId="267"/>
            <ac:spMk id="8" creationId="{18873D23-2DCF-4B31-A009-95721C06E8E1}"/>
          </ac:spMkLst>
        </pc:spChg>
        <pc:spChg chg="add">
          <ac:chgData name="Opeyemi Olatunbosun Ajewole [Student-BUS]" userId="S::oa21acn@herts.ac.uk::67dd21bf-09c4-4180-bc3c-15d9ea3e9477" providerId="AD" clId="Web-{F9CEE612-23B0-41B3-9D4F-6FBF7A6A06FC}" dt="2022-05-06T05:21:39.256" v="2712"/>
          <ac:spMkLst>
            <pc:docMk/>
            <pc:sldMk cId="1730153958" sldId="267"/>
            <ac:spMk id="10" creationId="{C13EF075-D4EF-4929-ADBC-91B27DA19955}"/>
          </ac:spMkLst>
        </pc:spChg>
        <pc:grpChg chg="add">
          <ac:chgData name="Opeyemi Olatunbosun Ajewole [Student-BUS]" userId="S::oa21acn@herts.ac.uk::67dd21bf-09c4-4180-bc3c-15d9ea3e9477" providerId="AD" clId="Web-{F9CEE612-23B0-41B3-9D4F-6FBF7A6A06FC}" dt="2022-05-06T05:21:39.256" v="2712"/>
          <ac:grpSpMkLst>
            <pc:docMk/>
            <pc:sldMk cId="1730153958" sldId="267"/>
            <ac:grpSpMk id="12" creationId="{DAA26DFA-AAB2-4973-9C17-16D587C7B198}"/>
          </ac:grpSpMkLst>
        </pc:grpChg>
        <pc:graphicFrameChg chg="add mod modGraphic">
          <ac:chgData name="Opeyemi Olatunbosun Ajewole [Student-BUS]" userId="S::oa21acn@herts.ac.uk::67dd21bf-09c4-4180-bc3c-15d9ea3e9477" providerId="AD" clId="Web-{F9CEE612-23B0-41B3-9D4F-6FBF7A6A06FC}" dt="2022-05-06T05:27:57.673" v="2771" actId="20577"/>
          <ac:graphicFrameMkLst>
            <pc:docMk/>
            <pc:sldMk cId="1730153958" sldId="267"/>
            <ac:graphicFrameMk id="18" creationId="{1005F49F-6432-505D-0532-675C98165F03}"/>
          </ac:graphicFrameMkLst>
        </pc:graphicFrameChg>
      </pc:sldChg>
      <pc:sldChg chg="addSp delSp modSp add replId">
        <pc:chgData name="Opeyemi Olatunbosun Ajewole [Student-BUS]" userId="S::oa21acn@herts.ac.uk::67dd21bf-09c4-4180-bc3c-15d9ea3e9477" providerId="AD" clId="Web-{F9CEE612-23B0-41B3-9D4F-6FBF7A6A06FC}" dt="2022-05-06T14:52:45.520" v="4181" actId="14100"/>
        <pc:sldMkLst>
          <pc:docMk/>
          <pc:sldMk cId="1401566317" sldId="268"/>
        </pc:sldMkLst>
        <pc:spChg chg="mod">
          <ac:chgData name="Opeyemi Olatunbosun Ajewole [Student-BUS]" userId="S::oa21acn@herts.ac.uk::67dd21bf-09c4-4180-bc3c-15d9ea3e9477" providerId="AD" clId="Web-{F9CEE612-23B0-41B3-9D4F-6FBF7A6A06FC}" dt="2022-05-06T14:52:45.520" v="4181" actId="14100"/>
          <ac:spMkLst>
            <pc:docMk/>
            <pc:sldMk cId="1401566317" sldId="268"/>
            <ac:spMk id="2" creationId="{F97A9A7A-7E35-EE08-17F5-ED6D44E98D4E}"/>
          </ac:spMkLst>
        </pc:spChg>
        <pc:spChg chg="mod">
          <ac:chgData name="Opeyemi Olatunbosun Ajewole [Student-BUS]" userId="S::oa21acn@herts.ac.uk::67dd21bf-09c4-4180-bc3c-15d9ea3e9477" providerId="AD" clId="Web-{F9CEE612-23B0-41B3-9D4F-6FBF7A6A06FC}" dt="2022-05-06T14:51:05.110" v="4173" actId="14100"/>
          <ac:spMkLst>
            <pc:docMk/>
            <pc:sldMk cId="1401566317" sldId="268"/>
            <ac:spMk id="3" creationId="{506DACC4-391B-3BBF-5B57-430FFB71A3FB}"/>
          </ac:spMkLst>
        </pc:spChg>
        <pc:spChg chg="add del mod">
          <ac:chgData name="Opeyemi Olatunbosun Ajewole [Student-BUS]" userId="S::oa21acn@herts.ac.uk::67dd21bf-09c4-4180-bc3c-15d9ea3e9477" providerId="AD" clId="Web-{F9CEE612-23B0-41B3-9D4F-6FBF7A6A06FC}" dt="2022-05-06T05:49:00.962" v="2918"/>
          <ac:spMkLst>
            <pc:docMk/>
            <pc:sldMk cId="1401566317" sldId="268"/>
            <ac:spMk id="4" creationId="{4F555913-DB7C-6EA4-3F05-B5AAFA9AF7A7}"/>
          </ac:spMkLst>
        </pc:spChg>
        <pc:spChg chg="add del">
          <ac:chgData name="Opeyemi Olatunbosun Ajewole [Student-BUS]" userId="S::oa21acn@herts.ac.uk::67dd21bf-09c4-4180-bc3c-15d9ea3e9477" providerId="AD" clId="Web-{F9CEE612-23B0-41B3-9D4F-6FBF7A6A06FC}" dt="2022-05-06T10:59:33.353" v="3222"/>
          <ac:spMkLst>
            <pc:docMk/>
            <pc:sldMk cId="1401566317" sldId="268"/>
            <ac:spMk id="4" creationId="{A4CD0848-3149-2322-8EFB-5EFFDADC0CAC}"/>
          </ac:spMkLst>
        </pc:spChg>
        <pc:spChg chg="add del">
          <ac:chgData name="Opeyemi Olatunbosun Ajewole [Student-BUS]" userId="S::oa21acn@herts.ac.uk::67dd21bf-09c4-4180-bc3c-15d9ea3e9477" providerId="AD" clId="Web-{F9CEE612-23B0-41B3-9D4F-6FBF7A6A06FC}" dt="2022-05-06T10:59:27.524" v="3221"/>
          <ac:spMkLst>
            <pc:docMk/>
            <pc:sldMk cId="1401566317" sldId="268"/>
            <ac:spMk id="5" creationId="{A1FA988B-D4D3-5AA6-42A7-5445746F467D}"/>
          </ac:spMkLst>
        </pc:spChg>
        <pc:spChg chg="add del">
          <ac:chgData name="Opeyemi Olatunbosun Ajewole [Student-BUS]" userId="S::oa21acn@herts.ac.uk::67dd21bf-09c4-4180-bc3c-15d9ea3e9477" providerId="AD" clId="Web-{F9CEE612-23B0-41B3-9D4F-6FBF7A6A06FC}" dt="2022-05-06T10:59:21.102" v="3220"/>
          <ac:spMkLst>
            <pc:docMk/>
            <pc:sldMk cId="1401566317" sldId="268"/>
            <ac:spMk id="6" creationId="{27C5C757-04A7-CB5A-AF44-C894096385A6}"/>
          </ac:spMkLst>
        </pc:spChg>
        <pc:spChg chg="add mod">
          <ac:chgData name="Opeyemi Olatunbosun Ajewole [Student-BUS]" userId="S::oa21acn@herts.ac.uk::67dd21bf-09c4-4180-bc3c-15d9ea3e9477" providerId="AD" clId="Web-{F9CEE612-23B0-41B3-9D4F-6FBF7A6A06FC}" dt="2022-05-06T11:23:40.677" v="3416" actId="20577"/>
          <ac:spMkLst>
            <pc:docMk/>
            <pc:sldMk cId="1401566317" sldId="268"/>
            <ac:spMk id="7" creationId="{44A06418-BF2F-B2D5-C6FD-CE4D6C866B0D}"/>
          </ac:spMkLst>
        </pc:spChg>
        <pc:spChg chg="add mod">
          <ac:chgData name="Opeyemi Olatunbosun Ajewole [Student-BUS]" userId="S::oa21acn@herts.ac.uk::67dd21bf-09c4-4180-bc3c-15d9ea3e9477" providerId="AD" clId="Web-{F9CEE612-23B0-41B3-9D4F-6FBF7A6A06FC}" dt="2022-05-06T11:17:23.420" v="3400" actId="1076"/>
          <ac:spMkLst>
            <pc:docMk/>
            <pc:sldMk cId="1401566317" sldId="268"/>
            <ac:spMk id="9" creationId="{A719B451-7477-E4CE-B214-A55EF30BF5BC}"/>
          </ac:spMkLst>
        </pc:spChg>
        <pc:spChg chg="add mod">
          <ac:chgData name="Opeyemi Olatunbosun Ajewole [Student-BUS]" userId="S::oa21acn@herts.ac.uk::67dd21bf-09c4-4180-bc3c-15d9ea3e9477" providerId="AD" clId="Web-{F9CEE612-23B0-41B3-9D4F-6FBF7A6A06FC}" dt="2022-05-06T11:17:45.686" v="3404" actId="20577"/>
          <ac:spMkLst>
            <pc:docMk/>
            <pc:sldMk cId="1401566317" sldId="268"/>
            <ac:spMk id="11" creationId="{6CCBB543-0832-DBAD-9688-6D783CCD6639}"/>
          </ac:spMkLst>
        </pc:spChg>
      </pc:sldChg>
      <pc:sldChg chg="addSp delSp modSp add replId">
        <pc:chgData name="Opeyemi Olatunbosun Ajewole [Student-BUS]" userId="S::oa21acn@herts.ac.uk::67dd21bf-09c4-4180-bc3c-15d9ea3e9477" providerId="AD" clId="Web-{F9CEE612-23B0-41B3-9D4F-6FBF7A6A06FC}" dt="2022-05-06T19:41:20.649" v="5834"/>
        <pc:sldMkLst>
          <pc:docMk/>
          <pc:sldMk cId="2825976905" sldId="269"/>
        </pc:sldMkLst>
        <pc:spChg chg="mod">
          <ac:chgData name="Opeyemi Olatunbosun Ajewole [Student-BUS]" userId="S::oa21acn@herts.ac.uk::67dd21bf-09c4-4180-bc3c-15d9ea3e9477" providerId="AD" clId="Web-{F9CEE612-23B0-41B3-9D4F-6FBF7A6A06FC}" dt="2022-05-06T13:06:36.472" v="3653" actId="14100"/>
          <ac:spMkLst>
            <pc:docMk/>
            <pc:sldMk cId="2825976905" sldId="269"/>
            <ac:spMk id="3" creationId="{506DACC4-391B-3BBF-5B57-430FFB71A3FB}"/>
          </ac:spMkLst>
        </pc:spChg>
        <pc:spChg chg="add del">
          <ac:chgData name="Opeyemi Olatunbosun Ajewole [Student-BUS]" userId="S::oa21acn@herts.ac.uk::67dd21bf-09c4-4180-bc3c-15d9ea3e9477" providerId="AD" clId="Web-{F9CEE612-23B0-41B3-9D4F-6FBF7A6A06FC}" dt="2022-05-06T11:18:56.141" v="3407"/>
          <ac:spMkLst>
            <pc:docMk/>
            <pc:sldMk cId="2825976905" sldId="269"/>
            <ac:spMk id="4" creationId="{5D43A790-A02A-9CA1-9175-27D9A1F930CB}"/>
          </ac:spMkLst>
        </pc:spChg>
        <pc:spChg chg="add mod">
          <ac:chgData name="Opeyemi Olatunbosun Ajewole [Student-BUS]" userId="S::oa21acn@herts.ac.uk::67dd21bf-09c4-4180-bc3c-15d9ea3e9477" providerId="AD" clId="Web-{F9CEE612-23B0-41B3-9D4F-6FBF7A6A06FC}" dt="2022-05-06T13:05:57.393" v="3648" actId="14100"/>
          <ac:spMkLst>
            <pc:docMk/>
            <pc:sldMk cId="2825976905" sldId="269"/>
            <ac:spMk id="7" creationId="{253AC4B9-513A-9320-8FBD-E48C46FE84B6}"/>
          </ac:spMkLst>
        </pc:spChg>
        <pc:graphicFrameChg chg="add mod modGraphic">
          <ac:chgData name="Opeyemi Olatunbosun Ajewole [Student-BUS]" userId="S::oa21acn@herts.ac.uk::67dd21bf-09c4-4180-bc3c-15d9ea3e9477" providerId="AD" clId="Web-{F9CEE612-23B0-41B3-9D4F-6FBF7A6A06FC}" dt="2022-05-06T19:41:20.649" v="5834"/>
          <ac:graphicFrameMkLst>
            <pc:docMk/>
            <pc:sldMk cId="2825976905" sldId="269"/>
            <ac:graphicFrameMk id="6" creationId="{AEDF3274-1F03-E8A8-CF43-6E0873541C4F}"/>
          </ac:graphicFrameMkLst>
        </pc:graphicFrameChg>
      </pc:sldChg>
      <pc:sldChg chg="addSp delSp modSp new mod setBg">
        <pc:chgData name="Opeyemi Olatunbosun Ajewole [Student-BUS]" userId="S::oa21acn@herts.ac.uk::67dd21bf-09c4-4180-bc3c-15d9ea3e9477" providerId="AD" clId="Web-{F9CEE612-23B0-41B3-9D4F-6FBF7A6A06FC}" dt="2022-05-06T11:21:12.893" v="3412"/>
        <pc:sldMkLst>
          <pc:docMk/>
          <pc:sldMk cId="2277252867" sldId="270"/>
        </pc:sldMkLst>
        <pc:spChg chg="add mod">
          <ac:chgData name="Opeyemi Olatunbosun Ajewole [Student-BUS]" userId="S::oa21acn@herts.ac.uk::67dd21bf-09c4-4180-bc3c-15d9ea3e9477" providerId="AD" clId="Web-{F9CEE612-23B0-41B3-9D4F-6FBF7A6A06FC}" dt="2022-05-06T05:48:10.070" v="2913"/>
          <ac:spMkLst>
            <pc:docMk/>
            <pc:sldMk cId="2277252867" sldId="270"/>
            <ac:spMk id="2" creationId="{64F085D4-E08C-692D-590B-407EC619D83F}"/>
          </ac:spMkLst>
        </pc:spChg>
        <pc:spChg chg="add mod">
          <ac:chgData name="Opeyemi Olatunbosun Ajewole [Student-BUS]" userId="S::oa21acn@herts.ac.uk::67dd21bf-09c4-4180-bc3c-15d9ea3e9477" providerId="AD" clId="Web-{F9CEE612-23B0-41B3-9D4F-6FBF7A6A06FC}" dt="2022-05-06T11:21:12.893" v="3412"/>
          <ac:spMkLst>
            <pc:docMk/>
            <pc:sldMk cId="2277252867" sldId="270"/>
            <ac:spMk id="3" creationId="{C6334932-D245-DF5D-4296-D781DC0A0E3B}"/>
          </ac:spMkLst>
        </pc:spChg>
        <pc:spChg chg="add del">
          <ac:chgData name="Opeyemi Olatunbosun Ajewole [Student-BUS]" userId="S::oa21acn@herts.ac.uk::67dd21bf-09c4-4180-bc3c-15d9ea3e9477" providerId="AD" clId="Web-{F9CEE612-23B0-41B3-9D4F-6FBF7A6A06FC}" dt="2022-05-06T11:20:46.221" v="3411"/>
          <ac:spMkLst>
            <pc:docMk/>
            <pc:sldMk cId="2277252867" sldId="270"/>
            <ac:spMk id="4" creationId="{4C398077-44E3-0872-F919-0E125082321A}"/>
          </ac:spMkLst>
        </pc:spChg>
        <pc:spChg chg="add del mod">
          <ac:chgData name="Opeyemi Olatunbosun Ajewole [Student-BUS]" userId="S::oa21acn@herts.ac.uk::67dd21bf-09c4-4180-bc3c-15d9ea3e9477" providerId="AD" clId="Web-{F9CEE612-23B0-41B3-9D4F-6FBF7A6A06FC}" dt="2022-05-06T05:47:28.194" v="2912"/>
          <ac:spMkLst>
            <pc:docMk/>
            <pc:sldMk cId="2277252867" sldId="270"/>
            <ac:spMk id="4" creationId="{5652FD6C-307E-19C6-18D6-68C56BDD008A}"/>
          </ac:spMkLst>
        </pc:spChg>
        <pc:spChg chg="add">
          <ac:chgData name="Opeyemi Olatunbosun Ajewole [Student-BUS]" userId="S::oa21acn@herts.ac.uk::67dd21bf-09c4-4180-bc3c-15d9ea3e9477" providerId="AD" clId="Web-{F9CEE612-23B0-41B3-9D4F-6FBF7A6A06FC}" dt="2022-05-06T05:48:10.070" v="2913"/>
          <ac:spMkLst>
            <pc:docMk/>
            <pc:sldMk cId="2277252867" sldId="270"/>
            <ac:spMk id="8" creationId="{18873D23-2DCF-4B31-A009-95721C06E8E1}"/>
          </ac:spMkLst>
        </pc:spChg>
        <pc:spChg chg="add">
          <ac:chgData name="Opeyemi Olatunbosun Ajewole [Student-BUS]" userId="S::oa21acn@herts.ac.uk::67dd21bf-09c4-4180-bc3c-15d9ea3e9477" providerId="AD" clId="Web-{F9CEE612-23B0-41B3-9D4F-6FBF7A6A06FC}" dt="2022-05-06T05:48:10.070" v="2913"/>
          <ac:spMkLst>
            <pc:docMk/>
            <pc:sldMk cId="2277252867" sldId="270"/>
            <ac:spMk id="10" creationId="{C13EF075-D4EF-4929-ADBC-91B27DA19955}"/>
          </ac:spMkLst>
        </pc:spChg>
        <pc:grpChg chg="add">
          <ac:chgData name="Opeyemi Olatunbosun Ajewole [Student-BUS]" userId="S::oa21acn@herts.ac.uk::67dd21bf-09c4-4180-bc3c-15d9ea3e9477" providerId="AD" clId="Web-{F9CEE612-23B0-41B3-9D4F-6FBF7A6A06FC}" dt="2022-05-06T05:48:10.070" v="2913"/>
          <ac:grpSpMkLst>
            <pc:docMk/>
            <pc:sldMk cId="2277252867" sldId="270"/>
            <ac:grpSpMk id="12" creationId="{DAA26DFA-AAB2-4973-9C17-16D587C7B198}"/>
          </ac:grpSpMkLst>
        </pc:grpChg>
      </pc:sldChg>
      <pc:sldChg chg="addSp modSp new mod setBg">
        <pc:chgData name="Opeyemi Olatunbosun Ajewole [Student-BUS]" userId="S::oa21acn@herts.ac.uk::67dd21bf-09c4-4180-bc3c-15d9ea3e9477" providerId="AD" clId="Web-{F9CEE612-23B0-41B3-9D4F-6FBF7A6A06FC}" dt="2022-05-06T06:11:40.185" v="3167" actId="14100"/>
        <pc:sldMkLst>
          <pc:docMk/>
          <pc:sldMk cId="576916240" sldId="271"/>
        </pc:sldMkLst>
        <pc:spChg chg="add mod">
          <ac:chgData name="Opeyemi Olatunbosun Ajewole [Student-BUS]" userId="S::oa21acn@herts.ac.uk::67dd21bf-09c4-4180-bc3c-15d9ea3e9477" providerId="AD" clId="Web-{F9CEE612-23B0-41B3-9D4F-6FBF7A6A06FC}" dt="2022-05-06T06:11:12.793" v="3163"/>
          <ac:spMkLst>
            <pc:docMk/>
            <pc:sldMk cId="576916240" sldId="271"/>
            <ac:spMk id="3" creationId="{B2655702-C532-699E-8059-983234FA724F}"/>
          </ac:spMkLst>
        </pc:spChg>
        <pc:spChg chg="add mod">
          <ac:chgData name="Opeyemi Olatunbosun Ajewole [Student-BUS]" userId="S::oa21acn@herts.ac.uk::67dd21bf-09c4-4180-bc3c-15d9ea3e9477" providerId="AD" clId="Web-{F9CEE612-23B0-41B3-9D4F-6FBF7A6A06FC}" dt="2022-05-06T06:11:37.060" v="3166" actId="20577"/>
          <ac:spMkLst>
            <pc:docMk/>
            <pc:sldMk cId="576916240" sldId="271"/>
            <ac:spMk id="4" creationId="{F2A11F00-1A0C-C73A-94DB-39878D576608}"/>
          </ac:spMkLst>
        </pc:spChg>
        <pc:spChg chg="add">
          <ac:chgData name="Opeyemi Olatunbosun Ajewole [Student-BUS]" userId="S::oa21acn@herts.ac.uk::67dd21bf-09c4-4180-bc3c-15d9ea3e9477" providerId="AD" clId="Web-{F9CEE612-23B0-41B3-9D4F-6FBF7A6A06FC}" dt="2022-05-06T06:11:12.793" v="3163"/>
          <ac:spMkLst>
            <pc:docMk/>
            <pc:sldMk cId="576916240" sldId="271"/>
            <ac:spMk id="9" creationId="{2B566528-1B12-4246-9431-5C2D7D081168}"/>
          </ac:spMkLst>
        </pc:spChg>
        <pc:grpChg chg="add">
          <ac:chgData name="Opeyemi Olatunbosun Ajewole [Student-BUS]" userId="S::oa21acn@herts.ac.uk::67dd21bf-09c4-4180-bc3c-15d9ea3e9477" providerId="AD" clId="Web-{F9CEE612-23B0-41B3-9D4F-6FBF7A6A06FC}" dt="2022-05-06T06:11:12.793" v="3163"/>
          <ac:grpSpMkLst>
            <pc:docMk/>
            <pc:sldMk cId="576916240" sldId="271"/>
            <ac:grpSpMk id="11" creationId="{828A5161-06F1-46CF-8AD7-844680A59E13}"/>
          </ac:grpSpMkLst>
        </pc:grpChg>
        <pc:grpChg chg="add">
          <ac:chgData name="Opeyemi Olatunbosun Ajewole [Student-BUS]" userId="S::oa21acn@herts.ac.uk::67dd21bf-09c4-4180-bc3c-15d9ea3e9477" providerId="AD" clId="Web-{F9CEE612-23B0-41B3-9D4F-6FBF7A6A06FC}" dt="2022-05-06T06:11:12.793" v="3163"/>
          <ac:grpSpMkLst>
            <pc:docMk/>
            <pc:sldMk cId="576916240" sldId="271"/>
            <ac:grpSpMk id="15" creationId="{5995D10D-E9C9-47DB-AE7E-801FEF38F5C9}"/>
          </ac:grpSpMkLst>
        </pc:grpChg>
        <pc:picChg chg="add mod ord">
          <ac:chgData name="Opeyemi Olatunbosun Ajewole [Student-BUS]" userId="S::oa21acn@herts.ac.uk::67dd21bf-09c4-4180-bc3c-15d9ea3e9477" providerId="AD" clId="Web-{F9CEE612-23B0-41B3-9D4F-6FBF7A6A06FC}" dt="2022-05-06T06:11:40.185" v="3167" actId="14100"/>
          <ac:picMkLst>
            <pc:docMk/>
            <pc:sldMk cId="576916240" sldId="271"/>
            <ac:picMk id="2" creationId="{F348AB4A-427C-C8D7-10B1-F0C37A359C87}"/>
          </ac:picMkLst>
        </pc:picChg>
      </pc:sldChg>
      <pc:sldChg chg="addSp modSp new mod setBg">
        <pc:chgData name="Opeyemi Olatunbosun Ajewole [Student-BUS]" userId="S::oa21acn@herts.ac.uk::67dd21bf-09c4-4180-bc3c-15d9ea3e9477" providerId="AD" clId="Web-{F9CEE612-23B0-41B3-9D4F-6FBF7A6A06FC}" dt="2022-05-06T13:25:37.348" v="3905"/>
        <pc:sldMkLst>
          <pc:docMk/>
          <pc:sldMk cId="913889724" sldId="272"/>
        </pc:sldMkLst>
        <pc:spChg chg="add mod">
          <ac:chgData name="Opeyemi Olatunbosun Ajewole [Student-BUS]" userId="S::oa21acn@herts.ac.uk::67dd21bf-09c4-4180-bc3c-15d9ea3e9477" providerId="AD" clId="Web-{F9CEE612-23B0-41B3-9D4F-6FBF7A6A06FC}" dt="2022-05-06T06:29:35.371" v="3204" actId="20577"/>
          <ac:spMkLst>
            <pc:docMk/>
            <pc:sldMk cId="913889724" sldId="272"/>
            <ac:spMk id="2" creationId="{910CAA99-3C09-1832-5F93-F6FA62192D7B}"/>
          </ac:spMkLst>
        </pc:spChg>
        <pc:spChg chg="add mod">
          <ac:chgData name="Opeyemi Olatunbosun Ajewole [Student-BUS]" userId="S::oa21acn@herts.ac.uk::67dd21bf-09c4-4180-bc3c-15d9ea3e9477" providerId="AD" clId="Web-{F9CEE612-23B0-41B3-9D4F-6FBF7A6A06FC}" dt="2022-05-06T13:25:37.348" v="3905"/>
          <ac:spMkLst>
            <pc:docMk/>
            <pc:sldMk cId="913889724" sldId="272"/>
            <ac:spMk id="3" creationId="{D6F2C179-F5C4-F70A-7562-D2C9B7BE28BA}"/>
          </ac:spMkLst>
        </pc:spChg>
        <pc:spChg chg="add">
          <ac:chgData name="Opeyemi Olatunbosun Ajewole [Student-BUS]" userId="S::oa21acn@herts.ac.uk::67dd21bf-09c4-4180-bc3c-15d9ea3e9477" providerId="AD" clId="Web-{F9CEE612-23B0-41B3-9D4F-6FBF7A6A06FC}" dt="2022-05-06T06:29:18.746" v="3200"/>
          <ac:spMkLst>
            <pc:docMk/>
            <pc:sldMk cId="913889724" sldId="272"/>
            <ac:spMk id="8" creationId="{6A1473A6-3F22-483E-8A30-80B9D2B14592}"/>
          </ac:spMkLst>
        </pc:spChg>
        <pc:grpChg chg="add">
          <ac:chgData name="Opeyemi Olatunbosun Ajewole [Student-BUS]" userId="S::oa21acn@herts.ac.uk::67dd21bf-09c4-4180-bc3c-15d9ea3e9477" providerId="AD" clId="Web-{F9CEE612-23B0-41B3-9D4F-6FBF7A6A06FC}" dt="2022-05-06T06:29:18.746" v="3200"/>
          <ac:grpSpMkLst>
            <pc:docMk/>
            <pc:sldMk cId="913889724" sldId="272"/>
            <ac:grpSpMk id="10" creationId="{AA1375E3-3E53-4D75-BAB7-E5929BFCB25F}"/>
          </ac:grpSpMkLst>
        </pc:grpChg>
      </pc:sldChg>
      <pc:sldChg chg="addSp modSp add replId">
        <pc:chgData name="Opeyemi Olatunbosun Ajewole [Student-BUS]" userId="S::oa21acn@herts.ac.uk::67dd21bf-09c4-4180-bc3c-15d9ea3e9477" providerId="AD" clId="Web-{F9CEE612-23B0-41B3-9D4F-6FBF7A6A06FC}" dt="2022-05-06T14:13:49.948" v="3912" actId="20577"/>
        <pc:sldMkLst>
          <pc:docMk/>
          <pc:sldMk cId="1096819733" sldId="273"/>
        </pc:sldMkLst>
        <pc:spChg chg="mod">
          <ac:chgData name="Opeyemi Olatunbosun Ajewole [Student-BUS]" userId="S::oa21acn@herts.ac.uk::67dd21bf-09c4-4180-bc3c-15d9ea3e9477" providerId="AD" clId="Web-{F9CEE612-23B0-41B3-9D4F-6FBF7A6A06FC}" dt="2022-05-06T13:08:21.866" v="3673" actId="20577"/>
          <ac:spMkLst>
            <pc:docMk/>
            <pc:sldMk cId="1096819733" sldId="273"/>
            <ac:spMk id="3" creationId="{506DACC4-391B-3BBF-5B57-430FFB71A3FB}"/>
          </ac:spMkLst>
        </pc:spChg>
        <pc:spChg chg="add mod">
          <ac:chgData name="Opeyemi Olatunbosun Ajewole [Student-BUS]" userId="S::oa21acn@herts.ac.uk::67dd21bf-09c4-4180-bc3c-15d9ea3e9477" providerId="AD" clId="Web-{F9CEE612-23B0-41B3-9D4F-6FBF7A6A06FC}" dt="2022-05-06T14:13:49.948" v="3912" actId="20577"/>
          <ac:spMkLst>
            <pc:docMk/>
            <pc:sldMk cId="1096819733" sldId="273"/>
            <ac:spMk id="4" creationId="{157DF6CA-F6D6-6E3D-C2EF-5BCFE8C15B70}"/>
          </ac:spMkLst>
        </pc:spChg>
      </pc:sldChg>
      <pc:sldChg chg="new del">
        <pc:chgData name="Opeyemi Olatunbosun Ajewole [Student-BUS]" userId="S::oa21acn@herts.ac.uk::67dd21bf-09c4-4180-bc3c-15d9ea3e9477" providerId="AD" clId="Web-{F9CEE612-23B0-41B3-9D4F-6FBF7A6A06FC}" dt="2022-05-06T16:48:14.153" v="4626"/>
        <pc:sldMkLst>
          <pc:docMk/>
          <pc:sldMk cId="1658041593" sldId="274"/>
        </pc:sldMkLst>
      </pc:sldChg>
      <pc:sldChg chg="addSp delSp modSp new mod setBg">
        <pc:chgData name="Opeyemi Olatunbosun Ajewole [Student-BUS]" userId="S::oa21acn@herts.ac.uk::67dd21bf-09c4-4180-bc3c-15d9ea3e9477" providerId="AD" clId="Web-{F9CEE612-23B0-41B3-9D4F-6FBF7A6A06FC}" dt="2022-05-06T14:49:52.217" v="4162" actId="14100"/>
        <pc:sldMkLst>
          <pc:docMk/>
          <pc:sldMk cId="1551046330" sldId="275"/>
        </pc:sldMkLst>
        <pc:spChg chg="add mod">
          <ac:chgData name="Opeyemi Olatunbosun Ajewole [Student-BUS]" userId="S::oa21acn@herts.ac.uk::67dd21bf-09c4-4180-bc3c-15d9ea3e9477" providerId="AD" clId="Web-{F9CEE612-23B0-41B3-9D4F-6FBF7A6A06FC}" dt="2022-05-06T14:48:27.777" v="4151"/>
          <ac:spMkLst>
            <pc:docMk/>
            <pc:sldMk cId="1551046330" sldId="275"/>
            <ac:spMk id="2" creationId="{8B1DF0DE-71BF-AA3F-1EC4-CBEF08844EB5}"/>
          </ac:spMkLst>
        </pc:spChg>
        <pc:spChg chg="add mod">
          <ac:chgData name="Opeyemi Olatunbosun Ajewole [Student-BUS]" userId="S::oa21acn@herts.ac.uk::67dd21bf-09c4-4180-bc3c-15d9ea3e9477" providerId="AD" clId="Web-{F9CEE612-23B0-41B3-9D4F-6FBF7A6A06FC}" dt="2022-05-06T14:49:46.108" v="4161" actId="14100"/>
          <ac:spMkLst>
            <pc:docMk/>
            <pc:sldMk cId="1551046330" sldId="275"/>
            <ac:spMk id="3" creationId="{22A4760B-7647-9BC0-611D-0A7904B9C8A8}"/>
          </ac:spMkLst>
        </pc:spChg>
        <pc:spChg chg="add del mod">
          <ac:chgData name="Opeyemi Olatunbosun Ajewole [Student-BUS]" userId="S::oa21acn@herts.ac.uk::67dd21bf-09c4-4180-bc3c-15d9ea3e9477" providerId="AD" clId="Web-{F9CEE612-23B0-41B3-9D4F-6FBF7A6A06FC}" dt="2022-05-06T14:47:18.900" v="4134"/>
          <ac:spMkLst>
            <pc:docMk/>
            <pc:sldMk cId="1551046330" sldId="275"/>
            <ac:spMk id="4" creationId="{D426739D-8A8A-A33B-6ED2-34A8B68D827D}"/>
          </ac:spMkLst>
        </pc:spChg>
        <pc:spChg chg="add mod">
          <ac:chgData name="Opeyemi Olatunbosun Ajewole [Student-BUS]" userId="S::oa21acn@herts.ac.uk::67dd21bf-09c4-4180-bc3c-15d9ea3e9477" providerId="AD" clId="Web-{F9CEE612-23B0-41B3-9D4F-6FBF7A6A06FC}" dt="2022-05-06T14:49:52.217" v="4162" actId="14100"/>
          <ac:spMkLst>
            <pc:docMk/>
            <pc:sldMk cId="1551046330" sldId="275"/>
            <ac:spMk id="5" creationId="{814C4BDD-0251-A9CA-25C6-7BADEFB8F842}"/>
          </ac:spMkLst>
        </pc:spChg>
        <pc:spChg chg="add">
          <ac:chgData name="Opeyemi Olatunbosun Ajewole [Student-BUS]" userId="S::oa21acn@herts.ac.uk::67dd21bf-09c4-4180-bc3c-15d9ea3e9477" providerId="AD" clId="Web-{F9CEE612-23B0-41B3-9D4F-6FBF7A6A06FC}" dt="2022-05-06T14:48:27.777" v="4151"/>
          <ac:spMkLst>
            <pc:docMk/>
            <pc:sldMk cId="1551046330" sldId="275"/>
            <ac:spMk id="10" creationId="{3F24A09B-713F-43FC-AB6E-B88083968522}"/>
          </ac:spMkLst>
        </pc:spChg>
        <pc:cxnChg chg="add">
          <ac:chgData name="Opeyemi Olatunbosun Ajewole [Student-BUS]" userId="S::oa21acn@herts.ac.uk::67dd21bf-09c4-4180-bc3c-15d9ea3e9477" providerId="AD" clId="Web-{F9CEE612-23B0-41B3-9D4F-6FBF7A6A06FC}" dt="2022-05-06T14:48:27.777" v="4151"/>
          <ac:cxnSpMkLst>
            <pc:docMk/>
            <pc:sldMk cId="1551046330" sldId="275"/>
            <ac:cxnSpMk id="12" creationId="{0B91AB35-C3B4-4B70-B3DD-13D63B7DA23D}"/>
          </ac:cxnSpMkLst>
        </pc:cxnChg>
      </pc:sldChg>
      <pc:sldChg chg="addSp delSp modSp new mod setBg">
        <pc:chgData name="Opeyemi Olatunbosun Ajewole [Student-BUS]" userId="S::oa21acn@herts.ac.uk::67dd21bf-09c4-4180-bc3c-15d9ea3e9477" providerId="AD" clId="Web-{F9CEE612-23B0-41B3-9D4F-6FBF7A6A06FC}" dt="2022-05-06T19:36:09.297" v="5788" actId="1076"/>
        <pc:sldMkLst>
          <pc:docMk/>
          <pc:sldMk cId="998724670" sldId="276"/>
        </pc:sldMkLst>
        <pc:spChg chg="add mod">
          <ac:chgData name="Opeyemi Olatunbosun Ajewole [Student-BUS]" userId="S::oa21acn@herts.ac.uk::67dd21bf-09c4-4180-bc3c-15d9ea3e9477" providerId="AD" clId="Web-{F9CEE612-23B0-41B3-9D4F-6FBF7A6A06FC}" dt="2022-05-06T19:29:16.521" v="5757" actId="14100"/>
          <ac:spMkLst>
            <pc:docMk/>
            <pc:sldMk cId="998724670" sldId="276"/>
            <ac:spMk id="2" creationId="{C1DD2C07-7B9D-EED4-FD1E-25E3F1C0087F}"/>
          </ac:spMkLst>
        </pc:spChg>
        <pc:spChg chg="add mod">
          <ac:chgData name="Opeyemi Olatunbosun Ajewole [Student-BUS]" userId="S::oa21acn@herts.ac.uk::67dd21bf-09c4-4180-bc3c-15d9ea3e9477" providerId="AD" clId="Web-{F9CEE612-23B0-41B3-9D4F-6FBF7A6A06FC}" dt="2022-05-06T19:36:09.297" v="5788" actId="1076"/>
          <ac:spMkLst>
            <pc:docMk/>
            <pc:sldMk cId="998724670" sldId="276"/>
            <ac:spMk id="3" creationId="{DED9839D-3BD3-12F3-52B0-6B8B357E1D1C}"/>
          </ac:spMkLst>
        </pc:spChg>
        <pc:spChg chg="add del">
          <ac:chgData name="Opeyemi Olatunbosun Ajewole [Student-BUS]" userId="S::oa21acn@herts.ac.uk::67dd21bf-09c4-4180-bc3c-15d9ea3e9477" providerId="AD" clId="Web-{F9CEE612-23B0-41B3-9D4F-6FBF7A6A06FC}" dt="2022-05-06T19:31:11.024" v="5780"/>
          <ac:spMkLst>
            <pc:docMk/>
            <pc:sldMk cId="998724670" sldId="276"/>
            <ac:spMk id="4" creationId="{9701CB0A-04FF-C595-E951-BEEC9195BC59}"/>
          </ac:spMkLst>
        </pc:spChg>
        <pc:spChg chg="add del">
          <ac:chgData name="Opeyemi Olatunbosun Ajewole [Student-BUS]" userId="S::oa21acn@herts.ac.uk::67dd21bf-09c4-4180-bc3c-15d9ea3e9477" providerId="AD" clId="Web-{F9CEE612-23B0-41B3-9D4F-6FBF7A6A06FC}" dt="2022-05-06T19:31:08.211" v="5779"/>
          <ac:spMkLst>
            <pc:docMk/>
            <pc:sldMk cId="998724670" sldId="276"/>
            <ac:spMk id="5" creationId="{853E2709-01BD-8C9F-7F95-AFAF29A137AC}"/>
          </ac:spMkLst>
        </pc:spChg>
        <pc:spChg chg="add del">
          <ac:chgData name="Opeyemi Olatunbosun Ajewole [Student-BUS]" userId="S::oa21acn@herts.ac.uk::67dd21bf-09c4-4180-bc3c-15d9ea3e9477" providerId="AD" clId="Web-{F9CEE612-23B0-41B3-9D4F-6FBF7A6A06FC}" dt="2022-05-06T19:21:48.040" v="5678"/>
          <ac:spMkLst>
            <pc:docMk/>
            <pc:sldMk cId="998724670" sldId="276"/>
            <ac:spMk id="8" creationId="{18873D23-2DCF-4B31-A009-95721C06E8E1}"/>
          </ac:spMkLst>
        </pc:spChg>
        <pc:spChg chg="add del">
          <ac:chgData name="Opeyemi Olatunbosun Ajewole [Student-BUS]" userId="S::oa21acn@herts.ac.uk::67dd21bf-09c4-4180-bc3c-15d9ea3e9477" providerId="AD" clId="Web-{F9CEE612-23B0-41B3-9D4F-6FBF7A6A06FC}" dt="2022-05-06T19:21:48.040" v="5678"/>
          <ac:spMkLst>
            <pc:docMk/>
            <pc:sldMk cId="998724670" sldId="276"/>
            <ac:spMk id="10" creationId="{C13EF075-D4EF-4929-ADBC-91B27DA19955}"/>
          </ac:spMkLst>
        </pc:spChg>
        <pc:spChg chg="mod">
          <ac:chgData name="Opeyemi Olatunbosun Ajewole [Student-BUS]" userId="S::oa21acn@herts.ac.uk::67dd21bf-09c4-4180-bc3c-15d9ea3e9477" providerId="AD" clId="Web-{F9CEE612-23B0-41B3-9D4F-6FBF7A6A06FC}" dt="2022-05-06T19:30:58.852" v="5776" actId="14100"/>
          <ac:spMkLst>
            <pc:docMk/>
            <pc:sldMk cId="998724670" sldId="276"/>
            <ac:spMk id="17" creationId="{8A614510-A9F4-41B6-B78E-F49E390C7E4E}"/>
          </ac:spMkLst>
        </pc:spChg>
        <pc:spChg chg="add">
          <ac:chgData name="Opeyemi Olatunbosun Ajewole [Student-BUS]" userId="S::oa21acn@herts.ac.uk::67dd21bf-09c4-4180-bc3c-15d9ea3e9477" providerId="AD" clId="Web-{F9CEE612-23B0-41B3-9D4F-6FBF7A6A06FC}" dt="2022-05-06T19:21:48.072" v="5679"/>
          <ac:spMkLst>
            <pc:docMk/>
            <pc:sldMk cId="998724670" sldId="276"/>
            <ac:spMk id="18" creationId="{87BF42CA-AD55-48B4-8949-C4DCA60A6AEE}"/>
          </ac:spMkLst>
        </pc:spChg>
        <pc:spChg chg="add">
          <ac:chgData name="Opeyemi Olatunbosun Ajewole [Student-BUS]" userId="S::oa21acn@herts.ac.uk::67dd21bf-09c4-4180-bc3c-15d9ea3e9477" providerId="AD" clId="Web-{F9CEE612-23B0-41B3-9D4F-6FBF7A6A06FC}" dt="2022-05-06T19:21:48.072" v="5679"/>
          <ac:spMkLst>
            <pc:docMk/>
            <pc:sldMk cId="998724670" sldId="276"/>
            <ac:spMk id="19" creationId="{66AE1D3D-3106-4CB2-AA7C-0C1642AC0F2E}"/>
          </ac:spMkLst>
        </pc:spChg>
        <pc:grpChg chg="add del">
          <ac:chgData name="Opeyemi Olatunbosun Ajewole [Student-BUS]" userId="S::oa21acn@herts.ac.uk::67dd21bf-09c4-4180-bc3c-15d9ea3e9477" providerId="AD" clId="Web-{F9CEE612-23B0-41B3-9D4F-6FBF7A6A06FC}" dt="2022-05-06T19:21:48.040" v="5678"/>
          <ac:grpSpMkLst>
            <pc:docMk/>
            <pc:sldMk cId="998724670" sldId="276"/>
            <ac:grpSpMk id="12" creationId="{DAA26DFA-AAB2-4973-9C17-16D587C7B198}"/>
          </ac:grpSpMkLst>
        </pc:grpChg>
        <pc:grpChg chg="add">
          <ac:chgData name="Opeyemi Olatunbosun Ajewole [Student-BUS]" userId="S::oa21acn@herts.ac.uk::67dd21bf-09c4-4180-bc3c-15d9ea3e9477" providerId="AD" clId="Web-{F9CEE612-23B0-41B3-9D4F-6FBF7A6A06FC}" dt="2022-05-06T19:21:48.072" v="5679"/>
          <ac:grpSpMkLst>
            <pc:docMk/>
            <pc:sldMk cId="998724670" sldId="276"/>
            <ac:grpSpMk id="20" creationId="{0A31B6AF-B711-4CDB-8C2B-16E963DDC4C5}"/>
          </ac:grpSpMkLst>
        </pc:grpChg>
      </pc:sldChg>
      <pc:sldChg chg="modSp add ord replId">
        <pc:chgData name="Opeyemi Olatunbosun Ajewole [Student-BUS]" userId="S::oa21acn@herts.ac.uk::67dd21bf-09c4-4180-bc3c-15d9ea3e9477" providerId="AD" clId="Web-{F9CEE612-23B0-41B3-9D4F-6FBF7A6A06FC}" dt="2022-05-06T17:15:41.712" v="4775" actId="20577"/>
        <pc:sldMkLst>
          <pc:docMk/>
          <pc:sldMk cId="1068555755" sldId="277"/>
        </pc:sldMkLst>
        <pc:spChg chg="mod">
          <ac:chgData name="Opeyemi Olatunbosun Ajewole [Student-BUS]" userId="S::oa21acn@herts.ac.uk::67dd21bf-09c4-4180-bc3c-15d9ea3e9477" providerId="AD" clId="Web-{F9CEE612-23B0-41B3-9D4F-6FBF7A6A06FC}" dt="2022-05-06T17:01:18.346" v="4753" actId="20577"/>
          <ac:spMkLst>
            <pc:docMk/>
            <pc:sldMk cId="1068555755" sldId="277"/>
            <ac:spMk id="2" creationId="{F97A9A7A-7E35-EE08-17F5-ED6D44E98D4E}"/>
          </ac:spMkLst>
        </pc:spChg>
        <pc:spChg chg="mod">
          <ac:chgData name="Opeyemi Olatunbosun Ajewole [Student-BUS]" userId="S::oa21acn@herts.ac.uk::67dd21bf-09c4-4180-bc3c-15d9ea3e9477" providerId="AD" clId="Web-{F9CEE612-23B0-41B3-9D4F-6FBF7A6A06FC}" dt="2022-05-06T17:15:41.712" v="4775" actId="20577"/>
          <ac:spMkLst>
            <pc:docMk/>
            <pc:sldMk cId="1068555755" sldId="277"/>
            <ac:spMk id="4" creationId="{157DF6CA-F6D6-6E3D-C2EF-5BCFE8C15B70}"/>
          </ac:spMkLst>
        </pc:spChg>
      </pc:sldChg>
      <pc:sldChg chg="addSp modSp add replId">
        <pc:chgData name="Opeyemi Olatunbosun Ajewole [Student-BUS]" userId="S::oa21acn@herts.ac.uk::67dd21bf-09c4-4180-bc3c-15d9ea3e9477" providerId="AD" clId="Web-{F9CEE612-23B0-41B3-9D4F-6FBF7A6A06FC}" dt="2022-05-06T19:42:03.041" v="5855"/>
        <pc:sldMkLst>
          <pc:docMk/>
          <pc:sldMk cId="1310446524" sldId="278"/>
        </pc:sldMkLst>
        <pc:spChg chg="mod">
          <ac:chgData name="Opeyemi Olatunbosun Ajewole [Student-BUS]" userId="S::oa21acn@herts.ac.uk::67dd21bf-09c4-4180-bc3c-15d9ea3e9477" providerId="AD" clId="Web-{F9CEE612-23B0-41B3-9D4F-6FBF7A6A06FC}" dt="2022-05-06T16:06:38.712" v="4436" actId="20577"/>
          <ac:spMkLst>
            <pc:docMk/>
            <pc:sldMk cId="1310446524" sldId="278"/>
            <ac:spMk id="2" creationId="{F97A9A7A-7E35-EE08-17F5-ED6D44E98D4E}"/>
          </ac:spMkLst>
        </pc:spChg>
        <pc:spChg chg="mod">
          <ac:chgData name="Opeyemi Olatunbosun Ajewole [Student-BUS]" userId="S::oa21acn@herts.ac.uk::67dd21bf-09c4-4180-bc3c-15d9ea3e9477" providerId="AD" clId="Web-{F9CEE612-23B0-41B3-9D4F-6FBF7A6A06FC}" dt="2022-05-06T16:17:15.744" v="4499" actId="1076"/>
          <ac:spMkLst>
            <pc:docMk/>
            <pc:sldMk cId="1310446524" sldId="278"/>
            <ac:spMk id="4" creationId="{157DF6CA-F6D6-6E3D-C2EF-5BCFE8C15B70}"/>
          </ac:spMkLst>
        </pc:spChg>
        <pc:graphicFrameChg chg="add mod modGraphic">
          <ac:chgData name="Opeyemi Olatunbosun Ajewole [Student-BUS]" userId="S::oa21acn@herts.ac.uk::67dd21bf-09c4-4180-bc3c-15d9ea3e9477" providerId="AD" clId="Web-{F9CEE612-23B0-41B3-9D4F-6FBF7A6A06FC}" dt="2022-05-06T19:42:03.041" v="5855"/>
          <ac:graphicFrameMkLst>
            <pc:docMk/>
            <pc:sldMk cId="1310446524" sldId="278"/>
            <ac:graphicFrameMk id="6" creationId="{C01DDB8C-0F53-277F-C61D-DF74F34EC9CB}"/>
          </ac:graphicFrameMkLst>
        </pc:graphicFrameChg>
      </pc:sldChg>
      <pc:sldChg chg="addSp delSp modSp add replId">
        <pc:chgData name="Opeyemi Olatunbosun Ajewole [Student-BUS]" userId="S::oa21acn@herts.ac.uk::67dd21bf-09c4-4180-bc3c-15d9ea3e9477" providerId="AD" clId="Web-{F9CEE612-23B0-41B3-9D4F-6FBF7A6A06FC}" dt="2022-05-06T19:20:07.803" v="5673" actId="20577"/>
        <pc:sldMkLst>
          <pc:docMk/>
          <pc:sldMk cId="114507902" sldId="279"/>
        </pc:sldMkLst>
        <pc:spChg chg="mod">
          <ac:chgData name="Opeyemi Olatunbosun Ajewole [Student-BUS]" userId="S::oa21acn@herts.ac.uk::67dd21bf-09c4-4180-bc3c-15d9ea3e9477" providerId="AD" clId="Web-{F9CEE612-23B0-41B3-9D4F-6FBF7A6A06FC}" dt="2022-05-06T16:44:08.350" v="4606"/>
          <ac:spMkLst>
            <pc:docMk/>
            <pc:sldMk cId="114507902" sldId="279"/>
            <ac:spMk id="2" creationId="{F97A9A7A-7E35-EE08-17F5-ED6D44E98D4E}"/>
          </ac:spMkLst>
        </pc:spChg>
        <pc:spChg chg="ord">
          <ac:chgData name="Opeyemi Olatunbosun Ajewole [Student-BUS]" userId="S::oa21acn@herts.ac.uk::67dd21bf-09c4-4180-bc3c-15d9ea3e9477" providerId="AD" clId="Web-{F9CEE612-23B0-41B3-9D4F-6FBF7A6A06FC}" dt="2022-05-06T16:44:08.350" v="4606"/>
          <ac:spMkLst>
            <pc:docMk/>
            <pc:sldMk cId="114507902" sldId="279"/>
            <ac:spMk id="3" creationId="{506DACC4-391B-3BBF-5B57-430FFB71A3FB}"/>
          </ac:spMkLst>
        </pc:spChg>
        <pc:spChg chg="mod">
          <ac:chgData name="Opeyemi Olatunbosun Ajewole [Student-BUS]" userId="S::oa21acn@herts.ac.uk::67dd21bf-09c4-4180-bc3c-15d9ea3e9477" providerId="AD" clId="Web-{F9CEE612-23B0-41B3-9D4F-6FBF7A6A06FC}" dt="2022-05-06T19:20:07.803" v="5673" actId="20577"/>
          <ac:spMkLst>
            <pc:docMk/>
            <pc:sldMk cId="114507902" sldId="279"/>
            <ac:spMk id="4" creationId="{157DF6CA-F6D6-6E3D-C2EF-5BCFE8C15B70}"/>
          </ac:spMkLst>
        </pc:spChg>
        <pc:spChg chg="del">
          <ac:chgData name="Opeyemi Olatunbosun Ajewole [Student-BUS]" userId="S::oa21acn@herts.ac.uk::67dd21bf-09c4-4180-bc3c-15d9ea3e9477" providerId="AD" clId="Web-{F9CEE612-23B0-41B3-9D4F-6FBF7A6A06FC}" dt="2022-05-06T16:44:08.350" v="4606"/>
          <ac:spMkLst>
            <pc:docMk/>
            <pc:sldMk cId="114507902" sldId="279"/>
            <ac:spMk id="8" creationId="{18873D23-2DCF-4B31-A009-95721C06E8E1}"/>
          </ac:spMkLst>
        </pc:spChg>
        <pc:spChg chg="del">
          <ac:chgData name="Opeyemi Olatunbosun Ajewole [Student-BUS]" userId="S::oa21acn@herts.ac.uk::67dd21bf-09c4-4180-bc3c-15d9ea3e9477" providerId="AD" clId="Web-{F9CEE612-23B0-41B3-9D4F-6FBF7A6A06FC}" dt="2022-05-06T16:44:08.350" v="4606"/>
          <ac:spMkLst>
            <pc:docMk/>
            <pc:sldMk cId="114507902" sldId="279"/>
            <ac:spMk id="10" creationId="{C13EF075-D4EF-4929-ADBC-91B27DA19955}"/>
          </ac:spMkLst>
        </pc:spChg>
        <pc:spChg chg="add">
          <ac:chgData name="Opeyemi Olatunbosun Ajewole [Student-BUS]" userId="S::oa21acn@herts.ac.uk::67dd21bf-09c4-4180-bc3c-15d9ea3e9477" providerId="AD" clId="Web-{F9CEE612-23B0-41B3-9D4F-6FBF7A6A06FC}" dt="2022-05-06T16:44:08.350" v="4606"/>
          <ac:spMkLst>
            <pc:docMk/>
            <pc:sldMk cId="114507902" sldId="279"/>
            <ac:spMk id="21" creationId="{18873D23-2DCF-4B31-A009-95721C06E8E1}"/>
          </ac:spMkLst>
        </pc:spChg>
        <pc:spChg chg="add">
          <ac:chgData name="Opeyemi Olatunbosun Ajewole [Student-BUS]" userId="S::oa21acn@herts.ac.uk::67dd21bf-09c4-4180-bc3c-15d9ea3e9477" providerId="AD" clId="Web-{F9CEE612-23B0-41B3-9D4F-6FBF7A6A06FC}" dt="2022-05-06T16:44:08.350" v="4606"/>
          <ac:spMkLst>
            <pc:docMk/>
            <pc:sldMk cId="114507902" sldId="279"/>
            <ac:spMk id="23" creationId="{C13EF075-D4EF-4929-ADBC-91B27DA19955}"/>
          </ac:spMkLst>
        </pc:spChg>
        <pc:grpChg chg="del">
          <ac:chgData name="Opeyemi Olatunbosun Ajewole [Student-BUS]" userId="S::oa21acn@herts.ac.uk::67dd21bf-09c4-4180-bc3c-15d9ea3e9477" providerId="AD" clId="Web-{F9CEE612-23B0-41B3-9D4F-6FBF7A6A06FC}" dt="2022-05-06T16:44:08.350" v="4606"/>
          <ac:grpSpMkLst>
            <pc:docMk/>
            <pc:sldMk cId="114507902" sldId="279"/>
            <ac:grpSpMk id="12" creationId="{DAA26DFA-AAB2-4973-9C17-16D587C7B198}"/>
          </ac:grpSpMkLst>
        </pc:grpChg>
        <pc:grpChg chg="add">
          <ac:chgData name="Opeyemi Olatunbosun Ajewole [Student-BUS]" userId="S::oa21acn@herts.ac.uk::67dd21bf-09c4-4180-bc3c-15d9ea3e9477" providerId="AD" clId="Web-{F9CEE612-23B0-41B3-9D4F-6FBF7A6A06FC}" dt="2022-05-06T16:44:08.350" v="4606"/>
          <ac:grpSpMkLst>
            <pc:docMk/>
            <pc:sldMk cId="114507902" sldId="279"/>
            <ac:grpSpMk id="25" creationId="{DAA26DFA-AAB2-4973-9C17-16D587C7B198}"/>
          </ac:grpSpMkLst>
        </pc:grpChg>
        <pc:graphicFrameChg chg="del">
          <ac:chgData name="Opeyemi Olatunbosun Ajewole [Student-BUS]" userId="S::oa21acn@herts.ac.uk::67dd21bf-09c4-4180-bc3c-15d9ea3e9477" providerId="AD" clId="Web-{F9CEE612-23B0-41B3-9D4F-6FBF7A6A06FC}" dt="2022-05-06T16:17:54.870" v="4503"/>
          <ac:graphicFrameMkLst>
            <pc:docMk/>
            <pc:sldMk cId="114507902" sldId="279"/>
            <ac:graphicFrameMk id="6" creationId="{C01DDB8C-0F53-277F-C61D-DF74F34EC9CB}"/>
          </ac:graphicFrameMkLst>
        </pc:graphicFrameChg>
      </pc:sldChg>
      <pc:sldChg chg="add del ord replId">
        <pc:chgData name="Opeyemi Olatunbosun Ajewole [Student-BUS]" userId="S::oa21acn@herts.ac.uk::67dd21bf-09c4-4180-bc3c-15d9ea3e9477" providerId="AD" clId="Web-{F9CEE612-23B0-41B3-9D4F-6FBF7A6A06FC}" dt="2022-05-06T19:24:03.481" v="5703"/>
        <pc:sldMkLst>
          <pc:docMk/>
          <pc:sldMk cId="3166491195" sldId="280"/>
        </pc:sldMkLst>
      </pc:sldChg>
      <pc:sldChg chg="addSp modSp add replId">
        <pc:chgData name="Opeyemi Olatunbosun Ajewole [Student-BUS]" userId="S::oa21acn@herts.ac.uk::67dd21bf-09c4-4180-bc3c-15d9ea3e9477" providerId="AD" clId="Web-{F9CEE612-23B0-41B3-9D4F-6FBF7A6A06FC}" dt="2022-05-06T19:42:35.323" v="5883"/>
        <pc:sldMkLst>
          <pc:docMk/>
          <pc:sldMk cId="4096672341" sldId="281"/>
        </pc:sldMkLst>
        <pc:spChg chg="mod">
          <ac:chgData name="Opeyemi Olatunbosun Ajewole [Student-BUS]" userId="S::oa21acn@herts.ac.uk::67dd21bf-09c4-4180-bc3c-15d9ea3e9477" providerId="AD" clId="Web-{F9CEE612-23B0-41B3-9D4F-6FBF7A6A06FC}" dt="2022-05-06T17:23:08.005" v="4862" actId="20577"/>
          <ac:spMkLst>
            <pc:docMk/>
            <pc:sldMk cId="4096672341" sldId="281"/>
            <ac:spMk id="2" creationId="{F97A9A7A-7E35-EE08-17F5-ED6D44E98D4E}"/>
          </ac:spMkLst>
        </pc:spChg>
        <pc:spChg chg="mod">
          <ac:chgData name="Opeyemi Olatunbosun Ajewole [Student-BUS]" userId="S::oa21acn@herts.ac.uk::67dd21bf-09c4-4180-bc3c-15d9ea3e9477" providerId="AD" clId="Web-{F9CEE612-23B0-41B3-9D4F-6FBF7A6A06FC}" dt="2022-05-06T17:45:10.791" v="5062" actId="14100"/>
          <ac:spMkLst>
            <pc:docMk/>
            <pc:sldMk cId="4096672341" sldId="281"/>
            <ac:spMk id="3" creationId="{506DACC4-391B-3BBF-5B57-430FFB71A3FB}"/>
          </ac:spMkLst>
        </pc:spChg>
        <pc:spChg chg="mod">
          <ac:chgData name="Opeyemi Olatunbosun Ajewole [Student-BUS]" userId="S::oa21acn@herts.ac.uk::67dd21bf-09c4-4180-bc3c-15d9ea3e9477" providerId="AD" clId="Web-{F9CEE612-23B0-41B3-9D4F-6FBF7A6A06FC}" dt="2022-05-06T19:24:49.373" v="5708" actId="20577"/>
          <ac:spMkLst>
            <pc:docMk/>
            <pc:sldMk cId="4096672341" sldId="281"/>
            <ac:spMk id="4" creationId="{157DF6CA-F6D6-6E3D-C2EF-5BCFE8C15B70}"/>
          </ac:spMkLst>
        </pc:spChg>
        <pc:spChg chg="add mod">
          <ac:chgData name="Opeyemi Olatunbosun Ajewole [Student-BUS]" userId="S::oa21acn@herts.ac.uk::67dd21bf-09c4-4180-bc3c-15d9ea3e9477" providerId="AD" clId="Web-{F9CEE612-23B0-41B3-9D4F-6FBF7A6A06FC}" dt="2022-05-06T18:03:46.476" v="5299" actId="20577"/>
          <ac:spMkLst>
            <pc:docMk/>
            <pc:sldMk cId="4096672341" sldId="281"/>
            <ac:spMk id="7" creationId="{C1812926-475D-69B7-C091-3E4E9A5B5E37}"/>
          </ac:spMkLst>
        </pc:spChg>
        <pc:graphicFrameChg chg="add mod modGraphic">
          <ac:chgData name="Opeyemi Olatunbosun Ajewole [Student-BUS]" userId="S::oa21acn@herts.ac.uk::67dd21bf-09c4-4180-bc3c-15d9ea3e9477" providerId="AD" clId="Web-{F9CEE612-23B0-41B3-9D4F-6FBF7A6A06FC}" dt="2022-05-06T19:42:35.323" v="5883"/>
          <ac:graphicFrameMkLst>
            <pc:docMk/>
            <pc:sldMk cId="4096672341" sldId="281"/>
            <ac:graphicFrameMk id="6" creationId="{4F287BA3-85BE-EBE6-4CAE-1857F502FFD3}"/>
          </ac:graphicFrameMkLst>
        </pc:graphicFrameChg>
      </pc:sldChg>
      <pc:sldChg chg="modSp add replId">
        <pc:chgData name="Opeyemi Olatunbosun Ajewole [Student-BUS]" userId="S::oa21acn@herts.ac.uk::67dd21bf-09c4-4180-bc3c-15d9ea3e9477" providerId="AD" clId="Web-{F9CEE612-23B0-41B3-9D4F-6FBF7A6A06FC}" dt="2022-05-06T19:37:30.315" v="5803" actId="20577"/>
        <pc:sldMkLst>
          <pc:docMk/>
          <pc:sldMk cId="952632648" sldId="282"/>
        </pc:sldMkLst>
        <pc:spChg chg="mod">
          <ac:chgData name="Opeyemi Olatunbosun Ajewole [Student-BUS]" userId="S::oa21acn@herts.ac.uk::67dd21bf-09c4-4180-bc3c-15d9ea3e9477" providerId="AD" clId="Web-{F9CEE612-23B0-41B3-9D4F-6FBF7A6A06FC}" dt="2022-05-06T19:37:30.315" v="5803" actId="20577"/>
          <ac:spMkLst>
            <pc:docMk/>
            <pc:sldMk cId="952632648" sldId="282"/>
            <ac:spMk id="3" creationId="{DED9839D-3BD3-12F3-52B0-6B8B357E1D1C}"/>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82FE7-93C6-414E-B48D-6524BDB5034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7029CE3-FDBD-45C6-9575-A7663B30BBD0}">
      <dgm:prSet/>
      <dgm:spPr/>
      <dgm:t>
        <a:bodyPr/>
        <a:lstStyle/>
        <a:p>
          <a:r>
            <a:rPr lang="en-US"/>
            <a:t>Decision tree is one of the Supervised learning technique which is used to model and predicts the value of a target variable by using some or all other dataset features.</a:t>
          </a:r>
        </a:p>
      </dgm:t>
    </dgm:pt>
    <dgm:pt modelId="{BDC66AF6-60CB-4602-972E-7F06856E024E}" type="parTrans" cxnId="{1498C187-1858-419E-B08E-C855CAD1C085}">
      <dgm:prSet/>
      <dgm:spPr/>
      <dgm:t>
        <a:bodyPr/>
        <a:lstStyle/>
        <a:p>
          <a:endParaRPr lang="en-US"/>
        </a:p>
      </dgm:t>
    </dgm:pt>
    <dgm:pt modelId="{FC04C76B-FB74-491D-8CF9-D27E3D189694}" type="sibTrans" cxnId="{1498C187-1858-419E-B08E-C855CAD1C085}">
      <dgm:prSet/>
      <dgm:spPr/>
      <dgm:t>
        <a:bodyPr/>
        <a:lstStyle/>
        <a:p>
          <a:endParaRPr lang="en-US"/>
        </a:p>
      </dgm:t>
    </dgm:pt>
    <dgm:pt modelId="{52F8EAB6-FF6B-41B2-AE85-DC50AC365BFC}">
      <dgm:prSet/>
      <dgm:spPr/>
      <dgm:t>
        <a:bodyPr/>
        <a:lstStyle/>
        <a:p>
          <a:r>
            <a:rPr lang="en-US"/>
            <a:t>This method shows a visual output of the process and values for all the decision made from the data set to predict the target variable.</a:t>
          </a:r>
        </a:p>
      </dgm:t>
    </dgm:pt>
    <dgm:pt modelId="{2AE453D6-BA6B-44BD-90CC-4E6ADDA3DE29}" type="parTrans" cxnId="{9598BB89-1B9E-41E5-B53F-9B3055DA29D6}">
      <dgm:prSet/>
      <dgm:spPr/>
      <dgm:t>
        <a:bodyPr/>
        <a:lstStyle/>
        <a:p>
          <a:endParaRPr lang="en-US"/>
        </a:p>
      </dgm:t>
    </dgm:pt>
    <dgm:pt modelId="{26E215CE-5F02-464C-8FDC-05561A19EC1A}" type="sibTrans" cxnId="{9598BB89-1B9E-41E5-B53F-9B3055DA29D6}">
      <dgm:prSet/>
      <dgm:spPr/>
      <dgm:t>
        <a:bodyPr/>
        <a:lstStyle/>
        <a:p>
          <a:endParaRPr lang="en-US"/>
        </a:p>
      </dgm:t>
    </dgm:pt>
    <dgm:pt modelId="{D14041F2-7B02-4577-AEDE-F1865CA0AA56}" type="pres">
      <dgm:prSet presAssocID="{D9E82FE7-93C6-414E-B48D-6524BDB50349}" presName="hierChild1" presStyleCnt="0">
        <dgm:presLayoutVars>
          <dgm:chPref val="1"/>
          <dgm:dir/>
          <dgm:animOne val="branch"/>
          <dgm:animLvl val="lvl"/>
          <dgm:resizeHandles/>
        </dgm:presLayoutVars>
      </dgm:prSet>
      <dgm:spPr/>
    </dgm:pt>
    <dgm:pt modelId="{0B60E795-4674-47FF-B51E-94B7EA1FC668}" type="pres">
      <dgm:prSet presAssocID="{87029CE3-FDBD-45C6-9575-A7663B30BBD0}" presName="hierRoot1" presStyleCnt="0"/>
      <dgm:spPr/>
    </dgm:pt>
    <dgm:pt modelId="{729E2442-A8BE-4B2C-B395-5C9368EDBD78}" type="pres">
      <dgm:prSet presAssocID="{87029CE3-FDBD-45C6-9575-A7663B30BBD0}" presName="composite" presStyleCnt="0"/>
      <dgm:spPr/>
    </dgm:pt>
    <dgm:pt modelId="{283F6B7B-A1FE-4E7F-984C-1EA044BC17AA}" type="pres">
      <dgm:prSet presAssocID="{87029CE3-FDBD-45C6-9575-A7663B30BBD0}" presName="background" presStyleLbl="node0" presStyleIdx="0" presStyleCnt="2"/>
      <dgm:spPr/>
    </dgm:pt>
    <dgm:pt modelId="{DCDA4B9F-C555-4878-B141-7E4F25D8B602}" type="pres">
      <dgm:prSet presAssocID="{87029CE3-FDBD-45C6-9575-A7663B30BBD0}" presName="text" presStyleLbl="fgAcc0" presStyleIdx="0" presStyleCnt="2">
        <dgm:presLayoutVars>
          <dgm:chPref val="3"/>
        </dgm:presLayoutVars>
      </dgm:prSet>
      <dgm:spPr/>
    </dgm:pt>
    <dgm:pt modelId="{9FEADF18-5E8F-4D75-84D2-7D1381830F37}" type="pres">
      <dgm:prSet presAssocID="{87029CE3-FDBD-45C6-9575-A7663B30BBD0}" presName="hierChild2" presStyleCnt="0"/>
      <dgm:spPr/>
    </dgm:pt>
    <dgm:pt modelId="{80DD3709-BA87-4989-8B88-3D2F85413E19}" type="pres">
      <dgm:prSet presAssocID="{52F8EAB6-FF6B-41B2-AE85-DC50AC365BFC}" presName="hierRoot1" presStyleCnt="0"/>
      <dgm:spPr/>
    </dgm:pt>
    <dgm:pt modelId="{8A3A0109-2734-4437-867A-9E580E1E7A04}" type="pres">
      <dgm:prSet presAssocID="{52F8EAB6-FF6B-41B2-AE85-DC50AC365BFC}" presName="composite" presStyleCnt="0"/>
      <dgm:spPr/>
    </dgm:pt>
    <dgm:pt modelId="{F835D5D3-249C-49B2-B0BC-6A26BC176CE8}" type="pres">
      <dgm:prSet presAssocID="{52F8EAB6-FF6B-41B2-AE85-DC50AC365BFC}" presName="background" presStyleLbl="node0" presStyleIdx="1" presStyleCnt="2"/>
      <dgm:spPr/>
    </dgm:pt>
    <dgm:pt modelId="{FF49649E-DA8C-475C-AB24-886E810699E9}" type="pres">
      <dgm:prSet presAssocID="{52F8EAB6-FF6B-41B2-AE85-DC50AC365BFC}" presName="text" presStyleLbl="fgAcc0" presStyleIdx="1" presStyleCnt="2">
        <dgm:presLayoutVars>
          <dgm:chPref val="3"/>
        </dgm:presLayoutVars>
      </dgm:prSet>
      <dgm:spPr/>
    </dgm:pt>
    <dgm:pt modelId="{179CACAD-F9D3-4DBC-9A80-C9DA26EFC4BD}" type="pres">
      <dgm:prSet presAssocID="{52F8EAB6-FF6B-41B2-AE85-DC50AC365BFC}" presName="hierChild2" presStyleCnt="0"/>
      <dgm:spPr/>
    </dgm:pt>
  </dgm:ptLst>
  <dgm:cxnLst>
    <dgm:cxn modelId="{1B5C2E6B-6311-44C9-8984-4981D9BA7C0A}" type="presOf" srcId="{D9E82FE7-93C6-414E-B48D-6524BDB50349}" destId="{D14041F2-7B02-4577-AEDE-F1865CA0AA56}" srcOrd="0" destOrd="0" presId="urn:microsoft.com/office/officeart/2005/8/layout/hierarchy1"/>
    <dgm:cxn modelId="{1498C187-1858-419E-B08E-C855CAD1C085}" srcId="{D9E82FE7-93C6-414E-B48D-6524BDB50349}" destId="{87029CE3-FDBD-45C6-9575-A7663B30BBD0}" srcOrd="0" destOrd="0" parTransId="{BDC66AF6-60CB-4602-972E-7F06856E024E}" sibTransId="{FC04C76B-FB74-491D-8CF9-D27E3D189694}"/>
    <dgm:cxn modelId="{9598BB89-1B9E-41E5-B53F-9B3055DA29D6}" srcId="{D9E82FE7-93C6-414E-B48D-6524BDB50349}" destId="{52F8EAB6-FF6B-41B2-AE85-DC50AC365BFC}" srcOrd="1" destOrd="0" parTransId="{2AE453D6-BA6B-44BD-90CC-4E6ADDA3DE29}" sibTransId="{26E215CE-5F02-464C-8FDC-05561A19EC1A}"/>
    <dgm:cxn modelId="{6A7AF0B2-A843-4ADB-9BBA-D0D509DBCC5E}" type="presOf" srcId="{87029CE3-FDBD-45C6-9575-A7663B30BBD0}" destId="{DCDA4B9F-C555-4878-B141-7E4F25D8B602}" srcOrd="0" destOrd="0" presId="urn:microsoft.com/office/officeart/2005/8/layout/hierarchy1"/>
    <dgm:cxn modelId="{325219FF-AED2-47F7-BEC2-C8BA0E5256AD}" type="presOf" srcId="{52F8EAB6-FF6B-41B2-AE85-DC50AC365BFC}" destId="{FF49649E-DA8C-475C-AB24-886E810699E9}" srcOrd="0" destOrd="0" presId="urn:microsoft.com/office/officeart/2005/8/layout/hierarchy1"/>
    <dgm:cxn modelId="{430F9B22-0E1D-4276-89F1-CC08CC22405B}" type="presParOf" srcId="{D14041F2-7B02-4577-AEDE-F1865CA0AA56}" destId="{0B60E795-4674-47FF-B51E-94B7EA1FC668}" srcOrd="0" destOrd="0" presId="urn:microsoft.com/office/officeart/2005/8/layout/hierarchy1"/>
    <dgm:cxn modelId="{F5636D10-C275-4BB6-89BC-7E94D8805614}" type="presParOf" srcId="{0B60E795-4674-47FF-B51E-94B7EA1FC668}" destId="{729E2442-A8BE-4B2C-B395-5C9368EDBD78}" srcOrd="0" destOrd="0" presId="urn:microsoft.com/office/officeart/2005/8/layout/hierarchy1"/>
    <dgm:cxn modelId="{08393DB5-17BC-4313-9742-6B4048299FA6}" type="presParOf" srcId="{729E2442-A8BE-4B2C-B395-5C9368EDBD78}" destId="{283F6B7B-A1FE-4E7F-984C-1EA044BC17AA}" srcOrd="0" destOrd="0" presId="urn:microsoft.com/office/officeart/2005/8/layout/hierarchy1"/>
    <dgm:cxn modelId="{4C274E80-E1EA-46BA-A2ED-AF7277686799}" type="presParOf" srcId="{729E2442-A8BE-4B2C-B395-5C9368EDBD78}" destId="{DCDA4B9F-C555-4878-B141-7E4F25D8B602}" srcOrd="1" destOrd="0" presId="urn:microsoft.com/office/officeart/2005/8/layout/hierarchy1"/>
    <dgm:cxn modelId="{A6C9F611-863B-47A9-AFEA-D56C4170756D}" type="presParOf" srcId="{0B60E795-4674-47FF-B51E-94B7EA1FC668}" destId="{9FEADF18-5E8F-4D75-84D2-7D1381830F37}" srcOrd="1" destOrd="0" presId="urn:microsoft.com/office/officeart/2005/8/layout/hierarchy1"/>
    <dgm:cxn modelId="{14FA144B-C379-4F2B-A552-E91B538D131B}" type="presParOf" srcId="{D14041F2-7B02-4577-AEDE-F1865CA0AA56}" destId="{80DD3709-BA87-4989-8B88-3D2F85413E19}" srcOrd="1" destOrd="0" presId="urn:microsoft.com/office/officeart/2005/8/layout/hierarchy1"/>
    <dgm:cxn modelId="{5F044585-8FD1-4115-9F3C-8F4B060AC751}" type="presParOf" srcId="{80DD3709-BA87-4989-8B88-3D2F85413E19}" destId="{8A3A0109-2734-4437-867A-9E580E1E7A04}" srcOrd="0" destOrd="0" presId="urn:microsoft.com/office/officeart/2005/8/layout/hierarchy1"/>
    <dgm:cxn modelId="{1E2DEF68-3EFF-465B-B311-476A4EB99A95}" type="presParOf" srcId="{8A3A0109-2734-4437-867A-9E580E1E7A04}" destId="{F835D5D3-249C-49B2-B0BC-6A26BC176CE8}" srcOrd="0" destOrd="0" presId="urn:microsoft.com/office/officeart/2005/8/layout/hierarchy1"/>
    <dgm:cxn modelId="{B3698C6C-1C76-456A-92E9-60CF41B471B3}" type="presParOf" srcId="{8A3A0109-2734-4437-867A-9E580E1E7A04}" destId="{FF49649E-DA8C-475C-AB24-886E810699E9}" srcOrd="1" destOrd="0" presId="urn:microsoft.com/office/officeart/2005/8/layout/hierarchy1"/>
    <dgm:cxn modelId="{50BA3FC7-9BF5-4616-BFA5-495B37F283A9}" type="presParOf" srcId="{80DD3709-BA87-4989-8B88-3D2F85413E19}" destId="{179CACAD-F9D3-4DBC-9A80-C9DA26EFC4B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053708-6061-408E-A03E-013CE46F98B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799CAE-47CB-4F8B-B09A-DA76B68E5A64}">
      <dgm:prSet/>
      <dgm:spPr/>
      <dgm:t>
        <a:bodyPr/>
        <a:lstStyle/>
        <a:p>
          <a:r>
            <a:rPr lang="en-US" dirty="0"/>
            <a:t>The decision tree consists of the variables used to predict the target variable; </a:t>
          </a:r>
          <a:r>
            <a:rPr lang="en-US" b="1" dirty="0"/>
            <a:t>Creditability</a:t>
          </a:r>
          <a:r>
            <a:rPr lang="en-US" dirty="0"/>
            <a:t>. Each node represents a decision point before arriving at a leaf node.</a:t>
          </a:r>
        </a:p>
      </dgm:t>
    </dgm:pt>
    <dgm:pt modelId="{BE397AA0-A7B2-48B3-9EBF-C33879943321}" type="parTrans" cxnId="{F3E9B076-373A-40E1-8703-5CE2B393F92E}">
      <dgm:prSet/>
      <dgm:spPr/>
      <dgm:t>
        <a:bodyPr/>
        <a:lstStyle/>
        <a:p>
          <a:endParaRPr lang="en-US"/>
        </a:p>
      </dgm:t>
    </dgm:pt>
    <dgm:pt modelId="{52CF6317-31DA-4BCD-8C26-CD047EF5E0C3}" type="sibTrans" cxnId="{F3E9B076-373A-40E1-8703-5CE2B393F92E}">
      <dgm:prSet/>
      <dgm:spPr/>
      <dgm:t>
        <a:bodyPr/>
        <a:lstStyle/>
        <a:p>
          <a:endParaRPr lang="en-US"/>
        </a:p>
      </dgm:t>
    </dgm:pt>
    <dgm:pt modelId="{70D627F4-9274-42A2-8863-CF9A96151E0E}">
      <dgm:prSet/>
      <dgm:spPr/>
      <dgm:t>
        <a:bodyPr/>
        <a:lstStyle/>
        <a:p>
          <a:pPr rtl="0"/>
          <a:r>
            <a:rPr lang="en-US" dirty="0"/>
            <a:t>The most important variable used to determine the creditability of each customer is the</a:t>
          </a:r>
          <a:r>
            <a:rPr lang="en-US" b="1" dirty="0"/>
            <a:t> Account Balance</a:t>
          </a:r>
          <a:r>
            <a:rPr lang="en-US" dirty="0"/>
            <a:t> (</a:t>
          </a:r>
          <a:r>
            <a:rPr lang="en-US" b="1" dirty="0"/>
            <a:t>root node</a:t>
          </a:r>
          <a:r>
            <a:rPr lang="en-US" dirty="0"/>
            <a:t>), such that customers with Account balances that were not in categories 1 and 2 were classified as bad loans, while those that were in categories 1 and 2 were classified to be bad loans but subjected to further checks through the internal nodes such as Duration of credit months</a:t>
          </a:r>
          <a:r>
            <a:rPr lang="en-US" dirty="0">
              <a:latin typeface="Calibri Light" panose="020F0302020204030204"/>
            </a:rPr>
            <a:t>.</a:t>
          </a:r>
          <a:endParaRPr lang="en-US" dirty="0"/>
        </a:p>
      </dgm:t>
    </dgm:pt>
    <dgm:pt modelId="{183C4134-3A06-4B4A-9A2A-CB5F3937828E}" type="parTrans" cxnId="{A19DF747-DC50-460A-9C37-CF3DFDE0A1C1}">
      <dgm:prSet/>
      <dgm:spPr/>
      <dgm:t>
        <a:bodyPr/>
        <a:lstStyle/>
        <a:p>
          <a:endParaRPr lang="en-US"/>
        </a:p>
      </dgm:t>
    </dgm:pt>
    <dgm:pt modelId="{15C30AD2-5124-4C31-9C79-BB98F1CBFA21}" type="sibTrans" cxnId="{A19DF747-DC50-460A-9C37-CF3DFDE0A1C1}">
      <dgm:prSet/>
      <dgm:spPr/>
      <dgm:t>
        <a:bodyPr/>
        <a:lstStyle/>
        <a:p>
          <a:endParaRPr lang="en-US"/>
        </a:p>
      </dgm:t>
    </dgm:pt>
    <dgm:pt modelId="{686B082F-828A-4B61-BB6E-75EB622413AD}">
      <dgm:prSet/>
      <dgm:spPr/>
      <dgm:t>
        <a:bodyPr/>
        <a:lstStyle/>
        <a:p>
          <a:r>
            <a:rPr lang="en-US" dirty="0"/>
            <a:t>At the internal node, </a:t>
          </a:r>
          <a:r>
            <a:rPr lang="en-US" dirty="0" err="1"/>
            <a:t>i.e</a:t>
          </a:r>
          <a:r>
            <a:rPr lang="en-US" dirty="0"/>
            <a:t> </a:t>
          </a:r>
          <a:r>
            <a:rPr lang="en-US" b="1" dirty="0"/>
            <a:t>Duration of credit month</a:t>
          </a:r>
          <a:r>
            <a:rPr lang="en-US" dirty="0"/>
            <a:t>, Customers in categories 1 and 2 whose duration of credit month is more than 23 months and those greater than 47 months is classified as good loan while those below this are classified as bad loans.</a:t>
          </a:r>
        </a:p>
      </dgm:t>
    </dgm:pt>
    <dgm:pt modelId="{605E3222-C705-4356-B1AA-13367C469141}" type="parTrans" cxnId="{B4826713-CD6C-4549-8C75-3BD46663D6BA}">
      <dgm:prSet/>
      <dgm:spPr/>
      <dgm:t>
        <a:bodyPr/>
        <a:lstStyle/>
        <a:p>
          <a:endParaRPr lang="en-US"/>
        </a:p>
      </dgm:t>
    </dgm:pt>
    <dgm:pt modelId="{0995B17A-022D-4362-BB88-4CC4A02F07DB}" type="sibTrans" cxnId="{B4826713-CD6C-4549-8C75-3BD46663D6BA}">
      <dgm:prSet/>
      <dgm:spPr/>
      <dgm:t>
        <a:bodyPr/>
        <a:lstStyle/>
        <a:p>
          <a:endParaRPr lang="en-US"/>
        </a:p>
      </dgm:t>
    </dgm:pt>
    <dgm:pt modelId="{6F03E847-427A-4B9E-BD22-310DF32BA27C}" type="pres">
      <dgm:prSet presAssocID="{E9053708-6061-408E-A03E-013CE46F98B5}" presName="root" presStyleCnt="0">
        <dgm:presLayoutVars>
          <dgm:dir/>
          <dgm:resizeHandles val="exact"/>
        </dgm:presLayoutVars>
      </dgm:prSet>
      <dgm:spPr/>
    </dgm:pt>
    <dgm:pt modelId="{D3A37487-2FCC-42C5-B2C4-244D3A6FAA6C}" type="pres">
      <dgm:prSet presAssocID="{D2799CAE-47CB-4F8B-B09A-DA76B68E5A64}" presName="compNode" presStyleCnt="0"/>
      <dgm:spPr/>
    </dgm:pt>
    <dgm:pt modelId="{78044EEF-F4EF-40EA-B645-D41CA1FB9852}" type="pres">
      <dgm:prSet presAssocID="{D2799CAE-47CB-4F8B-B09A-DA76B68E5A64}" presName="bgRect" presStyleLbl="bgShp" presStyleIdx="0" presStyleCnt="3"/>
      <dgm:spPr/>
    </dgm:pt>
    <dgm:pt modelId="{8A085F71-8175-4EFA-8EE9-674B72174445}" type="pres">
      <dgm:prSet presAssocID="{D2799CAE-47CB-4F8B-B09A-DA76B68E5A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64A926C5-30C3-4B72-965B-58B21676A96F}" type="pres">
      <dgm:prSet presAssocID="{D2799CAE-47CB-4F8B-B09A-DA76B68E5A64}" presName="spaceRect" presStyleCnt="0"/>
      <dgm:spPr/>
    </dgm:pt>
    <dgm:pt modelId="{B7049742-9DD3-40FC-8A16-ED5075A8F004}" type="pres">
      <dgm:prSet presAssocID="{D2799CAE-47CB-4F8B-B09A-DA76B68E5A64}" presName="parTx" presStyleLbl="revTx" presStyleIdx="0" presStyleCnt="3">
        <dgm:presLayoutVars>
          <dgm:chMax val="0"/>
          <dgm:chPref val="0"/>
        </dgm:presLayoutVars>
      </dgm:prSet>
      <dgm:spPr/>
    </dgm:pt>
    <dgm:pt modelId="{A4F927D5-61FC-4AD9-ABD0-7BDA1720CE8B}" type="pres">
      <dgm:prSet presAssocID="{52CF6317-31DA-4BCD-8C26-CD047EF5E0C3}" presName="sibTrans" presStyleCnt="0"/>
      <dgm:spPr/>
    </dgm:pt>
    <dgm:pt modelId="{F2BA0921-5F30-4E84-983E-2796DCF8DF5F}" type="pres">
      <dgm:prSet presAssocID="{70D627F4-9274-42A2-8863-CF9A96151E0E}" presName="compNode" presStyleCnt="0"/>
      <dgm:spPr/>
    </dgm:pt>
    <dgm:pt modelId="{09E78C00-9259-4984-BFBA-5D32B5ABE63E}" type="pres">
      <dgm:prSet presAssocID="{70D627F4-9274-42A2-8863-CF9A96151E0E}" presName="bgRect" presStyleLbl="bgShp" presStyleIdx="1" presStyleCnt="3"/>
      <dgm:spPr/>
    </dgm:pt>
    <dgm:pt modelId="{5C10C9ED-9751-4EC7-8006-11FFEA66E342}" type="pres">
      <dgm:prSet presAssocID="{70D627F4-9274-42A2-8863-CF9A96151E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694BE237-8243-430F-B96B-F0E9DAFE0B1C}" type="pres">
      <dgm:prSet presAssocID="{70D627F4-9274-42A2-8863-CF9A96151E0E}" presName="spaceRect" presStyleCnt="0"/>
      <dgm:spPr/>
    </dgm:pt>
    <dgm:pt modelId="{D02FA89E-4FA2-4DFA-91C7-E5DB966F6825}" type="pres">
      <dgm:prSet presAssocID="{70D627F4-9274-42A2-8863-CF9A96151E0E}" presName="parTx" presStyleLbl="revTx" presStyleIdx="1" presStyleCnt="3">
        <dgm:presLayoutVars>
          <dgm:chMax val="0"/>
          <dgm:chPref val="0"/>
        </dgm:presLayoutVars>
      </dgm:prSet>
      <dgm:spPr/>
    </dgm:pt>
    <dgm:pt modelId="{C90ABC96-BD5C-41F8-8D28-05CD37D5F106}" type="pres">
      <dgm:prSet presAssocID="{15C30AD2-5124-4C31-9C79-BB98F1CBFA21}" presName="sibTrans" presStyleCnt="0"/>
      <dgm:spPr/>
    </dgm:pt>
    <dgm:pt modelId="{90D850AE-069A-4D28-8A17-AC8B3FF9BDC9}" type="pres">
      <dgm:prSet presAssocID="{686B082F-828A-4B61-BB6E-75EB622413AD}" presName="compNode" presStyleCnt="0"/>
      <dgm:spPr/>
    </dgm:pt>
    <dgm:pt modelId="{C71856A9-749B-4639-ACEB-A6D94491C95D}" type="pres">
      <dgm:prSet presAssocID="{686B082F-828A-4B61-BB6E-75EB622413AD}" presName="bgRect" presStyleLbl="bgShp" presStyleIdx="2" presStyleCnt="3"/>
      <dgm:spPr/>
    </dgm:pt>
    <dgm:pt modelId="{5AC34ACE-95E5-4070-BFE9-4C164BCED9E3}" type="pres">
      <dgm:prSet presAssocID="{686B082F-828A-4B61-BB6E-75EB622413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11969C04-A639-4BC8-816E-8FC988082735}" type="pres">
      <dgm:prSet presAssocID="{686B082F-828A-4B61-BB6E-75EB622413AD}" presName="spaceRect" presStyleCnt="0"/>
      <dgm:spPr/>
    </dgm:pt>
    <dgm:pt modelId="{8BE7817B-3EE1-4BE7-887E-282239327331}" type="pres">
      <dgm:prSet presAssocID="{686B082F-828A-4B61-BB6E-75EB622413AD}" presName="parTx" presStyleLbl="revTx" presStyleIdx="2" presStyleCnt="3">
        <dgm:presLayoutVars>
          <dgm:chMax val="0"/>
          <dgm:chPref val="0"/>
        </dgm:presLayoutVars>
      </dgm:prSet>
      <dgm:spPr/>
    </dgm:pt>
  </dgm:ptLst>
  <dgm:cxnLst>
    <dgm:cxn modelId="{B4826713-CD6C-4549-8C75-3BD46663D6BA}" srcId="{E9053708-6061-408E-A03E-013CE46F98B5}" destId="{686B082F-828A-4B61-BB6E-75EB622413AD}" srcOrd="2" destOrd="0" parTransId="{605E3222-C705-4356-B1AA-13367C469141}" sibTransId="{0995B17A-022D-4362-BB88-4CC4A02F07DB}"/>
    <dgm:cxn modelId="{8345CD2C-AFC9-40F7-9565-F12BAFAFFB6C}" type="presOf" srcId="{70D627F4-9274-42A2-8863-CF9A96151E0E}" destId="{D02FA89E-4FA2-4DFA-91C7-E5DB966F6825}" srcOrd="0" destOrd="0" presId="urn:microsoft.com/office/officeart/2018/2/layout/IconVerticalSolidList"/>
    <dgm:cxn modelId="{A19DF747-DC50-460A-9C37-CF3DFDE0A1C1}" srcId="{E9053708-6061-408E-A03E-013CE46F98B5}" destId="{70D627F4-9274-42A2-8863-CF9A96151E0E}" srcOrd="1" destOrd="0" parTransId="{183C4134-3A06-4B4A-9A2A-CB5F3937828E}" sibTransId="{15C30AD2-5124-4C31-9C79-BB98F1CBFA21}"/>
    <dgm:cxn modelId="{F3E9B076-373A-40E1-8703-5CE2B393F92E}" srcId="{E9053708-6061-408E-A03E-013CE46F98B5}" destId="{D2799CAE-47CB-4F8B-B09A-DA76B68E5A64}" srcOrd="0" destOrd="0" parTransId="{BE397AA0-A7B2-48B3-9EBF-C33879943321}" sibTransId="{52CF6317-31DA-4BCD-8C26-CD047EF5E0C3}"/>
    <dgm:cxn modelId="{9F463089-C694-4496-9507-2716012DF5D4}" type="presOf" srcId="{686B082F-828A-4B61-BB6E-75EB622413AD}" destId="{8BE7817B-3EE1-4BE7-887E-282239327331}" srcOrd="0" destOrd="0" presId="urn:microsoft.com/office/officeart/2018/2/layout/IconVerticalSolidList"/>
    <dgm:cxn modelId="{CB8AB6DA-74CA-4602-BDDF-DB2DF94C020B}" type="presOf" srcId="{D2799CAE-47CB-4F8B-B09A-DA76B68E5A64}" destId="{B7049742-9DD3-40FC-8A16-ED5075A8F004}" srcOrd="0" destOrd="0" presId="urn:microsoft.com/office/officeart/2018/2/layout/IconVerticalSolidList"/>
    <dgm:cxn modelId="{00CC50F9-A146-4BB0-9069-178EF3983E57}" type="presOf" srcId="{E9053708-6061-408E-A03E-013CE46F98B5}" destId="{6F03E847-427A-4B9E-BD22-310DF32BA27C}" srcOrd="0" destOrd="0" presId="urn:microsoft.com/office/officeart/2018/2/layout/IconVerticalSolidList"/>
    <dgm:cxn modelId="{633B8D80-6B37-4523-9B9D-32DA28C9D1E8}" type="presParOf" srcId="{6F03E847-427A-4B9E-BD22-310DF32BA27C}" destId="{D3A37487-2FCC-42C5-B2C4-244D3A6FAA6C}" srcOrd="0" destOrd="0" presId="urn:microsoft.com/office/officeart/2018/2/layout/IconVerticalSolidList"/>
    <dgm:cxn modelId="{FAF3CC16-A33E-4075-BB3F-D1EF7E774935}" type="presParOf" srcId="{D3A37487-2FCC-42C5-B2C4-244D3A6FAA6C}" destId="{78044EEF-F4EF-40EA-B645-D41CA1FB9852}" srcOrd="0" destOrd="0" presId="urn:microsoft.com/office/officeart/2018/2/layout/IconVerticalSolidList"/>
    <dgm:cxn modelId="{C2F77264-49DA-4FCF-9310-04C69D778E9F}" type="presParOf" srcId="{D3A37487-2FCC-42C5-B2C4-244D3A6FAA6C}" destId="{8A085F71-8175-4EFA-8EE9-674B72174445}" srcOrd="1" destOrd="0" presId="urn:microsoft.com/office/officeart/2018/2/layout/IconVerticalSolidList"/>
    <dgm:cxn modelId="{E1CA68DA-FE73-4628-B3C3-9C2359D77701}" type="presParOf" srcId="{D3A37487-2FCC-42C5-B2C4-244D3A6FAA6C}" destId="{64A926C5-30C3-4B72-965B-58B21676A96F}" srcOrd="2" destOrd="0" presId="urn:microsoft.com/office/officeart/2018/2/layout/IconVerticalSolidList"/>
    <dgm:cxn modelId="{0AA5BE7B-B169-4FDE-BED2-FA386D72FD7C}" type="presParOf" srcId="{D3A37487-2FCC-42C5-B2C4-244D3A6FAA6C}" destId="{B7049742-9DD3-40FC-8A16-ED5075A8F004}" srcOrd="3" destOrd="0" presId="urn:microsoft.com/office/officeart/2018/2/layout/IconVerticalSolidList"/>
    <dgm:cxn modelId="{41090CE1-987F-4C44-A695-7364F919B000}" type="presParOf" srcId="{6F03E847-427A-4B9E-BD22-310DF32BA27C}" destId="{A4F927D5-61FC-4AD9-ABD0-7BDA1720CE8B}" srcOrd="1" destOrd="0" presId="urn:microsoft.com/office/officeart/2018/2/layout/IconVerticalSolidList"/>
    <dgm:cxn modelId="{30628653-5DC9-40F0-AE27-A44975AD435A}" type="presParOf" srcId="{6F03E847-427A-4B9E-BD22-310DF32BA27C}" destId="{F2BA0921-5F30-4E84-983E-2796DCF8DF5F}" srcOrd="2" destOrd="0" presId="urn:microsoft.com/office/officeart/2018/2/layout/IconVerticalSolidList"/>
    <dgm:cxn modelId="{DE52A017-7132-4734-8C27-35EFB55EC2D2}" type="presParOf" srcId="{F2BA0921-5F30-4E84-983E-2796DCF8DF5F}" destId="{09E78C00-9259-4984-BFBA-5D32B5ABE63E}" srcOrd="0" destOrd="0" presId="urn:microsoft.com/office/officeart/2018/2/layout/IconVerticalSolidList"/>
    <dgm:cxn modelId="{BA4316EB-1B49-4739-A086-C64C0204A006}" type="presParOf" srcId="{F2BA0921-5F30-4E84-983E-2796DCF8DF5F}" destId="{5C10C9ED-9751-4EC7-8006-11FFEA66E342}" srcOrd="1" destOrd="0" presId="urn:microsoft.com/office/officeart/2018/2/layout/IconVerticalSolidList"/>
    <dgm:cxn modelId="{A5578DC9-F12A-493E-A0CB-C0C5E3627A78}" type="presParOf" srcId="{F2BA0921-5F30-4E84-983E-2796DCF8DF5F}" destId="{694BE237-8243-430F-B96B-F0E9DAFE0B1C}" srcOrd="2" destOrd="0" presId="urn:microsoft.com/office/officeart/2018/2/layout/IconVerticalSolidList"/>
    <dgm:cxn modelId="{65C24DD4-56B9-4141-B9FC-E7424798E75E}" type="presParOf" srcId="{F2BA0921-5F30-4E84-983E-2796DCF8DF5F}" destId="{D02FA89E-4FA2-4DFA-91C7-E5DB966F6825}" srcOrd="3" destOrd="0" presId="urn:microsoft.com/office/officeart/2018/2/layout/IconVerticalSolidList"/>
    <dgm:cxn modelId="{21B02D46-39DC-4939-A4AB-CD62A8CE54BC}" type="presParOf" srcId="{6F03E847-427A-4B9E-BD22-310DF32BA27C}" destId="{C90ABC96-BD5C-41F8-8D28-05CD37D5F106}" srcOrd="3" destOrd="0" presId="urn:microsoft.com/office/officeart/2018/2/layout/IconVerticalSolidList"/>
    <dgm:cxn modelId="{9253E438-79EA-48EA-B73C-4295AE73183A}" type="presParOf" srcId="{6F03E847-427A-4B9E-BD22-310DF32BA27C}" destId="{90D850AE-069A-4D28-8A17-AC8B3FF9BDC9}" srcOrd="4" destOrd="0" presId="urn:microsoft.com/office/officeart/2018/2/layout/IconVerticalSolidList"/>
    <dgm:cxn modelId="{ECBBB624-F825-4AB5-B22A-71A0F4E9F1AE}" type="presParOf" srcId="{90D850AE-069A-4D28-8A17-AC8B3FF9BDC9}" destId="{C71856A9-749B-4639-ACEB-A6D94491C95D}" srcOrd="0" destOrd="0" presId="urn:microsoft.com/office/officeart/2018/2/layout/IconVerticalSolidList"/>
    <dgm:cxn modelId="{FB518961-C207-4153-BDE2-16540F7797BD}" type="presParOf" srcId="{90D850AE-069A-4D28-8A17-AC8B3FF9BDC9}" destId="{5AC34ACE-95E5-4070-BFE9-4C164BCED9E3}" srcOrd="1" destOrd="0" presId="urn:microsoft.com/office/officeart/2018/2/layout/IconVerticalSolidList"/>
    <dgm:cxn modelId="{ABC0AAE7-BDCD-4BED-82C5-2CDE46B841B6}" type="presParOf" srcId="{90D850AE-069A-4D28-8A17-AC8B3FF9BDC9}" destId="{11969C04-A639-4BC8-816E-8FC988082735}" srcOrd="2" destOrd="0" presId="urn:microsoft.com/office/officeart/2018/2/layout/IconVerticalSolidList"/>
    <dgm:cxn modelId="{9526AFF3-6CB3-428B-B7C2-46EBFA31E95C}" type="presParOf" srcId="{90D850AE-069A-4D28-8A17-AC8B3FF9BDC9}" destId="{8BE7817B-3EE1-4BE7-887E-2822393273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F3D6A-7976-454D-A2F8-59B3DFB725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87B5AE-0DAC-4E41-AA56-52C74FB0269F}">
      <dgm:prSet/>
      <dgm:spPr/>
      <dgm:t>
        <a:bodyPr/>
        <a:lstStyle/>
        <a:p>
          <a:pPr rtl="0"/>
          <a:r>
            <a:rPr lang="en-US" b="0" dirty="0"/>
            <a:t>The </a:t>
          </a:r>
          <a:r>
            <a:rPr lang="en-US" b="0" dirty="0">
              <a:latin typeface="Calibri Light" panose="020F0302020204030204"/>
            </a:rPr>
            <a:t>Logistics </a:t>
          </a:r>
          <a:r>
            <a:rPr lang="en-US" b="0" dirty="0"/>
            <a:t>coefficient and the estimates above indicates that;</a:t>
          </a:r>
        </a:p>
      </dgm:t>
    </dgm:pt>
    <dgm:pt modelId="{D27773C0-01F2-4391-8646-6A20DF645608}" type="parTrans" cxnId="{1B24529C-7E02-4CF2-BF58-5E492F9F6AB1}">
      <dgm:prSet/>
      <dgm:spPr/>
      <dgm:t>
        <a:bodyPr/>
        <a:lstStyle/>
        <a:p>
          <a:endParaRPr lang="en-US"/>
        </a:p>
      </dgm:t>
    </dgm:pt>
    <dgm:pt modelId="{BE7914D2-DE34-4413-8247-B5A4E9C1C2DB}" type="sibTrans" cxnId="{1B24529C-7E02-4CF2-BF58-5E492F9F6AB1}">
      <dgm:prSet/>
      <dgm:spPr/>
      <dgm:t>
        <a:bodyPr/>
        <a:lstStyle/>
        <a:p>
          <a:endParaRPr lang="en-US"/>
        </a:p>
      </dgm:t>
    </dgm:pt>
    <dgm:pt modelId="{DE258D35-9391-447F-9188-06FD33287D65}">
      <dgm:prSet/>
      <dgm:spPr/>
      <dgm:t>
        <a:bodyPr/>
        <a:lstStyle/>
        <a:p>
          <a:r>
            <a:rPr lang="en-US" dirty="0"/>
            <a:t>If all other Independent variable remains constant, the log odds of creditability is given by 0.7792</a:t>
          </a:r>
        </a:p>
      </dgm:t>
    </dgm:pt>
    <dgm:pt modelId="{800DD0F0-E315-4B2D-964E-3DEB9A347693}" type="parTrans" cxnId="{4E493FBB-4740-43EC-B1F9-3BE3ADDD36E5}">
      <dgm:prSet/>
      <dgm:spPr/>
      <dgm:t>
        <a:bodyPr/>
        <a:lstStyle/>
        <a:p>
          <a:endParaRPr lang="en-US"/>
        </a:p>
      </dgm:t>
    </dgm:pt>
    <dgm:pt modelId="{53C77799-F566-438A-AB87-EF732A994A92}" type="sibTrans" cxnId="{4E493FBB-4740-43EC-B1F9-3BE3ADDD36E5}">
      <dgm:prSet/>
      <dgm:spPr/>
      <dgm:t>
        <a:bodyPr/>
        <a:lstStyle/>
        <a:p>
          <a:endParaRPr lang="en-US"/>
        </a:p>
      </dgm:t>
    </dgm:pt>
    <dgm:pt modelId="{0ABA51EF-A553-44DA-B0B5-19C09A19AF85}">
      <dgm:prSet/>
      <dgm:spPr/>
      <dgm:t>
        <a:bodyPr/>
        <a:lstStyle/>
        <a:p>
          <a:r>
            <a:rPr lang="en-US" dirty="0"/>
            <a:t>For every one unit increase in the duration of month , the log odds of Creditability changes by –0.0328</a:t>
          </a:r>
        </a:p>
      </dgm:t>
    </dgm:pt>
    <dgm:pt modelId="{73668DAE-89C0-42BA-A674-FE1BE12D4133}" type="parTrans" cxnId="{D67321D6-F384-47EC-8D1A-1DCB441BBFA4}">
      <dgm:prSet/>
      <dgm:spPr/>
      <dgm:t>
        <a:bodyPr/>
        <a:lstStyle/>
        <a:p>
          <a:endParaRPr lang="en-US"/>
        </a:p>
      </dgm:t>
    </dgm:pt>
    <dgm:pt modelId="{00F2DB3F-EE8D-4AD3-AF91-825BCD9ABAB3}" type="sibTrans" cxnId="{D67321D6-F384-47EC-8D1A-1DCB441BBFA4}">
      <dgm:prSet/>
      <dgm:spPr/>
      <dgm:t>
        <a:bodyPr/>
        <a:lstStyle/>
        <a:p>
          <a:endParaRPr lang="en-US"/>
        </a:p>
      </dgm:t>
    </dgm:pt>
    <dgm:pt modelId="{AF63D418-9CFE-416B-BCFD-7DF26E8CA096}">
      <dgm:prSet/>
      <dgm:spPr/>
      <dgm:t>
        <a:bodyPr/>
        <a:lstStyle/>
        <a:p>
          <a:r>
            <a:rPr lang="en-US" dirty="0"/>
            <a:t>For every one unit increase in the Credit Amount, the log odds of Creditability increases by 0.000034</a:t>
          </a:r>
        </a:p>
      </dgm:t>
    </dgm:pt>
    <dgm:pt modelId="{A71B1620-1CB8-44F2-8723-39745DC734B6}" type="parTrans" cxnId="{C87F499E-E838-43FA-AD45-F17F6EAC9772}">
      <dgm:prSet/>
      <dgm:spPr/>
      <dgm:t>
        <a:bodyPr/>
        <a:lstStyle/>
        <a:p>
          <a:endParaRPr lang="en-US"/>
        </a:p>
      </dgm:t>
    </dgm:pt>
    <dgm:pt modelId="{3B1D8714-60AC-4DDE-B195-01774DCAE557}" type="sibTrans" cxnId="{C87F499E-E838-43FA-AD45-F17F6EAC9772}">
      <dgm:prSet/>
      <dgm:spPr/>
      <dgm:t>
        <a:bodyPr/>
        <a:lstStyle/>
        <a:p>
          <a:endParaRPr lang="en-US"/>
        </a:p>
      </dgm:t>
    </dgm:pt>
    <dgm:pt modelId="{3D81CD93-A1CF-4881-A8B4-BD534A2E4A72}">
      <dgm:prSet/>
      <dgm:spPr/>
      <dgm:t>
        <a:bodyPr/>
        <a:lstStyle/>
        <a:p>
          <a:pPr rtl="0"/>
          <a:r>
            <a:rPr lang="en-US" dirty="0"/>
            <a:t>However, a customer who have an account balance level </a:t>
          </a:r>
          <a:r>
            <a:rPr lang="en-US" dirty="0">
              <a:latin typeface="Calibri Light" panose="020F0302020204030204"/>
            </a:rPr>
            <a:t>2,3 or 4 </a:t>
          </a:r>
          <a:r>
            <a:rPr lang="en-US" dirty="0"/>
            <a:t>compared to Level 1 changes the log odds of admission by 0.6027</a:t>
          </a:r>
          <a:r>
            <a:rPr lang="en-US" dirty="0">
              <a:latin typeface="Calibri Light" panose="020F0302020204030204"/>
            </a:rPr>
            <a:t>, 1.098 or 2.083 respectively.</a:t>
          </a:r>
          <a:endParaRPr lang="en-US" dirty="0"/>
        </a:p>
      </dgm:t>
    </dgm:pt>
    <dgm:pt modelId="{78D8EF67-7048-4D44-A542-CE2998E18D2D}" type="parTrans" cxnId="{3582BA91-51CD-4B1E-9947-6FD2111382C4}">
      <dgm:prSet/>
      <dgm:spPr/>
      <dgm:t>
        <a:bodyPr/>
        <a:lstStyle/>
        <a:p>
          <a:endParaRPr lang="en-US"/>
        </a:p>
      </dgm:t>
    </dgm:pt>
    <dgm:pt modelId="{B7924AB2-AFBD-421F-BFB6-0975DCB8558F}" type="sibTrans" cxnId="{3582BA91-51CD-4B1E-9947-6FD2111382C4}">
      <dgm:prSet/>
      <dgm:spPr/>
      <dgm:t>
        <a:bodyPr/>
        <a:lstStyle/>
        <a:p>
          <a:endParaRPr lang="en-US"/>
        </a:p>
      </dgm:t>
    </dgm:pt>
    <dgm:pt modelId="{7D9C70EB-121E-4A47-ADD3-0EF84218A2CC}" type="pres">
      <dgm:prSet presAssocID="{B62F3D6A-7976-454D-A2F8-59B3DFB725F6}" presName="linear" presStyleCnt="0">
        <dgm:presLayoutVars>
          <dgm:animLvl val="lvl"/>
          <dgm:resizeHandles val="exact"/>
        </dgm:presLayoutVars>
      </dgm:prSet>
      <dgm:spPr/>
    </dgm:pt>
    <dgm:pt modelId="{CEF93FE2-C5D8-463C-8B62-E869CF172162}" type="pres">
      <dgm:prSet presAssocID="{5787B5AE-0DAC-4E41-AA56-52C74FB0269F}" presName="parentText" presStyleLbl="node1" presStyleIdx="0" presStyleCnt="1">
        <dgm:presLayoutVars>
          <dgm:chMax val="0"/>
          <dgm:bulletEnabled val="1"/>
        </dgm:presLayoutVars>
      </dgm:prSet>
      <dgm:spPr/>
    </dgm:pt>
    <dgm:pt modelId="{14BCCC78-8A01-4456-9909-9EC471DED9E4}" type="pres">
      <dgm:prSet presAssocID="{5787B5AE-0DAC-4E41-AA56-52C74FB0269F}" presName="childText" presStyleLbl="revTx" presStyleIdx="0" presStyleCnt="1">
        <dgm:presLayoutVars>
          <dgm:bulletEnabled val="1"/>
        </dgm:presLayoutVars>
      </dgm:prSet>
      <dgm:spPr/>
    </dgm:pt>
  </dgm:ptLst>
  <dgm:cxnLst>
    <dgm:cxn modelId="{0569FB17-22BD-49E7-9AE7-DEBD394E636F}" type="presOf" srcId="{DE258D35-9391-447F-9188-06FD33287D65}" destId="{14BCCC78-8A01-4456-9909-9EC471DED9E4}" srcOrd="0" destOrd="0" presId="urn:microsoft.com/office/officeart/2005/8/layout/vList2"/>
    <dgm:cxn modelId="{F1B6C441-8172-49EE-9D8C-37B40E01DDFC}" type="presOf" srcId="{3D81CD93-A1CF-4881-A8B4-BD534A2E4A72}" destId="{14BCCC78-8A01-4456-9909-9EC471DED9E4}" srcOrd="0" destOrd="3" presId="urn:microsoft.com/office/officeart/2005/8/layout/vList2"/>
    <dgm:cxn modelId="{F205B259-E6A4-4952-94DA-AC19AB4CEAC6}" type="presOf" srcId="{B62F3D6A-7976-454D-A2F8-59B3DFB725F6}" destId="{7D9C70EB-121E-4A47-ADD3-0EF84218A2CC}" srcOrd="0" destOrd="0" presId="urn:microsoft.com/office/officeart/2005/8/layout/vList2"/>
    <dgm:cxn modelId="{3582BA91-51CD-4B1E-9947-6FD2111382C4}" srcId="{5787B5AE-0DAC-4E41-AA56-52C74FB0269F}" destId="{3D81CD93-A1CF-4881-A8B4-BD534A2E4A72}" srcOrd="3" destOrd="0" parTransId="{78D8EF67-7048-4D44-A542-CE2998E18D2D}" sibTransId="{B7924AB2-AFBD-421F-BFB6-0975DCB8558F}"/>
    <dgm:cxn modelId="{1B24529C-7E02-4CF2-BF58-5E492F9F6AB1}" srcId="{B62F3D6A-7976-454D-A2F8-59B3DFB725F6}" destId="{5787B5AE-0DAC-4E41-AA56-52C74FB0269F}" srcOrd="0" destOrd="0" parTransId="{D27773C0-01F2-4391-8646-6A20DF645608}" sibTransId="{BE7914D2-DE34-4413-8247-B5A4E9C1C2DB}"/>
    <dgm:cxn modelId="{C87F499E-E838-43FA-AD45-F17F6EAC9772}" srcId="{5787B5AE-0DAC-4E41-AA56-52C74FB0269F}" destId="{AF63D418-9CFE-416B-BCFD-7DF26E8CA096}" srcOrd="2" destOrd="0" parTransId="{A71B1620-1CB8-44F2-8723-39745DC734B6}" sibTransId="{3B1D8714-60AC-4DDE-B195-01774DCAE557}"/>
    <dgm:cxn modelId="{6F0EF9AE-1544-4EC7-ACC1-0E3EE315C6E4}" type="presOf" srcId="{0ABA51EF-A553-44DA-B0B5-19C09A19AF85}" destId="{14BCCC78-8A01-4456-9909-9EC471DED9E4}" srcOrd="0" destOrd="1" presId="urn:microsoft.com/office/officeart/2005/8/layout/vList2"/>
    <dgm:cxn modelId="{4E493FBB-4740-43EC-B1F9-3BE3ADDD36E5}" srcId="{5787B5AE-0DAC-4E41-AA56-52C74FB0269F}" destId="{DE258D35-9391-447F-9188-06FD33287D65}" srcOrd="0" destOrd="0" parTransId="{800DD0F0-E315-4B2D-964E-3DEB9A347693}" sibTransId="{53C77799-F566-438A-AB87-EF732A994A92}"/>
    <dgm:cxn modelId="{04FB1BBD-29E2-4CAD-8133-5751A8B9AB25}" type="presOf" srcId="{5787B5AE-0DAC-4E41-AA56-52C74FB0269F}" destId="{CEF93FE2-C5D8-463C-8B62-E869CF172162}" srcOrd="0" destOrd="0" presId="urn:microsoft.com/office/officeart/2005/8/layout/vList2"/>
    <dgm:cxn modelId="{CEE405CE-1971-41C0-B53F-25CD9432E5EB}" type="presOf" srcId="{AF63D418-9CFE-416B-BCFD-7DF26E8CA096}" destId="{14BCCC78-8A01-4456-9909-9EC471DED9E4}" srcOrd="0" destOrd="2" presId="urn:microsoft.com/office/officeart/2005/8/layout/vList2"/>
    <dgm:cxn modelId="{D67321D6-F384-47EC-8D1A-1DCB441BBFA4}" srcId="{5787B5AE-0DAC-4E41-AA56-52C74FB0269F}" destId="{0ABA51EF-A553-44DA-B0B5-19C09A19AF85}" srcOrd="1" destOrd="0" parTransId="{73668DAE-89C0-42BA-A674-FE1BE12D4133}" sibTransId="{00F2DB3F-EE8D-4AD3-AF91-825BCD9ABAB3}"/>
    <dgm:cxn modelId="{79AE9BC7-381E-4741-B61E-880EFCAC9B54}" type="presParOf" srcId="{7D9C70EB-121E-4A47-ADD3-0EF84218A2CC}" destId="{CEF93FE2-C5D8-463C-8B62-E869CF172162}" srcOrd="0" destOrd="0" presId="urn:microsoft.com/office/officeart/2005/8/layout/vList2"/>
    <dgm:cxn modelId="{1C7C41D0-D765-451A-A6B5-E13D864DA01B}" type="presParOf" srcId="{7D9C70EB-121E-4A47-ADD3-0EF84218A2CC}" destId="{14BCCC78-8A01-4456-9909-9EC471DED9E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F6B7B-A1FE-4E7F-984C-1EA044BC17AA}">
      <dsp:nvSpPr>
        <dsp:cNvPr id="0" name=""/>
        <dsp:cNvSpPr/>
      </dsp:nvSpPr>
      <dsp:spPr>
        <a:xfrm>
          <a:off x="804" y="911251"/>
          <a:ext cx="2822091" cy="1792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DA4B9F-C555-4878-B141-7E4F25D8B602}">
      <dsp:nvSpPr>
        <dsp:cNvPr id="0" name=""/>
        <dsp:cNvSpPr/>
      </dsp:nvSpPr>
      <dsp:spPr>
        <a:xfrm>
          <a:off x="314369" y="1209139"/>
          <a:ext cx="2822091" cy="1792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Decision tree is one of the Supervised learning technique which is used to model and predicts the value of a target variable by using some or all other dataset features.</a:t>
          </a:r>
        </a:p>
      </dsp:txBody>
      <dsp:txXfrm>
        <a:off x="366856" y="1261626"/>
        <a:ext cx="2717117" cy="1687054"/>
      </dsp:txXfrm>
    </dsp:sp>
    <dsp:sp modelId="{F835D5D3-249C-49B2-B0BC-6A26BC176CE8}">
      <dsp:nvSpPr>
        <dsp:cNvPr id="0" name=""/>
        <dsp:cNvSpPr/>
      </dsp:nvSpPr>
      <dsp:spPr>
        <a:xfrm>
          <a:off x="3450027" y="911251"/>
          <a:ext cx="2822091" cy="1792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49649E-DA8C-475C-AB24-886E810699E9}">
      <dsp:nvSpPr>
        <dsp:cNvPr id="0" name=""/>
        <dsp:cNvSpPr/>
      </dsp:nvSpPr>
      <dsp:spPr>
        <a:xfrm>
          <a:off x="3763593" y="1209139"/>
          <a:ext cx="2822091" cy="1792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This method shows a visual output of the process and values for all the decision made from the data set to predict the target variable.</a:t>
          </a:r>
        </a:p>
      </dsp:txBody>
      <dsp:txXfrm>
        <a:off x="3816080" y="1261626"/>
        <a:ext cx="2717117" cy="1687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44EEF-F4EF-40EA-B645-D41CA1FB9852}">
      <dsp:nvSpPr>
        <dsp:cNvPr id="0" name=""/>
        <dsp:cNvSpPr/>
      </dsp:nvSpPr>
      <dsp:spPr>
        <a:xfrm>
          <a:off x="0" y="5755"/>
          <a:ext cx="6588691" cy="1706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85F71-8175-4EFA-8EE9-674B72174445}">
      <dsp:nvSpPr>
        <dsp:cNvPr id="0" name=""/>
        <dsp:cNvSpPr/>
      </dsp:nvSpPr>
      <dsp:spPr>
        <a:xfrm>
          <a:off x="516351" y="389818"/>
          <a:ext cx="939738" cy="938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049742-9DD3-40FC-8A16-ED5075A8F004}">
      <dsp:nvSpPr>
        <dsp:cNvPr id="0" name=""/>
        <dsp:cNvSpPr/>
      </dsp:nvSpPr>
      <dsp:spPr>
        <a:xfrm>
          <a:off x="1972441" y="5755"/>
          <a:ext cx="4459385" cy="170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828" tIns="180828" rIns="180828" bIns="180828" numCol="1" spcCol="1270" anchor="ctr" anchorCtr="0">
          <a:noAutofit/>
        </a:bodyPr>
        <a:lstStyle/>
        <a:p>
          <a:pPr marL="0" lvl="0" indent="0" algn="l" defTabSz="622300">
            <a:lnSpc>
              <a:spcPct val="90000"/>
            </a:lnSpc>
            <a:spcBef>
              <a:spcPct val="0"/>
            </a:spcBef>
            <a:spcAft>
              <a:spcPct val="35000"/>
            </a:spcAft>
            <a:buNone/>
          </a:pPr>
          <a:r>
            <a:rPr lang="en-US" sz="1400" kern="1200" dirty="0"/>
            <a:t>The decision tree consists of the variables used to predict the target variable; </a:t>
          </a:r>
          <a:r>
            <a:rPr lang="en-US" sz="1400" b="1" kern="1200" dirty="0"/>
            <a:t>Creditability</a:t>
          </a:r>
          <a:r>
            <a:rPr lang="en-US" sz="1400" kern="1200" dirty="0"/>
            <a:t>. Each node represents a decision point before arriving at a leaf node.</a:t>
          </a:r>
        </a:p>
      </dsp:txBody>
      <dsp:txXfrm>
        <a:off x="1972441" y="5755"/>
        <a:ext cx="4459385" cy="1708615"/>
      </dsp:txXfrm>
    </dsp:sp>
    <dsp:sp modelId="{09E78C00-9259-4984-BFBA-5D32B5ABE63E}">
      <dsp:nvSpPr>
        <dsp:cNvPr id="0" name=""/>
        <dsp:cNvSpPr/>
      </dsp:nvSpPr>
      <dsp:spPr>
        <a:xfrm>
          <a:off x="0" y="2094063"/>
          <a:ext cx="6588691" cy="1706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0C9ED-9751-4EC7-8006-11FFEA66E342}">
      <dsp:nvSpPr>
        <dsp:cNvPr id="0" name=""/>
        <dsp:cNvSpPr/>
      </dsp:nvSpPr>
      <dsp:spPr>
        <a:xfrm>
          <a:off x="516351" y="2478126"/>
          <a:ext cx="939738" cy="938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2FA89E-4FA2-4DFA-91C7-E5DB966F6825}">
      <dsp:nvSpPr>
        <dsp:cNvPr id="0" name=""/>
        <dsp:cNvSpPr/>
      </dsp:nvSpPr>
      <dsp:spPr>
        <a:xfrm>
          <a:off x="1972441" y="2094063"/>
          <a:ext cx="4459385" cy="170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828" tIns="180828" rIns="180828" bIns="180828" numCol="1" spcCol="1270" anchor="ctr" anchorCtr="0">
          <a:noAutofit/>
        </a:bodyPr>
        <a:lstStyle/>
        <a:p>
          <a:pPr marL="0" lvl="0" indent="0" algn="l" defTabSz="622300" rtl="0">
            <a:lnSpc>
              <a:spcPct val="90000"/>
            </a:lnSpc>
            <a:spcBef>
              <a:spcPct val="0"/>
            </a:spcBef>
            <a:spcAft>
              <a:spcPct val="35000"/>
            </a:spcAft>
            <a:buNone/>
          </a:pPr>
          <a:r>
            <a:rPr lang="en-US" sz="1400" kern="1200" dirty="0"/>
            <a:t>The most important variable used to determine the creditability of each customer is the</a:t>
          </a:r>
          <a:r>
            <a:rPr lang="en-US" sz="1400" b="1" kern="1200" dirty="0"/>
            <a:t> Account Balance</a:t>
          </a:r>
          <a:r>
            <a:rPr lang="en-US" sz="1400" kern="1200" dirty="0"/>
            <a:t> (</a:t>
          </a:r>
          <a:r>
            <a:rPr lang="en-US" sz="1400" b="1" kern="1200" dirty="0"/>
            <a:t>root node</a:t>
          </a:r>
          <a:r>
            <a:rPr lang="en-US" sz="1400" kern="1200" dirty="0"/>
            <a:t>), such that customers with Account balances that were not in categories 1 and 2 were classified as bad loans, while those that were in categories 1 and 2 were classified to be bad loans but subjected to further checks through the internal nodes such as Duration of credit months</a:t>
          </a:r>
          <a:r>
            <a:rPr lang="en-US" sz="1400" kern="1200" dirty="0">
              <a:latin typeface="Calibri Light" panose="020F0302020204030204"/>
            </a:rPr>
            <a:t>.</a:t>
          </a:r>
          <a:endParaRPr lang="en-US" sz="1400" kern="1200" dirty="0"/>
        </a:p>
      </dsp:txBody>
      <dsp:txXfrm>
        <a:off x="1972441" y="2094063"/>
        <a:ext cx="4459385" cy="1708615"/>
      </dsp:txXfrm>
    </dsp:sp>
    <dsp:sp modelId="{C71856A9-749B-4639-ACEB-A6D94491C95D}">
      <dsp:nvSpPr>
        <dsp:cNvPr id="0" name=""/>
        <dsp:cNvSpPr/>
      </dsp:nvSpPr>
      <dsp:spPr>
        <a:xfrm>
          <a:off x="0" y="4182371"/>
          <a:ext cx="6588691" cy="1706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C34ACE-95E5-4070-BFE9-4C164BCED9E3}">
      <dsp:nvSpPr>
        <dsp:cNvPr id="0" name=""/>
        <dsp:cNvSpPr/>
      </dsp:nvSpPr>
      <dsp:spPr>
        <a:xfrm>
          <a:off x="516351" y="4566434"/>
          <a:ext cx="939738" cy="938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E7817B-3EE1-4BE7-887E-282239327331}">
      <dsp:nvSpPr>
        <dsp:cNvPr id="0" name=""/>
        <dsp:cNvSpPr/>
      </dsp:nvSpPr>
      <dsp:spPr>
        <a:xfrm>
          <a:off x="1972441" y="4182371"/>
          <a:ext cx="4459385" cy="170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828" tIns="180828" rIns="180828" bIns="180828" numCol="1" spcCol="1270" anchor="ctr" anchorCtr="0">
          <a:noAutofit/>
        </a:bodyPr>
        <a:lstStyle/>
        <a:p>
          <a:pPr marL="0" lvl="0" indent="0" algn="l" defTabSz="622300">
            <a:lnSpc>
              <a:spcPct val="90000"/>
            </a:lnSpc>
            <a:spcBef>
              <a:spcPct val="0"/>
            </a:spcBef>
            <a:spcAft>
              <a:spcPct val="35000"/>
            </a:spcAft>
            <a:buNone/>
          </a:pPr>
          <a:r>
            <a:rPr lang="en-US" sz="1400" kern="1200" dirty="0"/>
            <a:t>At the internal node, </a:t>
          </a:r>
          <a:r>
            <a:rPr lang="en-US" sz="1400" kern="1200" dirty="0" err="1"/>
            <a:t>i.e</a:t>
          </a:r>
          <a:r>
            <a:rPr lang="en-US" sz="1400" kern="1200" dirty="0"/>
            <a:t> </a:t>
          </a:r>
          <a:r>
            <a:rPr lang="en-US" sz="1400" b="1" kern="1200" dirty="0"/>
            <a:t>Duration of credit month</a:t>
          </a:r>
          <a:r>
            <a:rPr lang="en-US" sz="1400" kern="1200" dirty="0"/>
            <a:t>, Customers in categories 1 and 2 whose duration of credit month is more than 23 months and those greater than 47 months is classified as good loan while those below this are classified as bad loans.</a:t>
          </a:r>
        </a:p>
      </dsp:txBody>
      <dsp:txXfrm>
        <a:off x="1972441" y="4182371"/>
        <a:ext cx="4459385" cy="17086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93FE2-C5D8-463C-8B62-E869CF172162}">
      <dsp:nvSpPr>
        <dsp:cNvPr id="0" name=""/>
        <dsp:cNvSpPr/>
      </dsp:nvSpPr>
      <dsp:spPr>
        <a:xfrm>
          <a:off x="0" y="106703"/>
          <a:ext cx="5221224"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dirty="0"/>
            <a:t>The </a:t>
          </a:r>
          <a:r>
            <a:rPr lang="en-US" sz="2600" b="0" kern="1200" dirty="0">
              <a:latin typeface="Calibri Light" panose="020F0302020204030204"/>
            </a:rPr>
            <a:t>Logistics </a:t>
          </a:r>
          <a:r>
            <a:rPr lang="en-US" sz="2600" b="0" kern="1200" dirty="0"/>
            <a:t>coefficient and the estimates above indicates that;</a:t>
          </a:r>
        </a:p>
      </dsp:txBody>
      <dsp:txXfrm>
        <a:off x="50489" y="157192"/>
        <a:ext cx="5120246" cy="933302"/>
      </dsp:txXfrm>
    </dsp:sp>
    <dsp:sp modelId="{14BCCC78-8A01-4456-9909-9EC471DED9E4}">
      <dsp:nvSpPr>
        <dsp:cNvPr id="0" name=""/>
        <dsp:cNvSpPr/>
      </dsp:nvSpPr>
      <dsp:spPr>
        <a:xfrm>
          <a:off x="0" y="1140984"/>
          <a:ext cx="5221224" cy="398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77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If all other Independent variable remains constant, the log odds of creditability is given by 0.7792</a:t>
          </a:r>
        </a:p>
        <a:p>
          <a:pPr marL="228600" lvl="1" indent="-228600" algn="l" defTabSz="889000">
            <a:lnSpc>
              <a:spcPct val="90000"/>
            </a:lnSpc>
            <a:spcBef>
              <a:spcPct val="0"/>
            </a:spcBef>
            <a:spcAft>
              <a:spcPct val="20000"/>
            </a:spcAft>
            <a:buChar char="•"/>
          </a:pPr>
          <a:r>
            <a:rPr lang="en-US" sz="2000" kern="1200" dirty="0"/>
            <a:t>For every one unit increase in the duration of month , the log odds of Creditability changes by –0.0328</a:t>
          </a:r>
        </a:p>
        <a:p>
          <a:pPr marL="228600" lvl="1" indent="-228600" algn="l" defTabSz="889000">
            <a:lnSpc>
              <a:spcPct val="90000"/>
            </a:lnSpc>
            <a:spcBef>
              <a:spcPct val="0"/>
            </a:spcBef>
            <a:spcAft>
              <a:spcPct val="20000"/>
            </a:spcAft>
            <a:buChar char="•"/>
          </a:pPr>
          <a:r>
            <a:rPr lang="en-US" sz="2000" kern="1200" dirty="0"/>
            <a:t>For every one unit increase in the Credit Amount, the log odds of Creditability increases by 0.000034</a:t>
          </a:r>
        </a:p>
        <a:p>
          <a:pPr marL="228600" lvl="1" indent="-228600" algn="l" defTabSz="889000" rtl="0">
            <a:lnSpc>
              <a:spcPct val="90000"/>
            </a:lnSpc>
            <a:spcBef>
              <a:spcPct val="0"/>
            </a:spcBef>
            <a:spcAft>
              <a:spcPct val="20000"/>
            </a:spcAft>
            <a:buChar char="•"/>
          </a:pPr>
          <a:r>
            <a:rPr lang="en-US" sz="2000" kern="1200" dirty="0"/>
            <a:t>However, a customer who have an account balance level </a:t>
          </a:r>
          <a:r>
            <a:rPr lang="en-US" sz="2000" kern="1200" dirty="0">
              <a:latin typeface="Calibri Light" panose="020F0302020204030204"/>
            </a:rPr>
            <a:t>2,3 or 4 </a:t>
          </a:r>
          <a:r>
            <a:rPr lang="en-US" sz="2000" kern="1200" dirty="0"/>
            <a:t>compared to Level 1 changes the log odds of admission by 0.6027</a:t>
          </a:r>
          <a:r>
            <a:rPr lang="en-US" sz="2000" kern="1200" dirty="0">
              <a:latin typeface="Calibri Light" panose="020F0302020204030204"/>
            </a:rPr>
            <a:t>, 1.098 or 2.083 respectively.</a:t>
          </a:r>
          <a:endParaRPr lang="en-US" sz="2000" kern="1200" dirty="0"/>
        </a:p>
      </dsp:txBody>
      <dsp:txXfrm>
        <a:off x="0" y="1140984"/>
        <a:ext cx="5221224" cy="39826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E3D-0887-427C-8890-9EA5FFAB6D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D1B465-58AA-40C4-ABAB-6B000FD83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CCC71B-A434-4DBF-9F19-8D6F84FB7329}"/>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5" name="Footer Placeholder 4">
            <a:extLst>
              <a:ext uri="{FF2B5EF4-FFF2-40B4-BE49-F238E27FC236}">
                <a16:creationId xmlns:a16="http://schemas.microsoft.com/office/drawing/2014/main" id="{09152732-E619-4743-896D-23E230C6C7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9E0E2-D7C7-46C0-87DB-D22BACC69E99}"/>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381605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7439-6E07-4370-9568-B54C4D7DF22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ECDF2A-5611-4ABF-9A47-C21B00D82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64F883-18DB-4EDD-AD13-46E3377D966D}"/>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5" name="Footer Placeholder 4">
            <a:extLst>
              <a:ext uri="{FF2B5EF4-FFF2-40B4-BE49-F238E27FC236}">
                <a16:creationId xmlns:a16="http://schemas.microsoft.com/office/drawing/2014/main" id="{4BE6E5F9-2FA9-4469-978F-6069378F21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01C2F3-7C72-44A4-B0C5-988B1463B8E1}"/>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4323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F26B1-662B-4C3C-80E5-6376DB440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F028B6-B2F9-441B-8C32-58A641CF0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16264C-A69C-4563-B9A9-FC7C7CF4970C}"/>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5" name="Footer Placeholder 4">
            <a:extLst>
              <a:ext uri="{FF2B5EF4-FFF2-40B4-BE49-F238E27FC236}">
                <a16:creationId xmlns:a16="http://schemas.microsoft.com/office/drawing/2014/main" id="{A0E86386-65D1-4D89-92B7-1B6074051A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9CA7B2-7321-409B-993B-479758236C9D}"/>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232048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AA03-FEC4-48E3-B8C9-C6F60112E0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0276C5-E074-49FF-8535-43C3493C3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CC14E2-89F6-4976-9210-689779D09BD2}"/>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5" name="Footer Placeholder 4">
            <a:extLst>
              <a:ext uri="{FF2B5EF4-FFF2-40B4-BE49-F238E27FC236}">
                <a16:creationId xmlns:a16="http://schemas.microsoft.com/office/drawing/2014/main" id="{EB65C74B-5659-49F6-B134-1038A7E95A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8AA94D-B50D-4C03-8B3D-5D070455D059}"/>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208455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205E-E750-472C-B0D5-18838559D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565CB72-BB7E-4EAB-B308-2EEBE4670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C14BF-FC18-4159-86BD-6D7650DFBCBE}"/>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5" name="Footer Placeholder 4">
            <a:extLst>
              <a:ext uri="{FF2B5EF4-FFF2-40B4-BE49-F238E27FC236}">
                <a16:creationId xmlns:a16="http://schemas.microsoft.com/office/drawing/2014/main" id="{B013F0DE-52A2-4740-A897-F0C2B224F6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BD3F5B-F077-4023-A0D5-5B9E1B3A3FF4}"/>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116710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895D-3F8E-486C-B4B7-4F55794FD2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A76178C-FE95-43C6-94BB-7437E6FF01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488BC28-90FF-4F07-A621-16D5C63C7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1FCC77-057B-49FF-B989-996DF7F65E2C}"/>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6" name="Footer Placeholder 5">
            <a:extLst>
              <a:ext uri="{FF2B5EF4-FFF2-40B4-BE49-F238E27FC236}">
                <a16:creationId xmlns:a16="http://schemas.microsoft.com/office/drawing/2014/main" id="{6AA15433-D473-4EF4-B70E-1CB3193845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3D377A-7E6A-4A18-BA36-48F727C8198A}"/>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294114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E336-89B3-4FB2-ACE1-40B1F5C9A39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524FEA-07A1-4660-A434-EF4DF13E6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74D7D-25AB-422E-9412-57EF1566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8733F8-704D-4FB8-9C9F-B997AD673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3F9BD2-A8DC-4AA3-AD87-821DE9948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865352E-6F06-4CA4-A563-7C722CDCC661}"/>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8" name="Footer Placeholder 7">
            <a:extLst>
              <a:ext uri="{FF2B5EF4-FFF2-40B4-BE49-F238E27FC236}">
                <a16:creationId xmlns:a16="http://schemas.microsoft.com/office/drawing/2014/main" id="{43D890C3-4ACD-48E2-BCEF-FFABCD37CC0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8CF57EE-CCBD-47D6-9522-AC24CEDF6368}"/>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280719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3FDE-A3E6-4099-AAED-1FDAABB7FF0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D772CD8-3883-4441-99A1-52D5FBC5C228}"/>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4" name="Footer Placeholder 3">
            <a:extLst>
              <a:ext uri="{FF2B5EF4-FFF2-40B4-BE49-F238E27FC236}">
                <a16:creationId xmlns:a16="http://schemas.microsoft.com/office/drawing/2014/main" id="{84855DE8-3EBD-4817-853F-775386ACB87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D36B766-D830-4882-8410-F6E891B7BA9B}"/>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404959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47902-DD44-4DB0-B75E-E4651C91B806}"/>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3" name="Footer Placeholder 2">
            <a:extLst>
              <a:ext uri="{FF2B5EF4-FFF2-40B4-BE49-F238E27FC236}">
                <a16:creationId xmlns:a16="http://schemas.microsoft.com/office/drawing/2014/main" id="{ED1D6B7C-B21B-4CEF-A235-9AEF014D089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688F3DC-9BE9-49C7-9A91-0557668CDB35}"/>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148862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FBC0-6FAA-4C79-B6B5-01EEA4FEC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341587D-F5B3-44A7-AABA-D6ADAF3F5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0526BDF-1B67-4A8E-A5D8-2FA6CAB57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98BF1-FC79-4778-84F0-06302A9F202B}"/>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6" name="Footer Placeholder 5">
            <a:extLst>
              <a:ext uri="{FF2B5EF4-FFF2-40B4-BE49-F238E27FC236}">
                <a16:creationId xmlns:a16="http://schemas.microsoft.com/office/drawing/2014/main" id="{B7FFAAAA-F1FA-46EC-B2A7-74CA89DE73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D22D47-F96D-4C85-8316-0C17CE53C33B}"/>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377662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E893-3970-4A81-909E-3CAC6035B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FC82723-E095-4F27-8028-C2B3627ED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C674A95-AC94-49E7-9F4D-34765F199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032E0-71D6-4320-B2AD-568830CB694F}"/>
              </a:ext>
            </a:extLst>
          </p:cNvPr>
          <p:cNvSpPr>
            <a:spLocks noGrp="1"/>
          </p:cNvSpPr>
          <p:nvPr>
            <p:ph type="dt" sz="half" idx="10"/>
          </p:nvPr>
        </p:nvSpPr>
        <p:spPr/>
        <p:txBody>
          <a:bodyPr/>
          <a:lstStyle/>
          <a:p>
            <a:fld id="{E20A15A3-600E-4CD4-869F-2F38955DDAC9}" type="datetimeFigureOut">
              <a:rPr lang="en-GB" smtClean="0"/>
              <a:t>07/01/2023</a:t>
            </a:fld>
            <a:endParaRPr lang="en-GB"/>
          </a:p>
        </p:txBody>
      </p:sp>
      <p:sp>
        <p:nvSpPr>
          <p:cNvPr id="6" name="Footer Placeholder 5">
            <a:extLst>
              <a:ext uri="{FF2B5EF4-FFF2-40B4-BE49-F238E27FC236}">
                <a16:creationId xmlns:a16="http://schemas.microsoft.com/office/drawing/2014/main" id="{67023DE3-949A-4F73-9640-3B2DC351C5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963A09-84DE-45FD-B504-78FFF84E8D5C}"/>
              </a:ext>
            </a:extLst>
          </p:cNvPr>
          <p:cNvSpPr>
            <a:spLocks noGrp="1"/>
          </p:cNvSpPr>
          <p:nvPr>
            <p:ph type="sldNum" sz="quarter" idx="12"/>
          </p:nvPr>
        </p:nvSpPr>
        <p:spPr/>
        <p:txBody>
          <a:bodyPr/>
          <a:lstStyle/>
          <a:p>
            <a:fld id="{1F669468-91E7-4A05-8BDF-82C9ECFCE08D}" type="slidenum">
              <a:rPr lang="en-GB" smtClean="0"/>
              <a:t>‹#›</a:t>
            </a:fld>
            <a:endParaRPr lang="en-GB"/>
          </a:p>
        </p:txBody>
      </p:sp>
    </p:spTree>
    <p:extLst>
      <p:ext uri="{BB962C8B-B14F-4D97-AF65-F5344CB8AC3E}">
        <p14:creationId xmlns:p14="http://schemas.microsoft.com/office/powerpoint/2010/main" val="2260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E39799-1BD3-4167-AB54-3590C0C19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A8F978-542F-4025-8E8C-BCDDA6FE3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FF84B0-A8F1-4509-9D16-EC35D493F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A15A3-600E-4CD4-869F-2F38955DDAC9}" type="datetimeFigureOut">
              <a:rPr lang="en-GB" smtClean="0"/>
              <a:t>07/01/2023</a:t>
            </a:fld>
            <a:endParaRPr lang="en-GB"/>
          </a:p>
        </p:txBody>
      </p:sp>
      <p:sp>
        <p:nvSpPr>
          <p:cNvPr id="5" name="Footer Placeholder 4">
            <a:extLst>
              <a:ext uri="{FF2B5EF4-FFF2-40B4-BE49-F238E27FC236}">
                <a16:creationId xmlns:a16="http://schemas.microsoft.com/office/drawing/2014/main" id="{9D1DC350-C818-45F7-8DB0-0E973D0C1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5B3F613-97CE-4779-9ADF-175FEC340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69468-91E7-4A05-8BDF-82C9ECFCE08D}" type="slidenum">
              <a:rPr lang="en-GB" smtClean="0"/>
              <a:t>‹#›</a:t>
            </a:fld>
            <a:endParaRPr lang="en-GB"/>
          </a:p>
        </p:txBody>
      </p:sp>
    </p:spTree>
    <p:extLst>
      <p:ext uri="{BB962C8B-B14F-4D97-AF65-F5344CB8AC3E}">
        <p14:creationId xmlns:p14="http://schemas.microsoft.com/office/powerpoint/2010/main" val="330856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73D46-63F7-0D68-9B86-CE5DC91B9862}"/>
              </a:ext>
            </a:extLst>
          </p:cNvPr>
          <p:cNvSpPr txBox="1"/>
          <p:nvPr/>
        </p:nvSpPr>
        <p:spPr>
          <a:xfrm>
            <a:off x="2320566" y="796565"/>
            <a:ext cx="755086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dirty="0"/>
              <a:t>7BSP1361-0905-2021 - Data Analytics</a:t>
            </a:r>
            <a:endParaRPr lang="en-US"/>
          </a:p>
          <a:p>
            <a:pPr algn="l"/>
            <a:endParaRPr lang="en-US" dirty="0">
              <a:cs typeface="Calibri"/>
            </a:endParaRPr>
          </a:p>
        </p:txBody>
      </p:sp>
      <p:sp>
        <p:nvSpPr>
          <p:cNvPr id="3" name="TextBox 2">
            <a:extLst>
              <a:ext uri="{FF2B5EF4-FFF2-40B4-BE49-F238E27FC236}">
                <a16:creationId xmlns:a16="http://schemas.microsoft.com/office/drawing/2014/main" id="{C791BA03-0779-D401-0D4B-29BD62C22565}"/>
              </a:ext>
            </a:extLst>
          </p:cNvPr>
          <p:cNvSpPr txBox="1"/>
          <p:nvPr/>
        </p:nvSpPr>
        <p:spPr>
          <a:xfrm>
            <a:off x="4262389" y="3139028"/>
            <a:ext cx="3670169" cy="58477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Supervised Learning</a:t>
            </a:r>
          </a:p>
        </p:txBody>
      </p:sp>
      <p:sp>
        <p:nvSpPr>
          <p:cNvPr id="4" name="TextBox 3">
            <a:extLst>
              <a:ext uri="{FF2B5EF4-FFF2-40B4-BE49-F238E27FC236}">
                <a16:creationId xmlns:a16="http://schemas.microsoft.com/office/drawing/2014/main" id="{46CE516A-F54E-6610-41AF-95CFC45E6009}"/>
              </a:ext>
            </a:extLst>
          </p:cNvPr>
          <p:cNvSpPr txBox="1"/>
          <p:nvPr/>
        </p:nvSpPr>
        <p:spPr>
          <a:xfrm>
            <a:off x="3981057" y="4365985"/>
            <a:ext cx="424363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Presented by 20068785</a:t>
            </a:r>
            <a:endParaRPr lang="en-US" sz="2000" dirty="0">
              <a:cs typeface="Calibri" panose="020F0502020204030204"/>
            </a:endParaRPr>
          </a:p>
        </p:txBody>
      </p:sp>
    </p:spTree>
    <p:extLst>
      <p:ext uri="{BB962C8B-B14F-4D97-AF65-F5344CB8AC3E}">
        <p14:creationId xmlns:p14="http://schemas.microsoft.com/office/powerpoint/2010/main" val="322538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BE25C03-5D6F-8EDB-899F-02B05B38C0DB}"/>
              </a:ext>
            </a:extLst>
          </p:cNvPr>
          <p:cNvSpPr txBox="1"/>
          <p:nvPr/>
        </p:nvSpPr>
        <p:spPr>
          <a:xfrm>
            <a:off x="1139635" y="2546161"/>
            <a:ext cx="3200451" cy="29859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dirty="0">
                <a:solidFill>
                  <a:srgbClr val="FEFFFF"/>
                </a:solidFill>
              </a:rPr>
              <a:t>LOGISITIC REGRESSION COEFFICIENTS</a:t>
            </a:r>
          </a:p>
        </p:txBody>
      </p:sp>
      <p:sp>
        <p:nvSpPr>
          <p:cNvPr id="2" name="TextBox 1">
            <a:extLst>
              <a:ext uri="{FF2B5EF4-FFF2-40B4-BE49-F238E27FC236}">
                <a16:creationId xmlns:a16="http://schemas.microsoft.com/office/drawing/2014/main" id="{CDE54A42-3327-7FF3-CF92-A167DD9FDFB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ea typeface="Calibri"/>
              <a:cs typeface="Calibri"/>
            </a:endParaRPr>
          </a:p>
        </p:txBody>
      </p:sp>
      <p:graphicFrame>
        <p:nvGraphicFramePr>
          <p:cNvPr id="4" name="Table 3">
            <a:extLst>
              <a:ext uri="{FF2B5EF4-FFF2-40B4-BE49-F238E27FC236}">
                <a16:creationId xmlns:a16="http://schemas.microsoft.com/office/drawing/2014/main" id="{2D93C65F-1061-6FF3-B54F-199613E6E06E}"/>
              </a:ext>
            </a:extLst>
          </p:cNvPr>
          <p:cNvGraphicFramePr>
            <a:graphicFrameLocks noGrp="1"/>
          </p:cNvGraphicFramePr>
          <p:nvPr>
            <p:extLst>
              <p:ext uri="{D42A27DB-BD31-4B8C-83A1-F6EECF244321}">
                <p14:modId xmlns:p14="http://schemas.microsoft.com/office/powerpoint/2010/main" val="222336796"/>
              </p:ext>
            </p:extLst>
          </p:nvPr>
        </p:nvGraphicFramePr>
        <p:xfrm>
          <a:off x="5344146" y="813888"/>
          <a:ext cx="6133071" cy="5417678"/>
        </p:xfrm>
        <a:graphic>
          <a:graphicData uri="http://schemas.openxmlformats.org/drawingml/2006/table">
            <a:tbl>
              <a:tblPr firstRow="1" bandRow="1">
                <a:tableStyleId>{5C22544A-7EE6-4342-B048-85BDC9FD1C3A}</a:tableStyleId>
              </a:tblPr>
              <a:tblGrid>
                <a:gridCol w="3957146">
                  <a:extLst>
                    <a:ext uri="{9D8B030D-6E8A-4147-A177-3AD203B41FA5}">
                      <a16:colId xmlns:a16="http://schemas.microsoft.com/office/drawing/2014/main" val="3440047850"/>
                    </a:ext>
                  </a:extLst>
                </a:gridCol>
                <a:gridCol w="2175925">
                  <a:extLst>
                    <a:ext uri="{9D8B030D-6E8A-4147-A177-3AD203B41FA5}">
                      <a16:colId xmlns:a16="http://schemas.microsoft.com/office/drawing/2014/main" val="1992136871"/>
                    </a:ext>
                  </a:extLst>
                </a:gridCol>
              </a:tblGrid>
              <a:tr h="771306">
                <a:tc>
                  <a:txBody>
                    <a:bodyPr/>
                    <a:lstStyle/>
                    <a:p>
                      <a:pPr algn="ctr" fontAlgn="b"/>
                      <a:r>
                        <a:rPr lang="en-US" sz="3300" dirty="0">
                          <a:effectLst/>
                        </a:rPr>
                        <a:t>Coefficients</a:t>
                      </a:r>
                      <a:endParaRPr lang="en-US" sz="3300" b="1">
                        <a:effectLst/>
                        <a:latin typeface="Calibri"/>
                      </a:endParaRPr>
                    </a:p>
                  </a:txBody>
                  <a:tcPr marL="26194" marR="26194" marT="26194" marB="0" anchor="b"/>
                </a:tc>
                <a:tc>
                  <a:txBody>
                    <a:bodyPr/>
                    <a:lstStyle/>
                    <a:p>
                      <a:pPr algn="ctr" fontAlgn="b"/>
                      <a:r>
                        <a:rPr lang="en-US" sz="3300" dirty="0">
                          <a:effectLst/>
                        </a:rPr>
                        <a:t>Estimate</a:t>
                      </a:r>
                      <a:endParaRPr lang="en-US" sz="3300" b="1">
                        <a:effectLst/>
                        <a:latin typeface="Calibri"/>
                      </a:endParaRPr>
                    </a:p>
                  </a:txBody>
                  <a:tcPr marL="26194" marR="26194" marT="26194" marB="0" anchor="b"/>
                </a:tc>
                <a:extLst>
                  <a:ext uri="{0D108BD9-81ED-4DB2-BD59-A6C34878D82A}">
                    <a16:rowId xmlns:a16="http://schemas.microsoft.com/office/drawing/2014/main" val="1620611144"/>
                  </a:ext>
                </a:extLst>
              </a:tr>
              <a:tr h="397339">
                <a:tc>
                  <a:txBody>
                    <a:bodyPr/>
                    <a:lstStyle/>
                    <a:p>
                      <a:pPr algn="ctr" fontAlgn="b"/>
                      <a:r>
                        <a:rPr lang="en-US" sz="3300" dirty="0">
                          <a:effectLst/>
                        </a:rPr>
                        <a:t>Intercept</a:t>
                      </a:r>
                      <a:endParaRPr lang="en-US" sz="3300">
                        <a:effectLst/>
                        <a:latin typeface="Calibri"/>
                      </a:endParaRPr>
                    </a:p>
                  </a:txBody>
                  <a:tcPr marL="26194" marR="26194" marT="26194" marB="0" anchor="b"/>
                </a:tc>
                <a:tc>
                  <a:txBody>
                    <a:bodyPr/>
                    <a:lstStyle/>
                    <a:p>
                      <a:pPr algn="ctr" fontAlgn="b"/>
                      <a:r>
                        <a:rPr lang="en-US" sz="3300" dirty="0">
                          <a:effectLst/>
                        </a:rPr>
                        <a:t>0.7792</a:t>
                      </a:r>
                      <a:endParaRPr lang="en-US" sz="3300">
                        <a:effectLst/>
                        <a:latin typeface="Calibri"/>
                      </a:endParaRPr>
                    </a:p>
                  </a:txBody>
                  <a:tcPr marL="26194" marR="26194" marT="26194" marB="0" anchor="b"/>
                </a:tc>
                <a:extLst>
                  <a:ext uri="{0D108BD9-81ED-4DB2-BD59-A6C34878D82A}">
                    <a16:rowId xmlns:a16="http://schemas.microsoft.com/office/drawing/2014/main" val="4275314579"/>
                  </a:ext>
                </a:extLst>
              </a:tr>
              <a:tr h="771306">
                <a:tc>
                  <a:txBody>
                    <a:bodyPr/>
                    <a:lstStyle/>
                    <a:p>
                      <a:pPr algn="ctr" fontAlgn="b"/>
                      <a:r>
                        <a:rPr lang="en-US" sz="3300" dirty="0">
                          <a:effectLst/>
                        </a:rPr>
                        <a:t>Duration of credit month</a:t>
                      </a:r>
                      <a:endParaRPr lang="en-US" sz="3300">
                        <a:effectLst/>
                        <a:latin typeface="Calibri"/>
                      </a:endParaRPr>
                    </a:p>
                  </a:txBody>
                  <a:tcPr marL="26194" marR="26194" marT="26194" marB="0" anchor="b"/>
                </a:tc>
                <a:tc>
                  <a:txBody>
                    <a:bodyPr/>
                    <a:lstStyle/>
                    <a:p>
                      <a:pPr algn="ctr" fontAlgn="b"/>
                      <a:r>
                        <a:rPr lang="en-US" sz="3300" dirty="0">
                          <a:effectLst/>
                        </a:rPr>
                        <a:t>-0.0328</a:t>
                      </a:r>
                      <a:endParaRPr lang="en-US" sz="3300">
                        <a:effectLst/>
                        <a:latin typeface="Calibri"/>
                      </a:endParaRPr>
                    </a:p>
                  </a:txBody>
                  <a:tcPr marL="26194" marR="26194" marT="26194" marB="0" anchor="b"/>
                </a:tc>
                <a:extLst>
                  <a:ext uri="{0D108BD9-81ED-4DB2-BD59-A6C34878D82A}">
                    <a16:rowId xmlns:a16="http://schemas.microsoft.com/office/drawing/2014/main" val="171801811"/>
                  </a:ext>
                </a:extLst>
              </a:tr>
              <a:tr h="771306">
                <a:tc>
                  <a:txBody>
                    <a:bodyPr/>
                    <a:lstStyle/>
                    <a:p>
                      <a:pPr algn="ctr" fontAlgn="b"/>
                      <a:r>
                        <a:rPr lang="en-US" sz="3300" dirty="0">
                          <a:effectLst/>
                        </a:rPr>
                        <a:t>Credit Amount</a:t>
                      </a:r>
                      <a:endParaRPr lang="en-US" sz="3300">
                        <a:effectLst/>
                        <a:latin typeface="Calibri"/>
                      </a:endParaRPr>
                    </a:p>
                  </a:txBody>
                  <a:tcPr marL="26194" marR="26194" marT="26194" marB="0" anchor="b"/>
                </a:tc>
                <a:tc>
                  <a:txBody>
                    <a:bodyPr/>
                    <a:lstStyle/>
                    <a:p>
                      <a:pPr algn="ctr" fontAlgn="b"/>
                      <a:r>
                        <a:rPr lang="en-US" sz="3300" dirty="0">
                          <a:effectLst/>
                        </a:rPr>
                        <a:t>0.000034</a:t>
                      </a:r>
                      <a:endParaRPr lang="en-US" sz="3300">
                        <a:effectLst/>
                        <a:latin typeface="Calibri"/>
                      </a:endParaRPr>
                    </a:p>
                  </a:txBody>
                  <a:tcPr marL="26194" marR="26194" marT="26194" marB="0" anchor="b"/>
                </a:tc>
                <a:extLst>
                  <a:ext uri="{0D108BD9-81ED-4DB2-BD59-A6C34878D82A}">
                    <a16:rowId xmlns:a16="http://schemas.microsoft.com/office/drawing/2014/main" val="2339413573"/>
                  </a:ext>
                </a:extLst>
              </a:tr>
              <a:tr h="771306">
                <a:tc>
                  <a:txBody>
                    <a:bodyPr/>
                    <a:lstStyle/>
                    <a:p>
                      <a:pPr algn="ctr" fontAlgn="b"/>
                      <a:r>
                        <a:rPr lang="en-US" sz="3300" dirty="0">
                          <a:effectLst/>
                        </a:rPr>
                        <a:t>Account balance 2</a:t>
                      </a:r>
                      <a:endParaRPr lang="en-US" sz="3300">
                        <a:effectLst/>
                        <a:latin typeface="Calibri"/>
                      </a:endParaRPr>
                    </a:p>
                  </a:txBody>
                  <a:tcPr marL="26194" marR="26194" marT="26194" marB="0" anchor="b"/>
                </a:tc>
                <a:tc>
                  <a:txBody>
                    <a:bodyPr/>
                    <a:lstStyle/>
                    <a:p>
                      <a:pPr algn="ctr" fontAlgn="b"/>
                      <a:r>
                        <a:rPr lang="en-US" sz="3300" dirty="0">
                          <a:effectLst/>
                        </a:rPr>
                        <a:t>0.6027</a:t>
                      </a:r>
                      <a:endParaRPr lang="en-US" sz="3300">
                        <a:effectLst/>
                        <a:latin typeface="Calibri"/>
                      </a:endParaRPr>
                    </a:p>
                  </a:txBody>
                  <a:tcPr marL="26194" marR="26194" marT="26194" marB="0" anchor="b"/>
                </a:tc>
                <a:extLst>
                  <a:ext uri="{0D108BD9-81ED-4DB2-BD59-A6C34878D82A}">
                    <a16:rowId xmlns:a16="http://schemas.microsoft.com/office/drawing/2014/main" val="398797831"/>
                  </a:ext>
                </a:extLst>
              </a:tr>
              <a:tr h="771306">
                <a:tc>
                  <a:txBody>
                    <a:bodyPr/>
                    <a:lstStyle/>
                    <a:p>
                      <a:pPr algn="ctr" fontAlgn="b"/>
                      <a:r>
                        <a:rPr lang="en-US" sz="3300" dirty="0">
                          <a:effectLst/>
                        </a:rPr>
                        <a:t>Account balance 3</a:t>
                      </a:r>
                      <a:endParaRPr lang="en-US" sz="3300">
                        <a:effectLst/>
                        <a:latin typeface="Calibri"/>
                      </a:endParaRPr>
                    </a:p>
                  </a:txBody>
                  <a:tcPr marL="26194" marR="26194" marT="26194" marB="0" anchor="b"/>
                </a:tc>
                <a:tc>
                  <a:txBody>
                    <a:bodyPr/>
                    <a:lstStyle/>
                    <a:p>
                      <a:pPr algn="ctr" fontAlgn="b"/>
                      <a:r>
                        <a:rPr lang="en-US" sz="3300" dirty="0">
                          <a:effectLst/>
                        </a:rPr>
                        <a:t>1.098</a:t>
                      </a:r>
                      <a:endParaRPr lang="en-US" sz="3300">
                        <a:effectLst/>
                        <a:latin typeface="Calibri"/>
                      </a:endParaRPr>
                    </a:p>
                  </a:txBody>
                  <a:tcPr marL="26194" marR="26194" marT="26194" marB="0" anchor="b"/>
                </a:tc>
                <a:extLst>
                  <a:ext uri="{0D108BD9-81ED-4DB2-BD59-A6C34878D82A}">
                    <a16:rowId xmlns:a16="http://schemas.microsoft.com/office/drawing/2014/main" val="3278517030"/>
                  </a:ext>
                </a:extLst>
              </a:tr>
              <a:tr h="771306">
                <a:tc>
                  <a:txBody>
                    <a:bodyPr/>
                    <a:lstStyle/>
                    <a:p>
                      <a:pPr algn="ctr" fontAlgn="b"/>
                      <a:r>
                        <a:rPr lang="en-US" sz="3300" dirty="0">
                          <a:effectLst/>
                        </a:rPr>
                        <a:t>Account balance 4</a:t>
                      </a:r>
                      <a:endParaRPr lang="en-US" sz="3300">
                        <a:effectLst/>
                        <a:latin typeface="Calibri"/>
                      </a:endParaRPr>
                    </a:p>
                  </a:txBody>
                  <a:tcPr marL="26194" marR="26194" marT="26194" marB="0" anchor="b"/>
                </a:tc>
                <a:tc>
                  <a:txBody>
                    <a:bodyPr/>
                    <a:lstStyle/>
                    <a:p>
                      <a:pPr algn="ctr" fontAlgn="b"/>
                      <a:r>
                        <a:rPr lang="en-US" sz="3300" dirty="0">
                          <a:effectLst/>
                        </a:rPr>
                        <a:t>2.083</a:t>
                      </a:r>
                      <a:endParaRPr lang="en-US" sz="3300">
                        <a:effectLst/>
                        <a:latin typeface="Calibri"/>
                      </a:endParaRPr>
                    </a:p>
                  </a:txBody>
                  <a:tcPr marL="26194" marR="26194" marT="26194" marB="0" anchor="b"/>
                </a:tc>
                <a:extLst>
                  <a:ext uri="{0D108BD9-81ED-4DB2-BD59-A6C34878D82A}">
                    <a16:rowId xmlns:a16="http://schemas.microsoft.com/office/drawing/2014/main" val="460491615"/>
                  </a:ext>
                </a:extLst>
              </a:tr>
            </a:tbl>
          </a:graphicData>
        </a:graphic>
      </p:graphicFrame>
    </p:spTree>
    <p:extLst>
      <p:ext uri="{BB962C8B-B14F-4D97-AF65-F5344CB8AC3E}">
        <p14:creationId xmlns:p14="http://schemas.microsoft.com/office/powerpoint/2010/main" val="37777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F97A9A7A-7E35-EE08-17F5-ED6D44E98D4E}"/>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kern="1200">
                <a:solidFill>
                  <a:schemeClr val="tx2"/>
                </a:solidFill>
                <a:latin typeface="+mj-lt"/>
                <a:ea typeface="+mj-ea"/>
                <a:cs typeface="+mj-cs"/>
              </a:rPr>
              <a:t>What does it tell us?</a:t>
            </a:r>
          </a:p>
        </p:txBody>
      </p:sp>
      <p:graphicFrame>
        <p:nvGraphicFramePr>
          <p:cNvPr id="18" name="TextBox 2">
            <a:extLst>
              <a:ext uri="{FF2B5EF4-FFF2-40B4-BE49-F238E27FC236}">
                <a16:creationId xmlns:a16="http://schemas.microsoft.com/office/drawing/2014/main" id="{1005F49F-6432-505D-0532-675C98165F03}"/>
              </a:ext>
            </a:extLst>
          </p:cNvPr>
          <p:cNvGraphicFramePr/>
          <p:nvPr>
            <p:extLst>
              <p:ext uri="{D42A27DB-BD31-4B8C-83A1-F6EECF244321}">
                <p14:modId xmlns:p14="http://schemas.microsoft.com/office/powerpoint/2010/main" val="2984178802"/>
              </p:ext>
            </p:extLst>
          </p:nvPr>
        </p:nvGraphicFramePr>
        <p:xfrm>
          <a:off x="6283325" y="741172"/>
          <a:ext cx="5221224" cy="5230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015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64F085D4-E08C-692D-590B-407EC619D83F}"/>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kern="1200" dirty="0">
                <a:solidFill>
                  <a:schemeClr val="tx2"/>
                </a:solidFill>
                <a:latin typeface="+mj-lt"/>
                <a:ea typeface="+mj-ea"/>
                <a:cs typeface="+mj-cs"/>
              </a:rPr>
              <a:t>LOGISTICS REGRESSION</a:t>
            </a:r>
          </a:p>
        </p:txBody>
      </p:sp>
      <p:sp>
        <p:nvSpPr>
          <p:cNvPr id="3" name="TextBox 2">
            <a:extLst>
              <a:ext uri="{FF2B5EF4-FFF2-40B4-BE49-F238E27FC236}">
                <a16:creationId xmlns:a16="http://schemas.microsoft.com/office/drawing/2014/main" id="{C6334932-D245-DF5D-4296-D781DC0A0E3B}"/>
              </a:ext>
            </a:extLst>
          </p:cNvPr>
          <p:cNvSpPr txBox="1"/>
          <p:nvPr/>
        </p:nvSpPr>
        <p:spPr>
          <a:xfrm>
            <a:off x="6172200" y="804672"/>
            <a:ext cx="5221224" cy="5230368"/>
          </a:xfrm>
          <a:prstGeom prst="rect">
            <a:avLst/>
          </a:prstGeom>
          <a:solidFill>
            <a:schemeClr val="accent3">
              <a:lumMod val="20000"/>
              <a:lumOff val="80000"/>
            </a:schemeClr>
          </a:solid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nSpc>
                <a:spcPct val="90000"/>
              </a:lnSpc>
              <a:spcAft>
                <a:spcPts val="600"/>
              </a:spcAft>
              <a:buFont typeface="Wingdings"/>
              <a:buChar char="Ø"/>
            </a:pPr>
            <a:r>
              <a:rPr lang="en-US" sz="2400" dirty="0">
                <a:solidFill>
                  <a:schemeClr val="tx2"/>
                </a:solidFill>
              </a:rPr>
              <a:t>The Wald test which was carried out to test the significance of account balance levels in the model have a p-value less than 0.05. This means that the overall effect of account balance in the model is statistically significant</a:t>
            </a:r>
            <a:endParaRPr lang="en-US">
              <a:ea typeface="Calibri" panose="020F0502020204030204"/>
              <a:cs typeface="Calibri" panose="020F0502020204030204"/>
            </a:endParaRPr>
          </a:p>
        </p:txBody>
      </p:sp>
    </p:spTree>
    <p:extLst>
      <p:ext uri="{BB962C8B-B14F-4D97-AF65-F5344CB8AC3E}">
        <p14:creationId xmlns:p14="http://schemas.microsoft.com/office/powerpoint/2010/main" val="227725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2655702-C532-699E-8059-983234FA724F}"/>
              </a:ext>
            </a:extLst>
          </p:cNvPr>
          <p:cNvSpPr txBox="1"/>
          <p:nvPr/>
        </p:nvSpPr>
        <p:spPr>
          <a:xfrm>
            <a:off x="643467" y="321734"/>
            <a:ext cx="10905066" cy="11357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kern="1200">
                <a:solidFill>
                  <a:schemeClr val="tx1"/>
                </a:solidFill>
                <a:latin typeface="+mj-lt"/>
                <a:ea typeface="+mj-ea"/>
                <a:cs typeface="+mj-cs"/>
              </a:rPr>
              <a:t>The graph shows the Predicted probability of Creditability</a:t>
            </a:r>
          </a:p>
        </p:txBody>
      </p:sp>
      <p:sp>
        <p:nvSpPr>
          <p:cNvPr id="4" name="TextBox 3">
            <a:extLst>
              <a:ext uri="{FF2B5EF4-FFF2-40B4-BE49-F238E27FC236}">
                <a16:creationId xmlns:a16="http://schemas.microsoft.com/office/drawing/2014/main" id="{F2A11F00-1A0C-C73A-94DB-39878D576608}"/>
              </a:ext>
            </a:extLst>
          </p:cNvPr>
          <p:cNvSpPr txBox="1"/>
          <p:nvPr/>
        </p:nvSpPr>
        <p:spPr>
          <a:xfrm>
            <a:off x="643469" y="1782981"/>
            <a:ext cx="4008384"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342900">
              <a:lnSpc>
                <a:spcPct val="90000"/>
              </a:lnSpc>
              <a:spcAft>
                <a:spcPts val="600"/>
              </a:spcAft>
              <a:buFont typeface="Wingdings"/>
              <a:buChar char="Ø"/>
            </a:pPr>
            <a:r>
              <a:rPr lang="en-US" sz="2000" dirty="0"/>
              <a:t>In general, for each level of Account balance and Duration of Credit month, the predicted probability shows  the likely of getting a loan or not. For instance, a customer with Account level 1 and duration of credit month above 40 have a higher chance of being considered a good loan while account balance level 4 and duration of credit month below 20 have a higher chance of being predicted as a bad loan</a:t>
            </a:r>
            <a:endParaRPr lang="en-US" dirty="0">
              <a:ea typeface="Calibri" panose="020F0502020204030204"/>
              <a:cs typeface="Calibri" panose="020F0502020204030204"/>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2" descr="new predicted probability.jpeg">
            <a:extLst>
              <a:ext uri="{FF2B5EF4-FFF2-40B4-BE49-F238E27FC236}">
                <a16:creationId xmlns:a16="http://schemas.microsoft.com/office/drawing/2014/main" id="{F348AB4A-427C-C8D7-10B1-F0C37A359C87}"/>
              </a:ext>
            </a:extLst>
          </p:cNvPr>
          <p:cNvPicPr>
            <a:picLocks noChangeAspect="1"/>
          </p:cNvPicPr>
          <p:nvPr/>
        </p:nvPicPr>
        <p:blipFill>
          <a:blip r:embed="rId2"/>
          <a:stretch>
            <a:fillRect/>
          </a:stretch>
        </p:blipFill>
        <p:spPr>
          <a:xfrm>
            <a:off x="5295320" y="1774093"/>
            <a:ext cx="6253212" cy="4300293"/>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691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910CAA99-3C09-1832-5F93-F6FA62192D7B}"/>
              </a:ext>
            </a:extLst>
          </p:cNvPr>
          <p:cNvSpPr txBox="1"/>
          <p:nvPr/>
        </p:nvSpPr>
        <p:spPr>
          <a:xfrm>
            <a:off x="1098468" y="885651"/>
            <a:ext cx="3229803" cy="462460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kern="1200" dirty="0">
                <a:solidFill>
                  <a:srgbClr val="FFFFFF"/>
                </a:solidFill>
                <a:latin typeface="+mj-lt"/>
                <a:ea typeface="+mj-ea"/>
                <a:cs typeface="+mj-cs"/>
              </a:rPr>
              <a:t>TEST OF THE OVERALL MODEL</a:t>
            </a:r>
          </a:p>
        </p:txBody>
      </p:sp>
      <p:sp>
        <p:nvSpPr>
          <p:cNvPr id="3" name="TextBox 2">
            <a:extLst>
              <a:ext uri="{FF2B5EF4-FFF2-40B4-BE49-F238E27FC236}">
                <a16:creationId xmlns:a16="http://schemas.microsoft.com/office/drawing/2014/main" id="{D6F2C179-F5C4-F70A-7562-D2C9B7BE28BA}"/>
              </a:ext>
            </a:extLst>
          </p:cNvPr>
          <p:cNvSpPr txBox="1"/>
          <p:nvPr/>
        </p:nvSpPr>
        <p:spPr>
          <a:xfrm>
            <a:off x="4978708" y="885651"/>
            <a:ext cx="6525220" cy="4616849"/>
          </a:xfrm>
          <a:prstGeom prst="rect">
            <a:avLst/>
          </a:prstGeom>
          <a:solidFill>
            <a:schemeClr val="accent3">
              <a:lumMod val="20000"/>
              <a:lumOff val="80000"/>
            </a:schemeClr>
          </a:solid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400" dirty="0"/>
              <a:t>The chi-square of 157.6755 with 5 degrees of freedom and an associated p-value of less than 0.001 indicates that the model fits significantly better than a null model.</a:t>
            </a:r>
            <a:endParaRPr lang="en-US" dirty="0"/>
          </a:p>
        </p:txBody>
      </p:sp>
    </p:spTree>
    <p:extLst>
      <p:ext uri="{BB962C8B-B14F-4D97-AF65-F5344CB8AC3E}">
        <p14:creationId xmlns:p14="http://schemas.microsoft.com/office/powerpoint/2010/main" val="913889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F97A9A7A-7E35-EE08-17F5-ED6D44E98D4E}"/>
              </a:ext>
            </a:extLst>
          </p:cNvPr>
          <p:cNvSpPr txBox="1"/>
          <p:nvPr/>
        </p:nvSpPr>
        <p:spPr>
          <a:xfrm>
            <a:off x="5080" y="4764"/>
            <a:ext cx="5189220" cy="6856411"/>
          </a:xfrm>
          <a:prstGeom prst="rect">
            <a:avLst/>
          </a:prstGeom>
          <a:solidFill>
            <a:schemeClr val="accent1"/>
          </a:solidFill>
          <a:ln>
            <a:solidFill>
              <a:srgbClr val="4472C4"/>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400" dirty="0">
                <a:solidFill>
                  <a:schemeClr val="bg1">
                    <a:lumMod val="95000"/>
                  </a:schemeClr>
                </a:solidFill>
                <a:latin typeface="+mj-lt"/>
                <a:ea typeface="Calibri Light"/>
                <a:cs typeface="Calibri Light"/>
              </a:rPr>
              <a:t>DISCRIMINANT </a:t>
            </a:r>
            <a:endParaRPr lang="en-US" sz="2400">
              <a:solidFill>
                <a:schemeClr val="bg1">
                  <a:lumMod val="95000"/>
                </a:schemeClr>
              </a:solidFill>
              <a:latin typeface="Calibri" panose="020F0502020204030204"/>
              <a:ea typeface="Calibri" panose="020F0502020204030204"/>
              <a:cs typeface="Calibri" panose="020F0502020204030204"/>
            </a:endParaRPr>
          </a:p>
          <a:p>
            <a:pPr algn="ctr">
              <a:lnSpc>
                <a:spcPct val="90000"/>
              </a:lnSpc>
              <a:spcBef>
                <a:spcPct val="0"/>
              </a:spcBef>
              <a:spcAft>
                <a:spcPts val="600"/>
              </a:spcAft>
            </a:pPr>
            <a:r>
              <a:rPr lang="en-US" sz="4400" dirty="0">
                <a:solidFill>
                  <a:schemeClr val="bg1">
                    <a:lumMod val="95000"/>
                  </a:schemeClr>
                </a:solidFill>
                <a:latin typeface="+mj-lt"/>
                <a:ea typeface="Calibri Light"/>
                <a:cs typeface="Calibri Light"/>
              </a:rPr>
              <a:t>ANALYSIS</a:t>
            </a:r>
            <a:endParaRPr lang="en-US" dirty="0">
              <a:solidFill>
                <a:schemeClr val="bg1">
                  <a:lumMod val="95000"/>
                </a:schemeClr>
              </a:solidFill>
              <a:ea typeface="Calibri"/>
              <a:cs typeface="Calibri"/>
            </a:endParaRPr>
          </a:p>
        </p:txBody>
      </p:sp>
      <p:sp>
        <p:nvSpPr>
          <p:cNvPr id="3" name="TextBox 2">
            <a:extLst>
              <a:ext uri="{FF2B5EF4-FFF2-40B4-BE49-F238E27FC236}">
                <a16:creationId xmlns:a16="http://schemas.microsoft.com/office/drawing/2014/main" id="{506DACC4-391B-3BBF-5B57-430FFB71A3FB}"/>
              </a:ext>
            </a:extLst>
          </p:cNvPr>
          <p:cNvSpPr txBox="1"/>
          <p:nvPr/>
        </p:nvSpPr>
        <p:spPr>
          <a:xfrm>
            <a:off x="5648325" y="376047"/>
            <a:ext cx="6118162" cy="5976493"/>
          </a:xfrm>
          <a:prstGeom prst="rect">
            <a:avLst/>
          </a:prstGeom>
          <a:solidFill>
            <a:schemeClr val="accent3">
              <a:lumMod val="20000"/>
              <a:lumOff val="80000"/>
            </a:schemeClr>
          </a:solid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dirty="0">
              <a:solidFill>
                <a:schemeClr val="tx2"/>
              </a:solidFill>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a:solidFill>
                <a:schemeClr val="tx2"/>
              </a:solidFill>
            </a:endParaRPr>
          </a:p>
          <a:p>
            <a:pPr marL="285750" indent="-228600">
              <a:lnSpc>
                <a:spcPct val="90000"/>
              </a:lnSpc>
              <a:spcAft>
                <a:spcPts val="600"/>
              </a:spcAft>
              <a:buFont typeface="Arial" panose="020B0604020202020204" pitchFamily="34" charset="0"/>
              <a:buChar char="•"/>
            </a:pPr>
            <a:endParaRPr lang="en-US">
              <a:solidFill>
                <a:schemeClr val="tx2"/>
              </a:solidFill>
            </a:endParaRPr>
          </a:p>
          <a:p>
            <a:pPr marL="285750"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endParaRPr lang="en-US">
              <a:solidFill>
                <a:schemeClr val="tx2"/>
              </a:solidFill>
            </a:endParaRPr>
          </a:p>
        </p:txBody>
      </p:sp>
      <p:sp>
        <p:nvSpPr>
          <p:cNvPr id="7" name="TextBox 6">
            <a:extLst>
              <a:ext uri="{FF2B5EF4-FFF2-40B4-BE49-F238E27FC236}">
                <a16:creationId xmlns:a16="http://schemas.microsoft.com/office/drawing/2014/main" id="{44A06418-BF2F-B2D5-C6FD-CE4D6C866B0D}"/>
              </a:ext>
            </a:extLst>
          </p:cNvPr>
          <p:cNvSpPr txBox="1"/>
          <p:nvPr/>
        </p:nvSpPr>
        <p:spPr>
          <a:xfrm>
            <a:off x="6105525" y="803275"/>
            <a:ext cx="4806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the third technique which will be used to </a:t>
            </a:r>
            <a:r>
              <a:rPr lang="en-US" dirty="0" err="1"/>
              <a:t>analyse</a:t>
            </a:r>
            <a:r>
              <a:rPr lang="en-US" dirty="0"/>
              <a:t> our data set.</a:t>
            </a:r>
          </a:p>
        </p:txBody>
      </p:sp>
      <p:sp>
        <p:nvSpPr>
          <p:cNvPr id="9" name="TextBox 8">
            <a:extLst>
              <a:ext uri="{FF2B5EF4-FFF2-40B4-BE49-F238E27FC236}">
                <a16:creationId xmlns:a16="http://schemas.microsoft.com/office/drawing/2014/main" id="{A719B451-7477-E4CE-B214-A55EF30BF5BC}"/>
              </a:ext>
            </a:extLst>
          </p:cNvPr>
          <p:cNvSpPr txBox="1"/>
          <p:nvPr/>
        </p:nvSpPr>
        <p:spPr>
          <a:xfrm>
            <a:off x="6105526" y="1930400"/>
            <a:ext cx="49656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Discriminant analysis is statistical technique used to classify observations into non-overlapping groups, based on scores on one or more quantitative predictor variables.</a:t>
            </a:r>
            <a:endParaRPr lang="en-US" dirty="0"/>
          </a:p>
        </p:txBody>
      </p:sp>
      <p:sp>
        <p:nvSpPr>
          <p:cNvPr id="11" name="TextBox 10">
            <a:extLst>
              <a:ext uri="{FF2B5EF4-FFF2-40B4-BE49-F238E27FC236}">
                <a16:creationId xmlns:a16="http://schemas.microsoft.com/office/drawing/2014/main" id="{6CCBB543-0832-DBAD-9688-6D783CCD6639}"/>
              </a:ext>
            </a:extLst>
          </p:cNvPr>
          <p:cNvSpPr txBox="1"/>
          <p:nvPr/>
        </p:nvSpPr>
        <p:spPr>
          <a:xfrm>
            <a:off x="6097589" y="3629025"/>
            <a:ext cx="527526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predictor selected for this analysis are,</a:t>
            </a:r>
          </a:p>
          <a:p>
            <a:pPr marL="342900" indent="-342900">
              <a:buAutoNum type="romanUcPeriod"/>
            </a:pPr>
            <a:r>
              <a:rPr lang="en-US" dirty="0">
                <a:ea typeface="+mn-lt"/>
                <a:cs typeface="+mn-lt"/>
              </a:rPr>
              <a:t>Duration of credit months</a:t>
            </a:r>
          </a:p>
          <a:p>
            <a:pPr marL="342900" indent="-342900">
              <a:buAutoNum type="romanUcPeriod"/>
            </a:pPr>
            <a:r>
              <a:rPr lang="en-US" dirty="0">
                <a:ea typeface="+mn-lt"/>
                <a:cs typeface="+mn-lt"/>
              </a:rPr>
              <a:t>Credit Amount</a:t>
            </a:r>
          </a:p>
          <a:p>
            <a:pPr marL="342900" indent="-342900">
              <a:buAutoNum type="romanUcPeriod"/>
            </a:pPr>
            <a:r>
              <a:rPr lang="en-US" dirty="0">
                <a:ea typeface="+mn-lt"/>
                <a:cs typeface="+mn-lt"/>
              </a:rPr>
              <a:t>Installment percent</a:t>
            </a:r>
          </a:p>
          <a:p>
            <a:pPr marL="342900" indent="-342900">
              <a:buAutoNum type="romanUcPeriod"/>
            </a:pPr>
            <a:r>
              <a:rPr lang="en-US" dirty="0">
                <a:ea typeface="+mn-lt"/>
                <a:cs typeface="+mn-lt"/>
              </a:rPr>
              <a:t>Duration in current address</a:t>
            </a:r>
          </a:p>
          <a:p>
            <a:pPr marL="342900" indent="-342900">
              <a:buAutoNum type="romanUcPeriod"/>
            </a:pPr>
            <a:r>
              <a:rPr lang="en-US" dirty="0">
                <a:ea typeface="+mn-lt"/>
                <a:cs typeface="+mn-lt"/>
              </a:rPr>
              <a:t>Age</a:t>
            </a:r>
          </a:p>
          <a:p>
            <a:pPr marL="342900" indent="-342900">
              <a:buAutoNum type="romanUcPeriod"/>
            </a:pPr>
            <a:r>
              <a:rPr lang="en-US" dirty="0">
                <a:ea typeface="+mn-lt"/>
                <a:cs typeface="+mn-lt"/>
              </a:rPr>
              <a:t>Number of credits at the bank</a:t>
            </a:r>
          </a:p>
          <a:p>
            <a:pPr marL="342900" indent="-342900">
              <a:buAutoNum type="romanUcPeriod"/>
            </a:pPr>
            <a:r>
              <a:rPr lang="en-US" dirty="0">
                <a:ea typeface="+mn-lt"/>
                <a:cs typeface="+mn-lt"/>
              </a:rPr>
              <a:t>Number of dependents</a:t>
            </a:r>
          </a:p>
          <a:p>
            <a:endParaRPr lang="en-US" dirty="0">
              <a:cs typeface="Calibri"/>
            </a:endParaRPr>
          </a:p>
        </p:txBody>
      </p:sp>
    </p:spTree>
    <p:extLst>
      <p:ext uri="{BB962C8B-B14F-4D97-AF65-F5344CB8AC3E}">
        <p14:creationId xmlns:p14="http://schemas.microsoft.com/office/powerpoint/2010/main" val="140156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F97A9A7A-7E35-EE08-17F5-ED6D44E98D4E}"/>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kern="1200">
                <a:solidFill>
                  <a:schemeClr val="tx2"/>
                </a:solidFill>
                <a:latin typeface="+mj-lt"/>
                <a:ea typeface="+mj-ea"/>
                <a:cs typeface="+mj-cs"/>
              </a:rPr>
              <a:t>What does it tell us?</a:t>
            </a:r>
          </a:p>
        </p:txBody>
      </p:sp>
      <p:sp>
        <p:nvSpPr>
          <p:cNvPr id="3" name="TextBox 2">
            <a:extLst>
              <a:ext uri="{FF2B5EF4-FFF2-40B4-BE49-F238E27FC236}">
                <a16:creationId xmlns:a16="http://schemas.microsoft.com/office/drawing/2014/main" id="{506DACC4-391B-3BBF-5B57-430FFB71A3FB}"/>
              </a:ext>
            </a:extLst>
          </p:cNvPr>
          <p:cNvSpPr txBox="1"/>
          <p:nvPr/>
        </p:nvSpPr>
        <p:spPr>
          <a:xfrm>
            <a:off x="5791200" y="526860"/>
            <a:ext cx="5856224" cy="5508180"/>
          </a:xfrm>
          <a:prstGeom prst="rect">
            <a:avLst/>
          </a:prstGeom>
          <a:solidFill>
            <a:schemeClr val="accent3">
              <a:lumMod val="20000"/>
              <a:lumOff val="80000"/>
            </a:schemeClr>
          </a:solid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dirty="0">
              <a:solidFill>
                <a:schemeClr val="tx2"/>
              </a:solidFill>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a:solidFill>
                <a:schemeClr val="tx2"/>
              </a:solidFill>
            </a:endParaRPr>
          </a:p>
          <a:p>
            <a:pPr marL="285750" indent="-228600">
              <a:lnSpc>
                <a:spcPct val="90000"/>
              </a:lnSpc>
              <a:spcAft>
                <a:spcPts val="600"/>
              </a:spcAft>
              <a:buFont typeface="Arial" panose="020B0604020202020204" pitchFamily="34" charset="0"/>
              <a:buChar char="•"/>
            </a:pPr>
            <a:endParaRPr lang="en-US">
              <a:solidFill>
                <a:schemeClr val="tx2"/>
              </a:solidFill>
            </a:endParaRPr>
          </a:p>
          <a:p>
            <a:pPr marL="285750"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endParaRPr lang="en-US">
              <a:solidFill>
                <a:schemeClr val="tx2"/>
              </a:solidFill>
            </a:endParaRPr>
          </a:p>
        </p:txBody>
      </p:sp>
      <p:graphicFrame>
        <p:nvGraphicFramePr>
          <p:cNvPr id="6" name="Table 5">
            <a:extLst>
              <a:ext uri="{FF2B5EF4-FFF2-40B4-BE49-F238E27FC236}">
                <a16:creationId xmlns:a16="http://schemas.microsoft.com/office/drawing/2014/main" id="{AEDF3274-1F03-E8A8-CF43-6E0873541C4F}"/>
              </a:ext>
            </a:extLst>
          </p:cNvPr>
          <p:cNvGraphicFramePr>
            <a:graphicFrameLocks noGrp="1"/>
          </p:cNvGraphicFramePr>
          <p:nvPr>
            <p:extLst>
              <p:ext uri="{D42A27DB-BD31-4B8C-83A1-F6EECF244321}">
                <p14:modId xmlns:p14="http://schemas.microsoft.com/office/powerpoint/2010/main" val="473503003"/>
              </p:ext>
            </p:extLst>
          </p:nvPr>
        </p:nvGraphicFramePr>
        <p:xfrm>
          <a:off x="6127750" y="714375"/>
          <a:ext cx="5143521" cy="3286549"/>
        </p:xfrm>
        <a:graphic>
          <a:graphicData uri="http://schemas.openxmlformats.org/drawingml/2006/table">
            <a:tbl>
              <a:tblPr firstRow="1" bandRow="1">
                <a:tableStyleId>{F5AB1C69-6EDB-4FF4-983F-18BD219EF322}</a:tableStyleId>
              </a:tblPr>
              <a:tblGrid>
                <a:gridCol w="2168193">
                  <a:extLst>
                    <a:ext uri="{9D8B030D-6E8A-4147-A177-3AD203B41FA5}">
                      <a16:colId xmlns:a16="http://schemas.microsoft.com/office/drawing/2014/main" val="3657375751"/>
                    </a:ext>
                  </a:extLst>
                </a:gridCol>
                <a:gridCol w="1526974">
                  <a:extLst>
                    <a:ext uri="{9D8B030D-6E8A-4147-A177-3AD203B41FA5}">
                      <a16:colId xmlns:a16="http://schemas.microsoft.com/office/drawing/2014/main" val="4249833626"/>
                    </a:ext>
                  </a:extLst>
                </a:gridCol>
                <a:gridCol w="1448354">
                  <a:extLst>
                    <a:ext uri="{9D8B030D-6E8A-4147-A177-3AD203B41FA5}">
                      <a16:colId xmlns:a16="http://schemas.microsoft.com/office/drawing/2014/main" val="988011113"/>
                    </a:ext>
                  </a:extLst>
                </a:gridCol>
              </a:tblGrid>
              <a:tr h="357941">
                <a:tc>
                  <a:txBody>
                    <a:bodyPr/>
                    <a:lstStyle/>
                    <a:p>
                      <a:pPr algn="ctr" fontAlgn="b"/>
                      <a:r>
                        <a:rPr lang="en-US" sz="1400" dirty="0">
                          <a:effectLst/>
                        </a:rPr>
                        <a:t>Group</a:t>
                      </a:r>
                    </a:p>
                  </a:txBody>
                  <a:tcPr marL="9525" marR="9525" marT="9525" marB="0" anchor="b"/>
                </a:tc>
                <a:tc>
                  <a:txBody>
                    <a:bodyPr/>
                    <a:lstStyle/>
                    <a:p>
                      <a:pPr algn="ctr" fontAlgn="b"/>
                      <a:r>
                        <a:rPr lang="en-US" sz="1400" dirty="0">
                          <a:effectLst/>
                        </a:rPr>
                        <a:t>Creditability</a:t>
                      </a:r>
                      <a:endParaRPr lang="en-US" sz="1400">
                        <a:effectLst/>
                      </a:endParaRPr>
                    </a:p>
                  </a:txBody>
                  <a:tcPr marL="9525" marR="9525" marT="9525" marB="0" anchor="b"/>
                </a:tc>
                <a:tc>
                  <a:txBody>
                    <a:bodyPr/>
                    <a:lstStyle/>
                    <a:p>
                      <a:pPr algn="ctr" fontAlgn="b"/>
                      <a:endParaRPr lang="en-US" sz="1400" dirty="0">
                        <a:effectLst/>
                      </a:endParaRPr>
                    </a:p>
                  </a:txBody>
                  <a:tcPr marL="9525" marR="9525" marT="9525" marB="0" anchor="b"/>
                </a:tc>
                <a:extLst>
                  <a:ext uri="{0D108BD9-81ED-4DB2-BD59-A6C34878D82A}">
                    <a16:rowId xmlns:a16="http://schemas.microsoft.com/office/drawing/2014/main" val="985674593"/>
                  </a:ext>
                </a:extLst>
              </a:tr>
              <a:tr h="390481">
                <a:tc>
                  <a:txBody>
                    <a:bodyPr/>
                    <a:lstStyle/>
                    <a:p>
                      <a:pPr algn="ctr" fontAlgn="b"/>
                      <a:r>
                        <a:rPr lang="en-US" sz="1400" dirty="0">
                          <a:effectLst/>
                        </a:rPr>
                        <a:t>Predictor</a:t>
                      </a:r>
                      <a:endParaRPr lang="en-US" sz="1400">
                        <a:effectLst/>
                      </a:endParaRPr>
                    </a:p>
                  </a:txBody>
                  <a:tcPr marL="9525" marR="9525" marT="9525" marB="0" anchor="b"/>
                </a:tc>
                <a:tc>
                  <a:txBody>
                    <a:bodyPr/>
                    <a:lstStyle/>
                    <a:p>
                      <a:pPr algn="ctr" fontAlgn="b"/>
                      <a:r>
                        <a:rPr lang="en-US" sz="1400" dirty="0">
                          <a:effectLst/>
                        </a:rPr>
                        <a:t>Good loans (0)</a:t>
                      </a:r>
                      <a:endParaRPr lang="en-US" sz="1400">
                        <a:effectLst/>
                      </a:endParaRPr>
                    </a:p>
                  </a:txBody>
                  <a:tcPr marL="9525" marR="9525" marT="9525" marB="0" anchor="b"/>
                </a:tc>
                <a:tc>
                  <a:txBody>
                    <a:bodyPr/>
                    <a:lstStyle/>
                    <a:p>
                      <a:pPr algn="ctr" fontAlgn="b"/>
                      <a:r>
                        <a:rPr lang="en-US" sz="1400" dirty="0">
                          <a:effectLst/>
                        </a:rPr>
                        <a:t>Bad Loans (1)</a:t>
                      </a:r>
                      <a:endParaRPr lang="en-US" sz="1400">
                        <a:effectLst/>
                      </a:endParaRPr>
                    </a:p>
                  </a:txBody>
                  <a:tcPr marL="9525" marR="9525" marT="9525" marB="0" anchor="b"/>
                </a:tc>
                <a:extLst>
                  <a:ext uri="{0D108BD9-81ED-4DB2-BD59-A6C34878D82A}">
                    <a16:rowId xmlns:a16="http://schemas.microsoft.com/office/drawing/2014/main" val="2963147454"/>
                  </a:ext>
                </a:extLst>
              </a:tr>
              <a:tr h="357941">
                <a:tc>
                  <a:txBody>
                    <a:bodyPr/>
                    <a:lstStyle/>
                    <a:p>
                      <a:pPr algn="ctr" fontAlgn="b"/>
                      <a:r>
                        <a:rPr lang="en-US" sz="1400" dirty="0">
                          <a:effectLst/>
                        </a:rPr>
                        <a:t>Duration of Credit month</a:t>
                      </a:r>
                      <a:endParaRPr lang="en-US" sz="1400">
                        <a:effectLst/>
                      </a:endParaRPr>
                    </a:p>
                  </a:txBody>
                  <a:tcPr marL="9525" marR="9525" marT="9525" marB="0" anchor="b"/>
                </a:tc>
                <a:tc>
                  <a:txBody>
                    <a:bodyPr/>
                    <a:lstStyle/>
                    <a:p>
                      <a:pPr algn="ctr" fontAlgn="b"/>
                      <a:r>
                        <a:rPr lang="en-US" sz="1400" dirty="0">
                          <a:effectLst/>
                        </a:rPr>
                        <a:t>24.808</a:t>
                      </a:r>
                      <a:endParaRPr lang="en-US" sz="1400">
                        <a:effectLst/>
                      </a:endParaRPr>
                    </a:p>
                  </a:txBody>
                  <a:tcPr marL="9525" marR="9525" marT="9525" marB="0" anchor="b"/>
                </a:tc>
                <a:tc>
                  <a:txBody>
                    <a:bodyPr/>
                    <a:lstStyle/>
                    <a:p>
                      <a:pPr algn="ctr" fontAlgn="b"/>
                      <a:r>
                        <a:rPr lang="en-US" sz="1400" dirty="0">
                          <a:effectLst/>
                        </a:rPr>
                        <a:t>19.095</a:t>
                      </a:r>
                      <a:endParaRPr lang="en-US" sz="1400">
                        <a:effectLst/>
                      </a:endParaRPr>
                    </a:p>
                  </a:txBody>
                  <a:tcPr marL="9525" marR="9525" marT="9525" marB="0" anchor="b"/>
                </a:tc>
                <a:extLst>
                  <a:ext uri="{0D108BD9-81ED-4DB2-BD59-A6C34878D82A}">
                    <a16:rowId xmlns:a16="http://schemas.microsoft.com/office/drawing/2014/main" val="3313013263"/>
                  </a:ext>
                </a:extLst>
              </a:tr>
              <a:tr h="357941">
                <a:tc>
                  <a:txBody>
                    <a:bodyPr/>
                    <a:lstStyle/>
                    <a:p>
                      <a:pPr algn="ctr" fontAlgn="b"/>
                      <a:r>
                        <a:rPr lang="en-US" sz="1400" dirty="0">
                          <a:effectLst/>
                        </a:rPr>
                        <a:t>Credit Amount</a:t>
                      </a:r>
                      <a:endParaRPr lang="en-US" sz="1400">
                        <a:effectLst/>
                      </a:endParaRPr>
                    </a:p>
                  </a:txBody>
                  <a:tcPr marL="9525" marR="9525" marT="9525" marB="0" anchor="b"/>
                </a:tc>
                <a:tc>
                  <a:txBody>
                    <a:bodyPr/>
                    <a:lstStyle/>
                    <a:p>
                      <a:pPr algn="ctr" fontAlgn="b"/>
                      <a:r>
                        <a:rPr lang="en-US" sz="1400" dirty="0">
                          <a:effectLst/>
                        </a:rPr>
                        <a:t>3998.83</a:t>
                      </a:r>
                      <a:endParaRPr lang="en-US" sz="1400">
                        <a:effectLst/>
                      </a:endParaRPr>
                    </a:p>
                  </a:txBody>
                  <a:tcPr marL="9525" marR="9525" marT="9525" marB="0" anchor="b"/>
                </a:tc>
                <a:tc>
                  <a:txBody>
                    <a:bodyPr/>
                    <a:lstStyle/>
                    <a:p>
                      <a:pPr algn="ctr" fontAlgn="b"/>
                      <a:r>
                        <a:rPr lang="en-US" sz="1400" dirty="0">
                          <a:effectLst/>
                        </a:rPr>
                        <a:t>2980.207</a:t>
                      </a:r>
                      <a:endParaRPr lang="en-US" sz="1400">
                        <a:effectLst/>
                      </a:endParaRPr>
                    </a:p>
                  </a:txBody>
                  <a:tcPr marL="9525" marR="9525" marT="9525" marB="0" anchor="b"/>
                </a:tc>
                <a:extLst>
                  <a:ext uri="{0D108BD9-81ED-4DB2-BD59-A6C34878D82A}">
                    <a16:rowId xmlns:a16="http://schemas.microsoft.com/office/drawing/2014/main" val="984165004"/>
                  </a:ext>
                </a:extLst>
              </a:tr>
              <a:tr h="357941">
                <a:tc>
                  <a:txBody>
                    <a:bodyPr/>
                    <a:lstStyle/>
                    <a:p>
                      <a:pPr algn="ctr" fontAlgn="b"/>
                      <a:r>
                        <a:rPr lang="en-US" sz="1400" dirty="0">
                          <a:effectLst/>
                        </a:rPr>
                        <a:t>Installment percent</a:t>
                      </a:r>
                      <a:endParaRPr lang="en-US" sz="1400">
                        <a:effectLst/>
                      </a:endParaRPr>
                    </a:p>
                  </a:txBody>
                  <a:tcPr marL="9525" marR="9525" marT="9525" marB="0" anchor="b"/>
                </a:tc>
                <a:tc>
                  <a:txBody>
                    <a:bodyPr/>
                    <a:lstStyle/>
                    <a:p>
                      <a:pPr algn="ctr" fontAlgn="b"/>
                      <a:r>
                        <a:rPr lang="en-US" sz="1400" dirty="0">
                          <a:effectLst/>
                        </a:rPr>
                        <a:t>3.074</a:t>
                      </a:r>
                      <a:endParaRPr lang="en-US" sz="1400">
                        <a:effectLst/>
                      </a:endParaRPr>
                    </a:p>
                  </a:txBody>
                  <a:tcPr marL="9525" marR="9525" marT="9525" marB="0" anchor="b"/>
                </a:tc>
                <a:tc>
                  <a:txBody>
                    <a:bodyPr/>
                    <a:lstStyle/>
                    <a:p>
                      <a:pPr algn="ctr" fontAlgn="b"/>
                      <a:r>
                        <a:rPr lang="en-US" sz="1400" dirty="0">
                          <a:effectLst/>
                        </a:rPr>
                        <a:t>2.8998</a:t>
                      </a:r>
                      <a:endParaRPr lang="en-US" sz="1400">
                        <a:effectLst/>
                      </a:endParaRPr>
                    </a:p>
                  </a:txBody>
                  <a:tcPr marL="9525" marR="9525" marT="9525" marB="0" anchor="b"/>
                </a:tc>
                <a:extLst>
                  <a:ext uri="{0D108BD9-81ED-4DB2-BD59-A6C34878D82A}">
                    <a16:rowId xmlns:a16="http://schemas.microsoft.com/office/drawing/2014/main" val="3810263577"/>
                  </a:ext>
                </a:extLst>
              </a:tr>
              <a:tr h="390481">
                <a:tc>
                  <a:txBody>
                    <a:bodyPr/>
                    <a:lstStyle/>
                    <a:p>
                      <a:pPr algn="ctr" fontAlgn="b"/>
                      <a:r>
                        <a:rPr lang="en-US" sz="1400" dirty="0">
                          <a:effectLst/>
                        </a:rPr>
                        <a:t>Duration in Current Address</a:t>
                      </a:r>
                      <a:endParaRPr lang="en-US" sz="1400">
                        <a:effectLst/>
                      </a:endParaRPr>
                    </a:p>
                  </a:txBody>
                  <a:tcPr marL="9525" marR="9525" marT="9525" marB="0" anchor="b"/>
                </a:tc>
                <a:tc>
                  <a:txBody>
                    <a:bodyPr/>
                    <a:lstStyle/>
                    <a:p>
                      <a:pPr algn="ctr" fontAlgn="b"/>
                      <a:r>
                        <a:rPr lang="en-US" sz="1400" dirty="0">
                          <a:effectLst/>
                        </a:rPr>
                        <a:t>2.831</a:t>
                      </a:r>
                      <a:endParaRPr lang="en-US" sz="1400">
                        <a:effectLst/>
                      </a:endParaRPr>
                    </a:p>
                  </a:txBody>
                  <a:tcPr marL="9525" marR="9525" marT="9525" marB="0" anchor="b"/>
                </a:tc>
                <a:tc>
                  <a:txBody>
                    <a:bodyPr/>
                    <a:lstStyle/>
                    <a:p>
                      <a:pPr algn="ctr" fontAlgn="b"/>
                      <a:r>
                        <a:rPr lang="en-US" sz="1400" dirty="0">
                          <a:effectLst/>
                        </a:rPr>
                        <a:t>2.836</a:t>
                      </a:r>
                      <a:endParaRPr lang="en-US" sz="1400">
                        <a:effectLst/>
                      </a:endParaRPr>
                    </a:p>
                  </a:txBody>
                  <a:tcPr marL="9525" marR="9525" marT="9525" marB="0" anchor="b"/>
                </a:tc>
                <a:extLst>
                  <a:ext uri="{0D108BD9-81ED-4DB2-BD59-A6C34878D82A}">
                    <a16:rowId xmlns:a16="http://schemas.microsoft.com/office/drawing/2014/main" val="2005403317"/>
                  </a:ext>
                </a:extLst>
              </a:tr>
              <a:tr h="357941">
                <a:tc>
                  <a:txBody>
                    <a:bodyPr/>
                    <a:lstStyle/>
                    <a:p>
                      <a:pPr algn="ctr" fontAlgn="b"/>
                      <a:r>
                        <a:rPr lang="en-US" sz="1400" dirty="0">
                          <a:effectLst/>
                        </a:rPr>
                        <a:t>Age(years)</a:t>
                      </a:r>
                      <a:endParaRPr lang="en-US" sz="1400">
                        <a:effectLst/>
                      </a:endParaRPr>
                    </a:p>
                  </a:txBody>
                  <a:tcPr marL="9525" marR="9525" marT="9525" marB="0" anchor="b"/>
                </a:tc>
                <a:tc>
                  <a:txBody>
                    <a:bodyPr/>
                    <a:lstStyle/>
                    <a:p>
                      <a:pPr algn="ctr" fontAlgn="b"/>
                      <a:r>
                        <a:rPr lang="en-US" sz="1400" dirty="0">
                          <a:effectLst/>
                        </a:rPr>
                        <a:t>34.041</a:t>
                      </a:r>
                      <a:endParaRPr lang="en-US" sz="1400">
                        <a:effectLst/>
                      </a:endParaRPr>
                    </a:p>
                  </a:txBody>
                  <a:tcPr marL="9525" marR="9525" marT="9525" marB="0" anchor="b"/>
                </a:tc>
                <a:tc>
                  <a:txBody>
                    <a:bodyPr/>
                    <a:lstStyle/>
                    <a:p>
                      <a:pPr algn="ctr" fontAlgn="b"/>
                      <a:r>
                        <a:rPr lang="en-US" sz="1400" dirty="0">
                          <a:effectLst/>
                        </a:rPr>
                        <a:t>36.035</a:t>
                      </a:r>
                      <a:endParaRPr lang="en-US" sz="1400">
                        <a:effectLst/>
                      </a:endParaRPr>
                    </a:p>
                  </a:txBody>
                  <a:tcPr marL="9525" marR="9525" marT="9525" marB="0" anchor="b"/>
                </a:tc>
                <a:extLst>
                  <a:ext uri="{0D108BD9-81ED-4DB2-BD59-A6C34878D82A}">
                    <a16:rowId xmlns:a16="http://schemas.microsoft.com/office/drawing/2014/main" val="733273525"/>
                  </a:ext>
                </a:extLst>
              </a:tr>
              <a:tr h="357941">
                <a:tc>
                  <a:txBody>
                    <a:bodyPr/>
                    <a:lstStyle/>
                    <a:p>
                      <a:pPr algn="ctr" fontAlgn="b"/>
                      <a:r>
                        <a:rPr lang="en-US" sz="1400" dirty="0">
                          <a:effectLst/>
                        </a:rPr>
                        <a:t>No of Credits in the Bank</a:t>
                      </a:r>
                      <a:endParaRPr lang="en-US" sz="1400">
                        <a:effectLst/>
                      </a:endParaRPr>
                    </a:p>
                  </a:txBody>
                  <a:tcPr marL="9525" marR="9525" marT="9525" marB="0" anchor="b"/>
                </a:tc>
                <a:tc>
                  <a:txBody>
                    <a:bodyPr/>
                    <a:lstStyle/>
                    <a:p>
                      <a:pPr algn="ctr" fontAlgn="b"/>
                      <a:r>
                        <a:rPr lang="en-US" sz="1400" dirty="0">
                          <a:effectLst/>
                        </a:rPr>
                        <a:t>1.362</a:t>
                      </a:r>
                      <a:endParaRPr lang="en-US" sz="1400">
                        <a:effectLst/>
                      </a:endParaRPr>
                    </a:p>
                  </a:txBody>
                  <a:tcPr marL="9525" marR="9525" marT="9525" marB="0" anchor="b"/>
                </a:tc>
                <a:tc>
                  <a:txBody>
                    <a:bodyPr/>
                    <a:lstStyle/>
                    <a:p>
                      <a:pPr algn="ctr" fontAlgn="b"/>
                      <a:r>
                        <a:rPr lang="en-US" sz="1400" dirty="0">
                          <a:effectLst/>
                        </a:rPr>
                        <a:t>1.431</a:t>
                      </a:r>
                      <a:endParaRPr lang="en-US" sz="1400">
                        <a:effectLst/>
                      </a:endParaRPr>
                    </a:p>
                  </a:txBody>
                  <a:tcPr marL="9525" marR="9525" marT="9525" marB="0" anchor="b"/>
                </a:tc>
                <a:extLst>
                  <a:ext uri="{0D108BD9-81ED-4DB2-BD59-A6C34878D82A}">
                    <a16:rowId xmlns:a16="http://schemas.microsoft.com/office/drawing/2014/main" val="1344067492"/>
                  </a:ext>
                </a:extLst>
              </a:tr>
              <a:tr h="357941">
                <a:tc>
                  <a:txBody>
                    <a:bodyPr/>
                    <a:lstStyle/>
                    <a:p>
                      <a:pPr algn="ctr" fontAlgn="b"/>
                      <a:r>
                        <a:rPr lang="en-US" sz="1400" dirty="0">
                          <a:effectLst/>
                        </a:rPr>
                        <a:t>No of Dependents</a:t>
                      </a:r>
                      <a:endParaRPr lang="en-US" sz="1400">
                        <a:effectLst/>
                      </a:endParaRPr>
                    </a:p>
                  </a:txBody>
                  <a:tcPr marL="9525" marR="9525" marT="9525" marB="0" anchor="b"/>
                </a:tc>
                <a:tc>
                  <a:txBody>
                    <a:bodyPr/>
                    <a:lstStyle/>
                    <a:p>
                      <a:pPr algn="ctr" fontAlgn="b"/>
                      <a:r>
                        <a:rPr lang="en-US" sz="1400" dirty="0">
                          <a:effectLst/>
                        </a:rPr>
                        <a:t>1.155</a:t>
                      </a:r>
                      <a:endParaRPr lang="en-US" sz="1400">
                        <a:effectLst/>
                      </a:endParaRPr>
                    </a:p>
                  </a:txBody>
                  <a:tcPr marL="9525" marR="9525" marT="9525" marB="0" anchor="b"/>
                </a:tc>
                <a:tc>
                  <a:txBody>
                    <a:bodyPr/>
                    <a:lstStyle/>
                    <a:p>
                      <a:pPr algn="ctr" fontAlgn="b"/>
                      <a:r>
                        <a:rPr lang="en-US" sz="1400" dirty="0">
                          <a:effectLst/>
                        </a:rPr>
                        <a:t>1.164</a:t>
                      </a:r>
                    </a:p>
                  </a:txBody>
                  <a:tcPr marL="9525" marR="9525" marT="9525" marB="0" anchor="b"/>
                </a:tc>
                <a:extLst>
                  <a:ext uri="{0D108BD9-81ED-4DB2-BD59-A6C34878D82A}">
                    <a16:rowId xmlns:a16="http://schemas.microsoft.com/office/drawing/2014/main" val="79501461"/>
                  </a:ext>
                </a:extLst>
              </a:tr>
            </a:tbl>
          </a:graphicData>
        </a:graphic>
      </p:graphicFrame>
      <p:sp>
        <p:nvSpPr>
          <p:cNvPr id="7" name="TextBox 6">
            <a:extLst>
              <a:ext uri="{FF2B5EF4-FFF2-40B4-BE49-F238E27FC236}">
                <a16:creationId xmlns:a16="http://schemas.microsoft.com/office/drawing/2014/main" id="{253AC4B9-513A-9320-8FBD-E48C46FE84B6}"/>
              </a:ext>
            </a:extLst>
          </p:cNvPr>
          <p:cNvSpPr txBox="1"/>
          <p:nvPr/>
        </p:nvSpPr>
        <p:spPr>
          <a:xfrm>
            <a:off x="6557962" y="4121150"/>
            <a:ext cx="49339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table above shows the group means of the predictors that will be used in predicting the creditability if each group were given equal probabilities.</a:t>
            </a:r>
          </a:p>
        </p:txBody>
      </p:sp>
    </p:spTree>
    <p:extLst>
      <p:ext uri="{BB962C8B-B14F-4D97-AF65-F5344CB8AC3E}">
        <p14:creationId xmlns:p14="http://schemas.microsoft.com/office/powerpoint/2010/main" val="282597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F97A9A7A-7E35-EE08-17F5-ED6D44E98D4E}"/>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kern="1200">
                <a:solidFill>
                  <a:schemeClr val="tx2"/>
                </a:solidFill>
                <a:latin typeface="+mj-lt"/>
                <a:ea typeface="+mj-ea"/>
                <a:cs typeface="+mj-cs"/>
              </a:rPr>
              <a:t>What does it tell us?</a:t>
            </a:r>
          </a:p>
        </p:txBody>
      </p:sp>
      <p:sp>
        <p:nvSpPr>
          <p:cNvPr id="3" name="TextBox 2">
            <a:extLst>
              <a:ext uri="{FF2B5EF4-FFF2-40B4-BE49-F238E27FC236}">
                <a16:creationId xmlns:a16="http://schemas.microsoft.com/office/drawing/2014/main" id="{506DACC4-391B-3BBF-5B57-430FFB71A3FB}"/>
              </a:ext>
            </a:extLst>
          </p:cNvPr>
          <p:cNvSpPr txBox="1"/>
          <p:nvPr/>
        </p:nvSpPr>
        <p:spPr>
          <a:xfrm>
            <a:off x="6172200" y="804672"/>
            <a:ext cx="5221224"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dirty="0">
              <a:solidFill>
                <a:schemeClr val="tx2"/>
              </a:solidFill>
              <a:cs typeface="Calibri"/>
            </a:endParaRPr>
          </a:p>
        </p:txBody>
      </p:sp>
      <p:sp>
        <p:nvSpPr>
          <p:cNvPr id="4" name="TextBox 3">
            <a:extLst>
              <a:ext uri="{FF2B5EF4-FFF2-40B4-BE49-F238E27FC236}">
                <a16:creationId xmlns:a16="http://schemas.microsoft.com/office/drawing/2014/main" id="{157DF6CA-F6D6-6E3D-C2EF-5BCFE8C15B70}"/>
              </a:ext>
            </a:extLst>
          </p:cNvPr>
          <p:cNvSpPr txBox="1"/>
          <p:nvPr/>
        </p:nvSpPr>
        <p:spPr>
          <a:xfrm>
            <a:off x="5907088" y="898525"/>
            <a:ext cx="5854700" cy="5078313"/>
          </a:xfrm>
          <a:prstGeom prst="rect">
            <a:avLst/>
          </a:prstGeom>
          <a:solidFill>
            <a:schemeClr val="accent3">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Wingdings,Sans-Serif"/>
              <a:buChar char="Ø"/>
            </a:pPr>
            <a:endParaRPr lang="en-US" dirty="0">
              <a:ea typeface="+mn-lt"/>
              <a:cs typeface="+mn-lt"/>
            </a:endParaRPr>
          </a:p>
          <a:p>
            <a:pPr marL="742950" lvl="1" indent="-285750">
              <a:buFont typeface="Wingdings"/>
              <a:buChar char="Ø"/>
            </a:pPr>
            <a:r>
              <a:rPr lang="en-US" sz="2400" dirty="0">
                <a:ea typeface="+mn-lt"/>
                <a:cs typeface="+mn-lt"/>
              </a:rPr>
              <a:t>This indicates that, for a predictor like Duration of month, the group means average predicted to be a good loan is 24.8 months, while the group means average predicted to be a bad loan is 19.05 months. </a:t>
            </a:r>
            <a:endParaRPr lang="en-US" sz="2400">
              <a:cs typeface="Calibri" panose="020F0502020204030204"/>
            </a:endParaRPr>
          </a:p>
          <a:p>
            <a:pPr lvl="1"/>
            <a:endParaRPr lang="en-US" sz="2400" dirty="0">
              <a:ea typeface="+mn-lt"/>
              <a:cs typeface="+mn-lt"/>
            </a:endParaRPr>
          </a:p>
          <a:p>
            <a:pPr marL="742950" lvl="1" indent="-285750">
              <a:buFont typeface="Wingdings"/>
              <a:buChar char="Ø"/>
            </a:pPr>
            <a:r>
              <a:rPr lang="en-US" sz="2400" dirty="0">
                <a:ea typeface="+mn-lt"/>
                <a:cs typeface="+mn-lt"/>
              </a:rPr>
              <a:t>The group means average predicted credit amount to be a good loan is 3998.83, while the group means predicted to be a bad loan is 2980.207, similarly to others .</a:t>
            </a:r>
            <a:endParaRPr lang="en-US" sz="2400" dirty="0">
              <a:cs typeface="Calibri" panose="020F0502020204030204"/>
            </a:endParaRPr>
          </a:p>
          <a:p>
            <a:pPr marL="285750" indent="-285750">
              <a:buFont typeface="Wingdings"/>
              <a:buChar char="Ø"/>
            </a:pPr>
            <a:endParaRPr lang="en-US"/>
          </a:p>
        </p:txBody>
      </p:sp>
    </p:spTree>
    <p:extLst>
      <p:ext uri="{BB962C8B-B14F-4D97-AF65-F5344CB8AC3E}">
        <p14:creationId xmlns:p14="http://schemas.microsoft.com/office/powerpoint/2010/main" val="1096819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F97A9A7A-7E35-EE08-17F5-ED6D44E98D4E}"/>
              </a:ext>
            </a:extLst>
          </p:cNvPr>
          <p:cNvSpPr txBox="1"/>
          <p:nvPr/>
        </p:nvSpPr>
        <p:spPr>
          <a:xfrm>
            <a:off x="640080" y="1243013"/>
            <a:ext cx="3268345"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dirty="0">
                <a:solidFill>
                  <a:schemeClr val="tx2"/>
                </a:solidFill>
                <a:latin typeface="+mj-lt"/>
                <a:ea typeface="Calibri Light"/>
                <a:cs typeface="Calibri Light"/>
              </a:rPr>
              <a:t>SUMMMARY OF THE DISCRIMINANT CAPABILITIES</a:t>
            </a:r>
            <a:endParaRPr lang="en-US" sz="3600" kern="1200" dirty="0">
              <a:solidFill>
                <a:schemeClr val="tx2"/>
              </a:solidFill>
              <a:latin typeface="+mj-lt"/>
              <a:ea typeface="Calibri Light"/>
              <a:cs typeface="Calibri Light"/>
            </a:endParaRPr>
          </a:p>
        </p:txBody>
      </p:sp>
      <p:sp>
        <p:nvSpPr>
          <p:cNvPr id="3" name="TextBox 2">
            <a:extLst>
              <a:ext uri="{FF2B5EF4-FFF2-40B4-BE49-F238E27FC236}">
                <a16:creationId xmlns:a16="http://schemas.microsoft.com/office/drawing/2014/main" id="{506DACC4-391B-3BBF-5B57-430FFB71A3FB}"/>
              </a:ext>
            </a:extLst>
          </p:cNvPr>
          <p:cNvSpPr txBox="1"/>
          <p:nvPr/>
        </p:nvSpPr>
        <p:spPr>
          <a:xfrm>
            <a:off x="6172200" y="804672"/>
            <a:ext cx="5221224"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dirty="0">
              <a:solidFill>
                <a:schemeClr val="tx2"/>
              </a:solidFill>
              <a:cs typeface="Calibri"/>
            </a:endParaRPr>
          </a:p>
        </p:txBody>
      </p:sp>
      <p:sp>
        <p:nvSpPr>
          <p:cNvPr id="4" name="TextBox 3">
            <a:extLst>
              <a:ext uri="{FF2B5EF4-FFF2-40B4-BE49-F238E27FC236}">
                <a16:creationId xmlns:a16="http://schemas.microsoft.com/office/drawing/2014/main" id="{157DF6CA-F6D6-6E3D-C2EF-5BCFE8C15B70}"/>
              </a:ext>
            </a:extLst>
          </p:cNvPr>
          <p:cNvSpPr txBox="1"/>
          <p:nvPr/>
        </p:nvSpPr>
        <p:spPr>
          <a:xfrm>
            <a:off x="5653088" y="509588"/>
            <a:ext cx="6378575" cy="5693866"/>
          </a:xfrm>
          <a:prstGeom prst="rect">
            <a:avLst/>
          </a:prstGeom>
          <a:solidFill>
            <a:schemeClr val="accent3">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ea typeface="+mn-lt"/>
              <a:cs typeface="+mn-lt"/>
            </a:endParaRPr>
          </a:p>
          <a:p>
            <a:pPr marL="742950" lvl="1" indent="-285750">
              <a:buFont typeface="Wingdings"/>
              <a:buChar char="Ø"/>
            </a:pPr>
            <a:endParaRPr lang="en-US" sz="3200" dirty="0">
              <a:ea typeface="Calibri"/>
              <a:cs typeface="Calibri" panose="020F0502020204030204"/>
            </a:endParaRPr>
          </a:p>
          <a:p>
            <a:pPr marL="285750" indent="-285750">
              <a:buFont typeface="Wingdings"/>
              <a:buChar char="Ø"/>
            </a:pPr>
            <a:endParaRPr lang="en-US" sz="2400" dirty="0">
              <a:ea typeface="Calibri"/>
              <a:cs typeface="Calibri"/>
            </a:endParaRPr>
          </a:p>
          <a:p>
            <a:pPr marL="285750" indent="-285750">
              <a:buFont typeface="Wingdings"/>
              <a:buChar char="Ø"/>
            </a:pPr>
            <a:endParaRPr lang="en-US" sz="2400" dirty="0">
              <a:ea typeface="Calibri"/>
              <a:cs typeface="Calibri"/>
            </a:endParaRPr>
          </a:p>
          <a:p>
            <a:pPr marL="285750" indent="-285750">
              <a:buFont typeface="Wingdings"/>
              <a:buChar char="Ø"/>
            </a:pPr>
            <a:endParaRPr lang="en-US" sz="2400" dirty="0">
              <a:ea typeface="Calibri"/>
              <a:cs typeface="Calibri"/>
            </a:endParaRPr>
          </a:p>
          <a:p>
            <a:pPr marL="285750" indent="-285750">
              <a:buFont typeface="Wingdings"/>
              <a:buChar char="Ø"/>
            </a:pPr>
            <a:endParaRPr lang="en-US" sz="2000" dirty="0">
              <a:ea typeface="Calibri"/>
              <a:cs typeface="Calibri"/>
            </a:endParaRPr>
          </a:p>
          <a:p>
            <a:pPr marL="285750" indent="-285750">
              <a:buFont typeface="Wingdings"/>
              <a:buChar char="Ø"/>
            </a:pPr>
            <a:r>
              <a:rPr lang="en-US" sz="2100" dirty="0">
                <a:ea typeface="Calibri"/>
                <a:cs typeface="Calibri"/>
              </a:rPr>
              <a:t>From the table above, 145 observations from the data set are predicted to be good loan while 413 observations are predicted to be bad loans.</a:t>
            </a:r>
          </a:p>
          <a:p>
            <a:pPr marL="285750" indent="-285750">
              <a:buFont typeface="Wingdings"/>
              <a:buChar char="Ø"/>
            </a:pPr>
            <a:endParaRPr lang="en-US" sz="2100" dirty="0">
              <a:ea typeface="Calibri"/>
              <a:cs typeface="Calibri"/>
            </a:endParaRPr>
          </a:p>
          <a:p>
            <a:pPr marL="285750" indent="-285750">
              <a:buFont typeface="Wingdings"/>
              <a:buChar char="Ø"/>
            </a:pPr>
            <a:r>
              <a:rPr lang="en-US" sz="2100" dirty="0">
                <a:ea typeface="Calibri"/>
                <a:cs typeface="Calibri"/>
              </a:rPr>
              <a:t>216 observation and 126 observation are not predicted correctly.</a:t>
            </a:r>
          </a:p>
          <a:p>
            <a:pPr marL="285750" indent="-285750">
              <a:buFont typeface="Wingdings"/>
              <a:buChar char="Ø"/>
            </a:pPr>
            <a:r>
              <a:rPr lang="en-US" sz="2100" dirty="0">
                <a:ea typeface="Calibri"/>
                <a:cs typeface="Calibri"/>
              </a:rPr>
              <a:t>Overall, 558 observations are predicted correctly which sums up to about 62% of the data set.</a:t>
            </a:r>
          </a:p>
          <a:p>
            <a:pPr marL="285750" indent="-285750">
              <a:buFont typeface="Wingdings"/>
              <a:buChar char="Ø"/>
            </a:pPr>
            <a:endParaRPr lang="en-US" sz="2400" dirty="0">
              <a:ea typeface="Calibri"/>
              <a:cs typeface="Calibri"/>
            </a:endParaRPr>
          </a:p>
          <a:p>
            <a:pPr marL="285750" indent="-285750">
              <a:buFont typeface="Wingdings"/>
              <a:buChar char="Ø"/>
            </a:pPr>
            <a:endParaRPr lang="en-US" sz="2400" dirty="0">
              <a:ea typeface="Calibri"/>
              <a:cs typeface="Calibri"/>
            </a:endParaRPr>
          </a:p>
        </p:txBody>
      </p:sp>
      <p:graphicFrame>
        <p:nvGraphicFramePr>
          <p:cNvPr id="6" name="Table 5">
            <a:extLst>
              <a:ext uri="{FF2B5EF4-FFF2-40B4-BE49-F238E27FC236}">
                <a16:creationId xmlns:a16="http://schemas.microsoft.com/office/drawing/2014/main" id="{C01DDB8C-0F53-277F-C61D-DF74F34EC9CB}"/>
              </a:ext>
            </a:extLst>
          </p:cNvPr>
          <p:cNvGraphicFramePr>
            <a:graphicFrameLocks noGrp="1"/>
          </p:cNvGraphicFramePr>
          <p:nvPr>
            <p:extLst>
              <p:ext uri="{D42A27DB-BD31-4B8C-83A1-F6EECF244321}">
                <p14:modId xmlns:p14="http://schemas.microsoft.com/office/powerpoint/2010/main" val="598846236"/>
              </p:ext>
            </p:extLst>
          </p:nvPr>
        </p:nvGraphicFramePr>
        <p:xfrm>
          <a:off x="6080125" y="1022350"/>
          <a:ext cx="5715000" cy="1409700"/>
        </p:xfrm>
        <a:graphic>
          <a:graphicData uri="http://schemas.openxmlformats.org/drawingml/2006/table">
            <a:tbl>
              <a:tblPr firstRow="1" bandRow="1">
                <a:tableStyleId>{F2DE63D5-997A-4646-A377-4702673A728D}</a:tableStyleId>
              </a:tblPr>
              <a:tblGrid>
                <a:gridCol w="1638300">
                  <a:extLst>
                    <a:ext uri="{9D8B030D-6E8A-4147-A177-3AD203B41FA5}">
                      <a16:colId xmlns:a16="http://schemas.microsoft.com/office/drawing/2014/main" val="263482393"/>
                    </a:ext>
                  </a:extLst>
                </a:gridCol>
                <a:gridCol w="1282700">
                  <a:extLst>
                    <a:ext uri="{9D8B030D-6E8A-4147-A177-3AD203B41FA5}">
                      <a16:colId xmlns:a16="http://schemas.microsoft.com/office/drawing/2014/main" val="3636055534"/>
                    </a:ext>
                  </a:extLst>
                </a:gridCol>
                <a:gridCol w="1054100">
                  <a:extLst>
                    <a:ext uri="{9D8B030D-6E8A-4147-A177-3AD203B41FA5}">
                      <a16:colId xmlns:a16="http://schemas.microsoft.com/office/drawing/2014/main" val="913708077"/>
                    </a:ext>
                  </a:extLst>
                </a:gridCol>
                <a:gridCol w="1739900">
                  <a:extLst>
                    <a:ext uri="{9D8B030D-6E8A-4147-A177-3AD203B41FA5}">
                      <a16:colId xmlns:a16="http://schemas.microsoft.com/office/drawing/2014/main" val="2300966849"/>
                    </a:ext>
                  </a:extLst>
                </a:gridCol>
              </a:tblGrid>
              <a:tr h="203200">
                <a:tc>
                  <a:txBody>
                    <a:bodyPr/>
                    <a:lstStyle/>
                    <a:p>
                      <a:pPr algn="ctr" fontAlgn="b"/>
                      <a:r>
                        <a:rPr lang="en-US" sz="1800" dirty="0">
                          <a:effectLst/>
                        </a:rPr>
                        <a:t>Predicted Creditability</a:t>
                      </a:r>
                      <a:endParaRPr lang="en-US" sz="1800">
                        <a:effectLst/>
                      </a:endParaRPr>
                    </a:p>
                  </a:txBody>
                  <a:tcPr marL="9525" marR="9525" marT="9525" marB="0" anchor="b"/>
                </a:tc>
                <a:tc>
                  <a:txBody>
                    <a:bodyPr/>
                    <a:lstStyle/>
                    <a:p>
                      <a:pPr algn="ctr" fontAlgn="b"/>
                      <a:r>
                        <a:rPr lang="en-US" sz="1800" dirty="0">
                          <a:effectLst/>
                        </a:rPr>
                        <a:t>Good Loan (0)</a:t>
                      </a:r>
                      <a:endParaRPr lang="en-US" sz="1800">
                        <a:effectLst/>
                      </a:endParaRPr>
                    </a:p>
                  </a:txBody>
                  <a:tcPr marL="9525" marR="9525" marT="9525" marB="0" anchor="b"/>
                </a:tc>
                <a:tc>
                  <a:txBody>
                    <a:bodyPr/>
                    <a:lstStyle/>
                    <a:p>
                      <a:pPr algn="ctr" fontAlgn="b"/>
                      <a:r>
                        <a:rPr lang="en-US" sz="1800" dirty="0">
                          <a:effectLst/>
                        </a:rPr>
                        <a:t>Bad Loan (1)</a:t>
                      </a:r>
                      <a:endParaRPr lang="en-US" sz="1800">
                        <a:effectLst/>
                      </a:endParaRPr>
                    </a:p>
                  </a:txBody>
                  <a:tcPr marL="9525" marR="9525" marT="9525" marB="0" anchor="b"/>
                </a:tc>
                <a:tc>
                  <a:txBody>
                    <a:bodyPr/>
                    <a:lstStyle/>
                    <a:p>
                      <a:pPr algn="ctr" fontAlgn="b"/>
                      <a:r>
                        <a:rPr lang="en-US" sz="1800" dirty="0">
                          <a:effectLst/>
                        </a:rPr>
                        <a:t>sum</a:t>
                      </a:r>
                      <a:endParaRPr lang="en-US" sz="1800">
                        <a:effectLst/>
                      </a:endParaRPr>
                    </a:p>
                  </a:txBody>
                  <a:tcPr marL="9525" marR="9525" marT="9525" marB="0" anchor="b"/>
                </a:tc>
                <a:extLst>
                  <a:ext uri="{0D108BD9-81ED-4DB2-BD59-A6C34878D82A}">
                    <a16:rowId xmlns:a16="http://schemas.microsoft.com/office/drawing/2014/main" val="632192293"/>
                  </a:ext>
                </a:extLst>
              </a:tr>
              <a:tr h="203200">
                <a:tc>
                  <a:txBody>
                    <a:bodyPr/>
                    <a:lstStyle/>
                    <a:p>
                      <a:pPr algn="ctr" fontAlgn="b"/>
                      <a:r>
                        <a:rPr lang="en-US" sz="1800" dirty="0">
                          <a:effectLst/>
                        </a:rPr>
                        <a:t>Good Loan (0)</a:t>
                      </a:r>
                      <a:endParaRPr lang="en-US" sz="1800">
                        <a:effectLst/>
                      </a:endParaRPr>
                    </a:p>
                  </a:txBody>
                  <a:tcPr marL="9525" marR="9525" marT="9525" marB="0" anchor="b"/>
                </a:tc>
                <a:tc>
                  <a:txBody>
                    <a:bodyPr/>
                    <a:lstStyle/>
                    <a:p>
                      <a:pPr algn="ctr" fontAlgn="b"/>
                      <a:r>
                        <a:rPr lang="en-US" sz="1800" dirty="0">
                          <a:effectLst/>
                        </a:rPr>
                        <a:t>145</a:t>
                      </a:r>
                      <a:endParaRPr lang="en-US" sz="1800">
                        <a:effectLst/>
                      </a:endParaRPr>
                    </a:p>
                  </a:txBody>
                  <a:tcPr marL="9525" marR="9525" marT="9525" marB="0" anchor="b"/>
                </a:tc>
                <a:tc>
                  <a:txBody>
                    <a:bodyPr/>
                    <a:lstStyle/>
                    <a:p>
                      <a:pPr algn="ctr" fontAlgn="b"/>
                      <a:r>
                        <a:rPr lang="en-US" sz="1800" dirty="0">
                          <a:effectLst/>
                        </a:rPr>
                        <a:t>126</a:t>
                      </a:r>
                      <a:endParaRPr lang="en-US" sz="1800">
                        <a:effectLst/>
                      </a:endParaRPr>
                    </a:p>
                  </a:txBody>
                  <a:tcPr marL="9525" marR="9525" marT="9525" marB="0" anchor="b"/>
                </a:tc>
                <a:tc>
                  <a:txBody>
                    <a:bodyPr/>
                    <a:lstStyle/>
                    <a:p>
                      <a:pPr algn="ctr" fontAlgn="b"/>
                      <a:r>
                        <a:rPr lang="en-US" sz="1800" dirty="0">
                          <a:effectLst/>
                        </a:rPr>
                        <a:t>271</a:t>
                      </a:r>
                      <a:endParaRPr lang="en-US" sz="1800">
                        <a:effectLst/>
                      </a:endParaRPr>
                    </a:p>
                  </a:txBody>
                  <a:tcPr marL="9525" marR="9525" marT="9525" marB="0" anchor="b"/>
                </a:tc>
                <a:extLst>
                  <a:ext uri="{0D108BD9-81ED-4DB2-BD59-A6C34878D82A}">
                    <a16:rowId xmlns:a16="http://schemas.microsoft.com/office/drawing/2014/main" val="2199124321"/>
                  </a:ext>
                </a:extLst>
              </a:tr>
              <a:tr h="203200">
                <a:tc>
                  <a:txBody>
                    <a:bodyPr/>
                    <a:lstStyle/>
                    <a:p>
                      <a:pPr algn="ctr" fontAlgn="b"/>
                      <a:r>
                        <a:rPr lang="en-US" sz="1800" dirty="0">
                          <a:effectLst/>
                        </a:rPr>
                        <a:t>Bad Loan (1)</a:t>
                      </a:r>
                      <a:endParaRPr lang="en-US" sz="1800">
                        <a:effectLst/>
                      </a:endParaRPr>
                    </a:p>
                  </a:txBody>
                  <a:tcPr marL="9525" marR="9525" marT="9525" marB="0" anchor="b"/>
                </a:tc>
                <a:tc>
                  <a:txBody>
                    <a:bodyPr/>
                    <a:lstStyle/>
                    <a:p>
                      <a:pPr algn="ctr" fontAlgn="b"/>
                      <a:r>
                        <a:rPr lang="en-US" sz="1800" dirty="0">
                          <a:effectLst/>
                        </a:rPr>
                        <a:t>216</a:t>
                      </a:r>
                      <a:endParaRPr lang="en-US" sz="1800">
                        <a:effectLst/>
                      </a:endParaRPr>
                    </a:p>
                  </a:txBody>
                  <a:tcPr marL="9525" marR="9525" marT="9525" marB="0" anchor="b"/>
                </a:tc>
                <a:tc>
                  <a:txBody>
                    <a:bodyPr/>
                    <a:lstStyle/>
                    <a:p>
                      <a:pPr algn="ctr" fontAlgn="b"/>
                      <a:r>
                        <a:rPr lang="en-US" sz="1800" dirty="0">
                          <a:effectLst/>
                        </a:rPr>
                        <a:t>413</a:t>
                      </a:r>
                      <a:endParaRPr lang="en-US" sz="1800">
                        <a:effectLst/>
                      </a:endParaRPr>
                    </a:p>
                  </a:txBody>
                  <a:tcPr marL="9525" marR="9525" marT="9525" marB="0" anchor="b"/>
                </a:tc>
                <a:tc>
                  <a:txBody>
                    <a:bodyPr/>
                    <a:lstStyle/>
                    <a:p>
                      <a:pPr algn="ctr" fontAlgn="b"/>
                      <a:r>
                        <a:rPr lang="en-US" sz="1800" dirty="0">
                          <a:effectLst/>
                        </a:rPr>
                        <a:t>629</a:t>
                      </a:r>
                      <a:endParaRPr lang="en-US" sz="1800">
                        <a:effectLst/>
                      </a:endParaRPr>
                    </a:p>
                  </a:txBody>
                  <a:tcPr marL="9525" marR="9525" marT="9525" marB="0" anchor="b"/>
                </a:tc>
                <a:extLst>
                  <a:ext uri="{0D108BD9-81ED-4DB2-BD59-A6C34878D82A}">
                    <a16:rowId xmlns:a16="http://schemas.microsoft.com/office/drawing/2014/main" val="3889228462"/>
                  </a:ext>
                </a:extLst>
              </a:tr>
              <a:tr h="203200">
                <a:tc>
                  <a:txBody>
                    <a:bodyPr/>
                    <a:lstStyle/>
                    <a:p>
                      <a:pPr algn="ctr" fontAlgn="b"/>
                      <a:r>
                        <a:rPr lang="en-US" sz="1800" dirty="0">
                          <a:effectLst/>
                        </a:rPr>
                        <a:t>sum</a:t>
                      </a:r>
                      <a:endParaRPr lang="en-US" sz="1800">
                        <a:effectLst/>
                      </a:endParaRPr>
                    </a:p>
                  </a:txBody>
                  <a:tcPr marL="9525" marR="9525" marT="9525" marB="0" anchor="b"/>
                </a:tc>
                <a:tc>
                  <a:txBody>
                    <a:bodyPr/>
                    <a:lstStyle/>
                    <a:p>
                      <a:pPr algn="ctr" fontAlgn="b"/>
                      <a:r>
                        <a:rPr lang="en-US" sz="1800" dirty="0">
                          <a:effectLst/>
                        </a:rPr>
                        <a:t>361</a:t>
                      </a:r>
                      <a:endParaRPr lang="en-US" sz="1800">
                        <a:effectLst/>
                      </a:endParaRPr>
                    </a:p>
                  </a:txBody>
                  <a:tcPr marL="9525" marR="9525" marT="9525" marB="0" anchor="b"/>
                </a:tc>
                <a:tc>
                  <a:txBody>
                    <a:bodyPr/>
                    <a:lstStyle/>
                    <a:p>
                      <a:pPr algn="ctr" fontAlgn="b"/>
                      <a:r>
                        <a:rPr lang="en-US" sz="1800" dirty="0">
                          <a:effectLst/>
                        </a:rPr>
                        <a:t>539</a:t>
                      </a:r>
                      <a:endParaRPr lang="en-US" sz="1800">
                        <a:effectLst/>
                      </a:endParaRPr>
                    </a:p>
                  </a:txBody>
                  <a:tcPr marL="9525" marR="9525" marT="9525" marB="0" anchor="b"/>
                </a:tc>
                <a:tc>
                  <a:txBody>
                    <a:bodyPr/>
                    <a:lstStyle/>
                    <a:p>
                      <a:pPr algn="ctr" fontAlgn="b"/>
                      <a:r>
                        <a:rPr lang="en-US" sz="1800" dirty="0">
                          <a:effectLst/>
                        </a:rPr>
                        <a:t>900</a:t>
                      </a:r>
                      <a:endParaRPr lang="en-US" sz="1800">
                        <a:effectLst/>
                      </a:endParaRPr>
                    </a:p>
                  </a:txBody>
                  <a:tcPr marL="9525" marR="9525" marT="9525" marB="0" anchor="b"/>
                </a:tc>
                <a:extLst>
                  <a:ext uri="{0D108BD9-81ED-4DB2-BD59-A6C34878D82A}">
                    <a16:rowId xmlns:a16="http://schemas.microsoft.com/office/drawing/2014/main" val="707479214"/>
                  </a:ext>
                </a:extLst>
              </a:tr>
            </a:tbl>
          </a:graphicData>
        </a:graphic>
      </p:graphicFrame>
    </p:spTree>
    <p:extLst>
      <p:ext uri="{BB962C8B-B14F-4D97-AF65-F5344CB8AC3E}">
        <p14:creationId xmlns:p14="http://schemas.microsoft.com/office/powerpoint/2010/main" val="131044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6" name="Freeform: Shape 2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F97A9A7A-7E35-EE08-17F5-ED6D44E98D4E}"/>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kern="1200">
                <a:solidFill>
                  <a:schemeClr val="tx2"/>
                </a:solidFill>
                <a:latin typeface="+mj-lt"/>
                <a:ea typeface="+mj-ea"/>
                <a:cs typeface="+mj-cs"/>
              </a:rPr>
              <a:t>SUMMMARY OF THE DISCRIMINANT CAPABILITIES</a:t>
            </a:r>
          </a:p>
        </p:txBody>
      </p:sp>
      <p:sp>
        <p:nvSpPr>
          <p:cNvPr id="4" name="TextBox 3">
            <a:extLst>
              <a:ext uri="{FF2B5EF4-FFF2-40B4-BE49-F238E27FC236}">
                <a16:creationId xmlns:a16="http://schemas.microsoft.com/office/drawing/2014/main" id="{157DF6CA-F6D6-6E3D-C2EF-5BCFE8C15B70}"/>
              </a:ext>
            </a:extLst>
          </p:cNvPr>
          <p:cNvSpPr txBox="1"/>
          <p:nvPr/>
        </p:nvSpPr>
        <p:spPr>
          <a:xfrm>
            <a:off x="6092825" y="804672"/>
            <a:ext cx="5221224" cy="5230368"/>
          </a:xfrm>
          <a:prstGeom prst="rect">
            <a:avLst/>
          </a:prstGeom>
          <a:solidFill>
            <a:schemeClr val="accent3">
              <a:lumMod val="40000"/>
              <a:lumOff val="60000"/>
            </a:schemeClr>
          </a:solid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28600" lvl="1">
              <a:lnSpc>
                <a:spcPct val="90000"/>
              </a:lnSpc>
              <a:spcAft>
                <a:spcPts val="600"/>
              </a:spcAft>
            </a:pPr>
            <a:r>
              <a:rPr lang="en-US" sz="3200" u="sng" dirty="0">
                <a:solidFill>
                  <a:schemeClr val="tx2"/>
                </a:solidFill>
              </a:rPr>
              <a:t>Misclassified Creditability</a:t>
            </a:r>
            <a:endParaRPr lang="en-US" sz="3200" u="sng">
              <a:solidFill>
                <a:schemeClr val="tx2"/>
              </a:solidFill>
              <a:ea typeface="Calibri"/>
              <a:cs typeface="Calibri"/>
            </a:endParaRPr>
          </a:p>
          <a:p>
            <a:pPr marL="742950" lvl="1" indent="-228600">
              <a:lnSpc>
                <a:spcPct val="90000"/>
              </a:lnSpc>
              <a:spcAft>
                <a:spcPts val="600"/>
              </a:spcAft>
              <a:buFont typeface="Arial" panose="020B0604020202020204" pitchFamily="34" charset="0"/>
              <a:buChar char="•"/>
            </a:pPr>
            <a:endParaRPr lang="en-US" sz="3200" dirty="0">
              <a:solidFill>
                <a:schemeClr val="tx2"/>
              </a:solidFill>
              <a:ea typeface="Calibri"/>
              <a:cs typeface="Calibri"/>
            </a:endParaRPr>
          </a:p>
          <a:p>
            <a:pPr marL="1028700" lvl="1" indent="-457200">
              <a:lnSpc>
                <a:spcPct val="90000"/>
              </a:lnSpc>
              <a:spcAft>
                <a:spcPts val="600"/>
              </a:spcAft>
              <a:buFont typeface="Wingdings"/>
              <a:buChar char="Ø"/>
            </a:pPr>
            <a:r>
              <a:rPr lang="en-US" sz="2400" dirty="0">
                <a:solidFill>
                  <a:schemeClr val="tx2"/>
                </a:solidFill>
              </a:rPr>
              <a:t>32% of Creditability observations in the data set is found to be misclassified.</a:t>
            </a:r>
            <a:endParaRPr lang="en-US" sz="2400" baseline="-25000" dirty="0">
              <a:solidFill>
                <a:schemeClr val="tx2"/>
              </a:solidFill>
              <a:ea typeface="Calibri"/>
              <a:cs typeface="Calibri"/>
            </a:endParaRPr>
          </a:p>
        </p:txBody>
      </p:sp>
      <p:sp>
        <p:nvSpPr>
          <p:cNvPr id="3" name="TextBox 2">
            <a:extLst>
              <a:ext uri="{FF2B5EF4-FFF2-40B4-BE49-F238E27FC236}">
                <a16:creationId xmlns:a16="http://schemas.microsoft.com/office/drawing/2014/main" id="{506DACC4-391B-3BBF-5B57-430FFB71A3FB}"/>
              </a:ext>
            </a:extLst>
          </p:cNvPr>
          <p:cNvSpPr txBox="1"/>
          <p:nvPr/>
        </p:nvSpPr>
        <p:spPr>
          <a:xfrm>
            <a:off x="6172200" y="804672"/>
            <a:ext cx="5221224"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dirty="0">
              <a:solidFill>
                <a:schemeClr val="tx2"/>
              </a:solidFill>
              <a:cs typeface="Calibri"/>
            </a:endParaRPr>
          </a:p>
        </p:txBody>
      </p:sp>
    </p:spTree>
    <p:extLst>
      <p:ext uri="{BB962C8B-B14F-4D97-AF65-F5344CB8AC3E}">
        <p14:creationId xmlns:p14="http://schemas.microsoft.com/office/powerpoint/2010/main" val="11450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F18F39-CDEF-EB84-AC37-A0E3B6065417}"/>
              </a:ext>
            </a:extLst>
          </p:cNvPr>
          <p:cNvSpPr txBox="1"/>
          <p:nvPr/>
        </p:nvSpPr>
        <p:spPr>
          <a:xfrm>
            <a:off x="640080" y="325369"/>
            <a:ext cx="4368602" cy="19568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a:latin typeface="+mj-lt"/>
                <a:ea typeface="+mj-ea"/>
                <a:cs typeface="+mj-cs"/>
              </a:rPr>
              <a:t>OBJECTIVE</a:t>
            </a:r>
          </a:p>
        </p:txBody>
      </p:sp>
      <p:sp>
        <p:nvSpPr>
          <p:cNvPr id="4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406C06-E030-E8E2-78F7-72AA7E72F202}"/>
              </a:ext>
            </a:extLst>
          </p:cNvPr>
          <p:cNvSpPr txBox="1"/>
          <p:nvPr/>
        </p:nvSpPr>
        <p:spPr>
          <a:xfrm>
            <a:off x="640080" y="2872899"/>
            <a:ext cx="5186269" cy="31007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a:p>
            <a:pPr marL="514350" indent="-457200">
              <a:lnSpc>
                <a:spcPct val="90000"/>
              </a:lnSpc>
              <a:spcAft>
                <a:spcPts val="600"/>
              </a:spcAft>
              <a:buFont typeface="Wingdings" panose="020B0604020202020204" pitchFamily="34" charset="0"/>
              <a:buChar char="Ø"/>
            </a:pPr>
            <a:r>
              <a:rPr lang="en-US" sz="2800" dirty="0"/>
              <a:t>The main Objective is to use the Credit data that is provided to carry out a Statistical analysis and predict if it's a good idea to give a loan to potential borrowers in the dataset.</a:t>
            </a:r>
            <a:endParaRPr lang="en-US" sz="2800" dirty="0">
              <a:ea typeface="Calibri"/>
              <a:cs typeface="Calibri"/>
            </a:endParaRPr>
          </a:p>
        </p:txBody>
      </p:sp>
      <p:pic>
        <p:nvPicPr>
          <p:cNvPr id="48" name="Picture 4" descr="Magnifying glass showing decling performance">
            <a:extLst>
              <a:ext uri="{FF2B5EF4-FFF2-40B4-BE49-F238E27FC236}">
                <a16:creationId xmlns:a16="http://schemas.microsoft.com/office/drawing/2014/main" id="{626BE8FC-F0BE-0EB8-396F-71D496B51B1B}"/>
              </a:ext>
            </a:extLst>
          </p:cNvPr>
          <p:cNvPicPr>
            <a:picLocks noChangeAspect="1"/>
          </p:cNvPicPr>
          <p:nvPr/>
        </p:nvPicPr>
        <p:blipFill rotWithShape="1">
          <a:blip r:embed="rId2"/>
          <a:srcRect l="18543" r="14603" b="-3"/>
          <a:stretch/>
        </p:blipFill>
        <p:spPr>
          <a:xfrm>
            <a:off x="6034423" y="10"/>
            <a:ext cx="615605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0335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B1DF0DE-71BF-AA3F-1EC4-CBEF08844EB5}"/>
              </a:ext>
            </a:extLst>
          </p:cNvPr>
          <p:cNvSpPr txBox="1"/>
          <p:nvPr/>
        </p:nvSpPr>
        <p:spPr>
          <a:xfrm>
            <a:off x="646744" y="640080"/>
            <a:ext cx="4173905" cy="557781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5400" kern="1200">
                <a:solidFill>
                  <a:srgbClr val="FFFFFF"/>
                </a:solidFill>
                <a:latin typeface="+mj-lt"/>
                <a:ea typeface="+mj-ea"/>
                <a:cs typeface="+mj-cs"/>
              </a:rPr>
              <a:t>K-NEAREST NEIGHBOURS</a:t>
            </a:r>
          </a:p>
        </p:txBody>
      </p:sp>
      <p:cxnSp>
        <p:nvCxnSpPr>
          <p:cNvPr id="12" name="Straight Connector 11">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2A4760B-7647-9BC0-611D-0A7904B9C8A8}"/>
              </a:ext>
            </a:extLst>
          </p:cNvPr>
          <p:cNvSpPr txBox="1"/>
          <p:nvPr/>
        </p:nvSpPr>
        <p:spPr>
          <a:xfrm>
            <a:off x="6096000" y="639763"/>
            <a:ext cx="5681663" cy="12176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lnSpcReduction="10000"/>
          </a:bodyPr>
          <a:lstStyle/>
          <a:p>
            <a:pPr>
              <a:spcAft>
                <a:spcPts val="600"/>
              </a:spcAft>
            </a:pPr>
            <a:r>
              <a:rPr lang="en-US" sz="2600" dirty="0">
                <a:ea typeface="Calibri"/>
                <a:cs typeface="Calibri"/>
              </a:rPr>
              <a:t>This is the fourth and final technique that will be used to analyze the credit 14 dataset.</a:t>
            </a:r>
          </a:p>
        </p:txBody>
      </p:sp>
      <p:sp>
        <p:nvSpPr>
          <p:cNvPr id="5" name="TextBox 4">
            <a:extLst>
              <a:ext uri="{FF2B5EF4-FFF2-40B4-BE49-F238E27FC236}">
                <a16:creationId xmlns:a16="http://schemas.microsoft.com/office/drawing/2014/main" id="{814C4BDD-0251-A9CA-25C6-7BADEFB8F842}"/>
              </a:ext>
            </a:extLst>
          </p:cNvPr>
          <p:cNvSpPr txBox="1"/>
          <p:nvPr/>
        </p:nvSpPr>
        <p:spPr>
          <a:xfrm>
            <a:off x="6096000" y="1927225"/>
            <a:ext cx="5602288" cy="4284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spcAft>
                <a:spcPts val="600"/>
              </a:spcAft>
            </a:pPr>
            <a:r>
              <a:rPr lang="en-US" sz="2800">
                <a:ea typeface="+mn-lt"/>
                <a:cs typeface="+mn-lt"/>
              </a:rPr>
              <a:t>KNN method is a supervised or unsupervised learning method which is used in classification and regression of predictive models. It utilizes a predefine training sample to identify new data point that are closest to it in distance and put label on these samples.</a:t>
            </a:r>
          </a:p>
        </p:txBody>
      </p:sp>
    </p:spTree>
    <p:extLst>
      <p:ext uri="{BB962C8B-B14F-4D97-AF65-F5344CB8AC3E}">
        <p14:creationId xmlns:p14="http://schemas.microsoft.com/office/powerpoint/2010/main" val="1551046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F97A9A7A-7E35-EE08-17F5-ED6D44E98D4E}"/>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dirty="0">
                <a:solidFill>
                  <a:schemeClr val="tx2"/>
                </a:solidFill>
                <a:latin typeface="+mj-lt"/>
                <a:ea typeface="+mj-ea"/>
                <a:cs typeface="+mj-cs"/>
              </a:rPr>
              <a:t>DATA PREPARATION</a:t>
            </a:r>
            <a:endParaRPr lang="en-US" sz="3600" kern="1200" dirty="0">
              <a:solidFill>
                <a:schemeClr val="tx2"/>
              </a:solidFill>
              <a:latin typeface="+mj-lt"/>
              <a:ea typeface="Calibri Light"/>
              <a:cs typeface="Calibri Light"/>
            </a:endParaRPr>
          </a:p>
        </p:txBody>
      </p:sp>
      <p:sp>
        <p:nvSpPr>
          <p:cNvPr id="3" name="TextBox 2">
            <a:extLst>
              <a:ext uri="{FF2B5EF4-FFF2-40B4-BE49-F238E27FC236}">
                <a16:creationId xmlns:a16="http://schemas.microsoft.com/office/drawing/2014/main" id="{506DACC4-391B-3BBF-5B57-430FFB71A3FB}"/>
              </a:ext>
            </a:extLst>
          </p:cNvPr>
          <p:cNvSpPr txBox="1"/>
          <p:nvPr/>
        </p:nvSpPr>
        <p:spPr>
          <a:xfrm>
            <a:off x="6172200" y="804672"/>
            <a:ext cx="5221224"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dirty="0">
              <a:solidFill>
                <a:schemeClr val="tx2"/>
              </a:solidFill>
              <a:cs typeface="Calibri"/>
            </a:endParaRPr>
          </a:p>
        </p:txBody>
      </p:sp>
      <p:sp>
        <p:nvSpPr>
          <p:cNvPr id="4" name="TextBox 3">
            <a:extLst>
              <a:ext uri="{FF2B5EF4-FFF2-40B4-BE49-F238E27FC236}">
                <a16:creationId xmlns:a16="http://schemas.microsoft.com/office/drawing/2014/main" id="{157DF6CA-F6D6-6E3D-C2EF-5BCFE8C15B70}"/>
              </a:ext>
            </a:extLst>
          </p:cNvPr>
          <p:cNvSpPr txBox="1"/>
          <p:nvPr/>
        </p:nvSpPr>
        <p:spPr>
          <a:xfrm>
            <a:off x="5922963" y="1493838"/>
            <a:ext cx="5711825" cy="4062651"/>
          </a:xfrm>
          <a:prstGeom prst="rect">
            <a:avLst/>
          </a:prstGeom>
          <a:solidFill>
            <a:schemeClr val="accent3">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r>
              <a:rPr lang="en-US" sz="2400" dirty="0">
                <a:ea typeface="Calibri" panose="020F0502020204030204"/>
                <a:cs typeface="Calibri" panose="020F0502020204030204"/>
              </a:rPr>
              <a:t>For this purpose of this technique, the following variable will be used for the analysis;</a:t>
            </a:r>
          </a:p>
          <a:p>
            <a:pPr marL="342900" indent="-342900">
              <a:buFont typeface="Wingdings"/>
              <a:buChar char="Ø"/>
            </a:pPr>
            <a:r>
              <a:rPr lang="en-US" sz="2400" dirty="0">
                <a:ea typeface="Calibri" panose="020F0502020204030204"/>
                <a:cs typeface="Calibri" panose="020F0502020204030204"/>
              </a:rPr>
              <a:t>Creditability(Dependent Variable)</a:t>
            </a:r>
          </a:p>
          <a:p>
            <a:pPr marL="285750" indent="-285750">
              <a:buFont typeface="Wingdings"/>
              <a:buChar char="Ø"/>
            </a:pPr>
            <a:r>
              <a:rPr lang="en-US" sz="2400" dirty="0">
                <a:ea typeface="Calibri" panose="020F0502020204030204"/>
                <a:cs typeface="Calibri" panose="020F0502020204030204"/>
              </a:rPr>
              <a:t>Duration of Credit month</a:t>
            </a:r>
          </a:p>
          <a:p>
            <a:pPr marL="285750" indent="-285750">
              <a:buFont typeface="Wingdings"/>
              <a:buChar char="Ø"/>
            </a:pPr>
            <a:r>
              <a:rPr lang="en-US" sz="2400" dirty="0">
                <a:ea typeface="Calibri" panose="020F0502020204030204"/>
                <a:cs typeface="Calibri" panose="020F0502020204030204"/>
              </a:rPr>
              <a:t>Credit amount</a:t>
            </a:r>
          </a:p>
          <a:p>
            <a:pPr marL="285750" indent="-285750">
              <a:buFont typeface="Wingdings"/>
              <a:buChar char="Ø"/>
            </a:pPr>
            <a:r>
              <a:rPr lang="en-US" sz="2400" dirty="0">
                <a:ea typeface="Calibri" panose="020F0502020204030204"/>
                <a:cs typeface="Calibri" panose="020F0502020204030204"/>
              </a:rPr>
              <a:t>Duration in Current Address</a:t>
            </a:r>
          </a:p>
          <a:p>
            <a:pPr marL="285750" indent="-285750">
              <a:buFont typeface="Wingdings"/>
              <a:buChar char="Ø"/>
            </a:pPr>
            <a:r>
              <a:rPr lang="en-US" sz="2400" dirty="0">
                <a:ea typeface="Calibri" panose="020F0502020204030204"/>
                <a:cs typeface="Calibri" panose="020F0502020204030204"/>
              </a:rPr>
              <a:t>Age in years</a:t>
            </a:r>
          </a:p>
          <a:p>
            <a:pPr marL="285750" indent="-285750">
              <a:buFont typeface="Wingdings"/>
              <a:buChar char="Ø"/>
            </a:pPr>
            <a:r>
              <a:rPr lang="en-US" sz="2400" dirty="0">
                <a:ea typeface="Calibri" panose="020F0502020204030204"/>
                <a:cs typeface="Calibri" panose="020F0502020204030204"/>
              </a:rPr>
              <a:t>Number of existing Credit in the bank</a:t>
            </a:r>
          </a:p>
          <a:p>
            <a:pPr marL="285750" indent="-285750">
              <a:buFont typeface="Wingdings"/>
              <a:buChar char="Ø"/>
            </a:pPr>
            <a:r>
              <a:rPr lang="en-US" sz="2400" dirty="0">
                <a:ea typeface="Calibri" panose="020F0502020204030204"/>
                <a:cs typeface="Calibri" panose="020F0502020204030204"/>
              </a:rPr>
              <a:t>No of Dependent</a:t>
            </a:r>
          </a:p>
        </p:txBody>
      </p:sp>
    </p:spTree>
    <p:extLst>
      <p:ext uri="{BB962C8B-B14F-4D97-AF65-F5344CB8AC3E}">
        <p14:creationId xmlns:p14="http://schemas.microsoft.com/office/powerpoint/2010/main" val="106855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F97A9A7A-7E35-EE08-17F5-ED6D44E98D4E}"/>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dirty="0">
                <a:solidFill>
                  <a:schemeClr val="tx2"/>
                </a:solidFill>
                <a:latin typeface="+mj-lt"/>
                <a:ea typeface="Calibri Light"/>
                <a:cs typeface="Calibri Light"/>
              </a:rPr>
              <a:t>EVALUATION</a:t>
            </a:r>
            <a:endParaRPr lang="en-US" sz="3600" kern="1200" dirty="0">
              <a:solidFill>
                <a:schemeClr val="tx2"/>
              </a:solidFill>
              <a:latin typeface="+mj-lt"/>
              <a:ea typeface="Calibri Light"/>
              <a:cs typeface="Calibri Light"/>
            </a:endParaRPr>
          </a:p>
        </p:txBody>
      </p:sp>
      <p:sp>
        <p:nvSpPr>
          <p:cNvPr id="3" name="TextBox 2">
            <a:extLst>
              <a:ext uri="{FF2B5EF4-FFF2-40B4-BE49-F238E27FC236}">
                <a16:creationId xmlns:a16="http://schemas.microsoft.com/office/drawing/2014/main" id="{506DACC4-391B-3BBF-5B57-430FFB71A3FB}"/>
              </a:ext>
            </a:extLst>
          </p:cNvPr>
          <p:cNvSpPr txBox="1"/>
          <p:nvPr/>
        </p:nvSpPr>
        <p:spPr>
          <a:xfrm>
            <a:off x="5695950" y="804672"/>
            <a:ext cx="6308661"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dirty="0">
              <a:solidFill>
                <a:schemeClr val="tx2"/>
              </a:solidFill>
              <a:cs typeface="Calibri"/>
            </a:endParaRPr>
          </a:p>
        </p:txBody>
      </p:sp>
      <p:sp>
        <p:nvSpPr>
          <p:cNvPr id="4" name="TextBox 3">
            <a:extLst>
              <a:ext uri="{FF2B5EF4-FFF2-40B4-BE49-F238E27FC236}">
                <a16:creationId xmlns:a16="http://schemas.microsoft.com/office/drawing/2014/main" id="{157DF6CA-F6D6-6E3D-C2EF-5BCFE8C15B70}"/>
              </a:ext>
            </a:extLst>
          </p:cNvPr>
          <p:cNvSpPr txBox="1"/>
          <p:nvPr/>
        </p:nvSpPr>
        <p:spPr>
          <a:xfrm>
            <a:off x="5907088" y="898525"/>
            <a:ext cx="5854700" cy="2031325"/>
          </a:xfrm>
          <a:prstGeom prst="rect">
            <a:avLst/>
          </a:prstGeom>
          <a:solidFill>
            <a:schemeClr val="accent3">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All the selected non-categorical variable selected were used to predict the creditability of the loan.</a:t>
            </a:r>
          </a:p>
          <a:p>
            <a:endParaRPr lang="en-US" dirty="0">
              <a:ea typeface="Calibri"/>
              <a:cs typeface="Calibri"/>
            </a:endParaRPr>
          </a:p>
          <a:p>
            <a:pPr marL="285750" indent="-285750">
              <a:buFont typeface="Wingdings"/>
              <a:buChar char="Ø"/>
            </a:pPr>
            <a:r>
              <a:rPr lang="en-US" dirty="0">
                <a:ea typeface="Calibri"/>
                <a:cs typeface="Calibri"/>
              </a:rPr>
              <a:t>90% of the dataset was used as the training data to test the 10% test target for its accuracy of prediction</a:t>
            </a:r>
          </a:p>
          <a:p>
            <a:pPr marL="285750" indent="-285750">
              <a:buFont typeface="Wingdings"/>
              <a:buChar char="Ø"/>
            </a:pPr>
            <a:endParaRPr lang="en-US" dirty="0">
              <a:ea typeface="Calibri"/>
              <a:cs typeface="Calibri"/>
            </a:endParaRPr>
          </a:p>
          <a:p>
            <a:pPr marL="285750" indent="-285750">
              <a:buFont typeface="Wingdings"/>
              <a:buChar char="Ø"/>
            </a:pPr>
            <a:endParaRPr lang="en-US" dirty="0">
              <a:ea typeface="Calibri"/>
              <a:cs typeface="Calibri"/>
            </a:endParaRPr>
          </a:p>
        </p:txBody>
      </p:sp>
      <p:graphicFrame>
        <p:nvGraphicFramePr>
          <p:cNvPr id="6" name="Table 5">
            <a:extLst>
              <a:ext uri="{FF2B5EF4-FFF2-40B4-BE49-F238E27FC236}">
                <a16:creationId xmlns:a16="http://schemas.microsoft.com/office/drawing/2014/main" id="{4F287BA3-85BE-EBE6-4CAE-1857F502FFD3}"/>
              </a:ext>
            </a:extLst>
          </p:cNvPr>
          <p:cNvGraphicFramePr>
            <a:graphicFrameLocks noGrp="1"/>
          </p:cNvGraphicFramePr>
          <p:nvPr>
            <p:extLst>
              <p:ext uri="{D42A27DB-BD31-4B8C-83A1-F6EECF244321}">
                <p14:modId xmlns:p14="http://schemas.microsoft.com/office/powerpoint/2010/main" val="876999691"/>
              </p:ext>
            </p:extLst>
          </p:nvPr>
        </p:nvGraphicFramePr>
        <p:xfrm>
          <a:off x="5897562" y="2817812"/>
          <a:ext cx="5775342" cy="1397792"/>
        </p:xfrm>
        <a:graphic>
          <a:graphicData uri="http://schemas.openxmlformats.org/drawingml/2006/table">
            <a:tbl>
              <a:tblPr firstRow="1" bandRow="1">
                <a:tableStyleId>{F5AB1C69-6EDB-4FF4-983F-18BD219EF322}</a:tableStyleId>
              </a:tblPr>
              <a:tblGrid>
                <a:gridCol w="2736683">
                  <a:extLst>
                    <a:ext uri="{9D8B030D-6E8A-4147-A177-3AD203B41FA5}">
                      <a16:colId xmlns:a16="http://schemas.microsoft.com/office/drawing/2014/main" val="1874012413"/>
                    </a:ext>
                  </a:extLst>
                </a:gridCol>
                <a:gridCol w="1566514">
                  <a:extLst>
                    <a:ext uri="{9D8B030D-6E8A-4147-A177-3AD203B41FA5}">
                      <a16:colId xmlns:a16="http://schemas.microsoft.com/office/drawing/2014/main" val="332632460"/>
                    </a:ext>
                  </a:extLst>
                </a:gridCol>
                <a:gridCol w="1472145">
                  <a:extLst>
                    <a:ext uri="{9D8B030D-6E8A-4147-A177-3AD203B41FA5}">
                      <a16:colId xmlns:a16="http://schemas.microsoft.com/office/drawing/2014/main" val="1382584315"/>
                    </a:ext>
                  </a:extLst>
                </a:gridCol>
              </a:tblGrid>
              <a:tr h="349448">
                <a:tc>
                  <a:txBody>
                    <a:bodyPr/>
                    <a:lstStyle/>
                    <a:p>
                      <a:pPr algn="ctr" fontAlgn="b"/>
                      <a:endParaRPr lang="en-US" sz="1600" dirty="0">
                        <a:effectLst/>
                      </a:endParaRPr>
                    </a:p>
                  </a:txBody>
                  <a:tcPr marL="9525" marR="9525" marT="9525" marB="0" anchor="b"/>
                </a:tc>
                <a:tc>
                  <a:txBody>
                    <a:bodyPr/>
                    <a:lstStyle/>
                    <a:p>
                      <a:pPr algn="ctr" fontAlgn="b"/>
                      <a:r>
                        <a:rPr lang="en-US" sz="1600" dirty="0">
                          <a:effectLst/>
                        </a:rPr>
                        <a:t>Test target</a:t>
                      </a:r>
                    </a:p>
                  </a:txBody>
                  <a:tcPr marL="9525" marR="9525" marT="9525" marB="0" anchor="b"/>
                </a:tc>
                <a:tc>
                  <a:txBody>
                    <a:bodyPr/>
                    <a:lstStyle/>
                    <a:p>
                      <a:pPr algn="ctr" fontAlgn="b"/>
                      <a:endParaRPr lang="en-US" sz="1600" dirty="0">
                        <a:effectLst/>
                      </a:endParaRPr>
                    </a:p>
                  </a:txBody>
                  <a:tcPr marL="9525" marR="9525" marT="9525" marB="0" anchor="b"/>
                </a:tc>
                <a:extLst>
                  <a:ext uri="{0D108BD9-81ED-4DB2-BD59-A6C34878D82A}">
                    <a16:rowId xmlns:a16="http://schemas.microsoft.com/office/drawing/2014/main" val="3458049200"/>
                  </a:ext>
                </a:extLst>
              </a:tr>
              <a:tr h="349448">
                <a:tc>
                  <a:txBody>
                    <a:bodyPr/>
                    <a:lstStyle/>
                    <a:p>
                      <a:pPr algn="ctr" fontAlgn="b"/>
                      <a:r>
                        <a:rPr lang="en-US" sz="1600" dirty="0">
                          <a:effectLst/>
                        </a:rPr>
                        <a:t>Prediction</a:t>
                      </a:r>
                    </a:p>
                  </a:txBody>
                  <a:tcPr marL="9525" marR="9525" marT="9525" marB="0" anchor="b"/>
                </a:tc>
                <a:tc>
                  <a:txBody>
                    <a:bodyPr/>
                    <a:lstStyle/>
                    <a:p>
                      <a:pPr algn="ctr" fontAlgn="b"/>
                      <a:r>
                        <a:rPr lang="en-US" sz="1600" dirty="0">
                          <a:effectLst/>
                        </a:rPr>
                        <a:t>Good Loan(0)</a:t>
                      </a:r>
                    </a:p>
                  </a:txBody>
                  <a:tcPr marL="9525" marR="9525" marT="9525" marB="0" anchor="b"/>
                </a:tc>
                <a:tc>
                  <a:txBody>
                    <a:bodyPr/>
                    <a:lstStyle/>
                    <a:p>
                      <a:pPr algn="ctr" fontAlgn="b"/>
                      <a:r>
                        <a:rPr lang="en-US" sz="1600" dirty="0">
                          <a:effectLst/>
                        </a:rPr>
                        <a:t>Bad Loan(10</a:t>
                      </a:r>
                    </a:p>
                  </a:txBody>
                  <a:tcPr marL="9525" marR="9525" marT="9525" marB="0" anchor="b"/>
                </a:tc>
                <a:extLst>
                  <a:ext uri="{0D108BD9-81ED-4DB2-BD59-A6C34878D82A}">
                    <a16:rowId xmlns:a16="http://schemas.microsoft.com/office/drawing/2014/main" val="44484625"/>
                  </a:ext>
                </a:extLst>
              </a:tr>
              <a:tr h="349448">
                <a:tc>
                  <a:txBody>
                    <a:bodyPr/>
                    <a:lstStyle/>
                    <a:p>
                      <a:pPr algn="ctr" fontAlgn="b"/>
                      <a:r>
                        <a:rPr lang="en-US" sz="1600" dirty="0">
                          <a:effectLst/>
                        </a:rPr>
                        <a:t>Good Loan (0)</a:t>
                      </a:r>
                    </a:p>
                  </a:txBody>
                  <a:tcPr marL="9525" marR="9525" marT="9525" marB="0" anchor="b"/>
                </a:tc>
                <a:tc>
                  <a:txBody>
                    <a:bodyPr/>
                    <a:lstStyle/>
                    <a:p>
                      <a:pPr algn="ctr" fontAlgn="b"/>
                      <a:r>
                        <a:rPr lang="en-US" sz="1600" dirty="0">
                          <a:effectLst/>
                        </a:rPr>
                        <a:t>2</a:t>
                      </a:r>
                    </a:p>
                  </a:txBody>
                  <a:tcPr marL="9525" marR="9525" marT="9525" marB="0" anchor="b"/>
                </a:tc>
                <a:tc>
                  <a:txBody>
                    <a:bodyPr/>
                    <a:lstStyle/>
                    <a:p>
                      <a:pPr algn="ctr" fontAlgn="b"/>
                      <a:r>
                        <a:rPr lang="en-US" sz="1600" dirty="0">
                          <a:effectLst/>
                        </a:rPr>
                        <a:t>4</a:t>
                      </a:r>
                    </a:p>
                  </a:txBody>
                  <a:tcPr marL="9525" marR="9525" marT="9525" marB="0" anchor="b"/>
                </a:tc>
                <a:extLst>
                  <a:ext uri="{0D108BD9-81ED-4DB2-BD59-A6C34878D82A}">
                    <a16:rowId xmlns:a16="http://schemas.microsoft.com/office/drawing/2014/main" val="2876249193"/>
                  </a:ext>
                </a:extLst>
              </a:tr>
              <a:tr h="349448">
                <a:tc>
                  <a:txBody>
                    <a:bodyPr/>
                    <a:lstStyle/>
                    <a:p>
                      <a:pPr algn="ctr" fontAlgn="b"/>
                      <a:r>
                        <a:rPr lang="en-US" sz="1600" dirty="0">
                          <a:effectLst/>
                        </a:rPr>
                        <a:t>Bad Loan (1)</a:t>
                      </a:r>
                    </a:p>
                  </a:txBody>
                  <a:tcPr marL="9525" marR="9525" marT="9525" marB="0" anchor="b"/>
                </a:tc>
                <a:tc>
                  <a:txBody>
                    <a:bodyPr/>
                    <a:lstStyle/>
                    <a:p>
                      <a:pPr algn="ctr" fontAlgn="b"/>
                      <a:r>
                        <a:rPr lang="en-US" sz="1600" dirty="0">
                          <a:effectLst/>
                        </a:rPr>
                        <a:t>17</a:t>
                      </a:r>
                    </a:p>
                  </a:txBody>
                  <a:tcPr marL="9525" marR="9525" marT="9525" marB="0" anchor="b"/>
                </a:tc>
                <a:tc>
                  <a:txBody>
                    <a:bodyPr/>
                    <a:lstStyle/>
                    <a:p>
                      <a:pPr algn="ctr" fontAlgn="b"/>
                      <a:r>
                        <a:rPr lang="en-US" sz="1600" dirty="0">
                          <a:effectLst/>
                        </a:rPr>
                        <a:t>67</a:t>
                      </a:r>
                    </a:p>
                  </a:txBody>
                  <a:tcPr marL="9525" marR="9525" marT="9525" marB="0" anchor="b"/>
                </a:tc>
                <a:extLst>
                  <a:ext uri="{0D108BD9-81ED-4DB2-BD59-A6C34878D82A}">
                    <a16:rowId xmlns:a16="http://schemas.microsoft.com/office/drawing/2014/main" val="1079356975"/>
                  </a:ext>
                </a:extLst>
              </a:tr>
            </a:tbl>
          </a:graphicData>
        </a:graphic>
      </p:graphicFrame>
      <p:sp>
        <p:nvSpPr>
          <p:cNvPr id="7" name="TextBox 6">
            <a:extLst>
              <a:ext uri="{FF2B5EF4-FFF2-40B4-BE49-F238E27FC236}">
                <a16:creationId xmlns:a16="http://schemas.microsoft.com/office/drawing/2014/main" id="{C1812926-475D-69B7-C091-3E4E9A5B5E37}"/>
              </a:ext>
            </a:extLst>
          </p:cNvPr>
          <p:cNvSpPr txBox="1"/>
          <p:nvPr/>
        </p:nvSpPr>
        <p:spPr>
          <a:xfrm>
            <a:off x="5907087" y="4359275"/>
            <a:ext cx="552132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Calibri"/>
                <a:cs typeface="Calibri"/>
              </a:rPr>
              <a:t>The table above shows the prediction outcome for the test target to be good or bad loan  such that all the observations in the diagonal (i.e., 2 and 67 are predicted correctly and the others are not predicted correctly.</a:t>
            </a:r>
            <a:endParaRPr lang="en-US" dirty="0"/>
          </a:p>
          <a:p>
            <a:pPr marL="285750" indent="-285750">
              <a:buFont typeface="Wingdings"/>
              <a:buChar char="Ø"/>
            </a:pPr>
            <a:r>
              <a:rPr lang="en-US" dirty="0">
                <a:ea typeface="Calibri"/>
                <a:cs typeface="Calibri"/>
              </a:rPr>
              <a:t>The Prediction outcome table has an accuracy of 76.67% which is good.</a:t>
            </a:r>
          </a:p>
          <a:p>
            <a:endParaRPr lang="en-US" dirty="0">
              <a:ea typeface="Calibri"/>
              <a:cs typeface="Calibri"/>
            </a:endParaRPr>
          </a:p>
        </p:txBody>
      </p:sp>
    </p:spTree>
    <p:extLst>
      <p:ext uri="{BB962C8B-B14F-4D97-AF65-F5344CB8AC3E}">
        <p14:creationId xmlns:p14="http://schemas.microsoft.com/office/powerpoint/2010/main" val="409667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08" cy="6483075"/>
            <a:chOff x="-19221" y="0"/>
            <a:chExt cx="5646908"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84" y="0"/>
              <a:ext cx="4575412"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C1DD2C07-7B9D-EED4-FD1E-25E3F1C0087F}"/>
              </a:ext>
            </a:extLst>
          </p:cNvPr>
          <p:cNvSpPr txBox="1"/>
          <p:nvPr/>
        </p:nvSpPr>
        <p:spPr>
          <a:xfrm>
            <a:off x="804672" y="2053641"/>
            <a:ext cx="2700786" cy="27600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chemeClr val="tx2"/>
                </a:solidFill>
                <a:latin typeface="+mj-lt"/>
                <a:ea typeface="+mj-ea"/>
                <a:cs typeface="+mj-cs"/>
              </a:rPr>
              <a:t>Conclusion</a:t>
            </a:r>
          </a:p>
        </p:txBody>
      </p:sp>
      <p:sp>
        <p:nvSpPr>
          <p:cNvPr id="3" name="TextBox 2">
            <a:extLst>
              <a:ext uri="{FF2B5EF4-FFF2-40B4-BE49-F238E27FC236}">
                <a16:creationId xmlns:a16="http://schemas.microsoft.com/office/drawing/2014/main" id="{DED9839D-3BD3-12F3-52B0-6B8B357E1D1C}"/>
              </a:ext>
            </a:extLst>
          </p:cNvPr>
          <p:cNvSpPr txBox="1"/>
          <p:nvPr/>
        </p:nvSpPr>
        <p:spPr>
          <a:xfrm>
            <a:off x="5688937" y="404991"/>
            <a:ext cx="6118884" cy="5681484"/>
          </a:xfrm>
          <a:prstGeom prst="rect">
            <a:avLst/>
          </a:prstGeom>
          <a:solidFill>
            <a:schemeClr val="accent3">
              <a:lumMod val="40000"/>
              <a:lumOff val="60000"/>
            </a:scheme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lnSpc>
                <a:spcPct val="90000"/>
              </a:lnSpc>
              <a:spcAft>
                <a:spcPts val="600"/>
              </a:spcAft>
              <a:buFont typeface="Wingdings"/>
              <a:buChar char="Ø"/>
            </a:pPr>
            <a:r>
              <a:rPr lang="en-US" sz="2000" dirty="0"/>
              <a:t>The four techniques of supervised learning have been used to explore the data set given (CREDIT 14). Using the decision tree is one of the best ways to visualize and predict the loan creditability of every bank customer, and it is very easy to interpret. Based on the decision tree output, the Logistics regression model was used to explore some of the variables. </a:t>
            </a:r>
            <a:endParaRPr lang="en-US" sz="2000"/>
          </a:p>
          <a:p>
            <a:pPr marL="342900" indent="-342900">
              <a:lnSpc>
                <a:spcPct val="90000"/>
              </a:lnSpc>
              <a:spcAft>
                <a:spcPts val="600"/>
              </a:spcAft>
              <a:buFont typeface="Wingdings"/>
              <a:buChar char="Ø"/>
            </a:pPr>
            <a:r>
              <a:rPr lang="en-US" sz="2000" dirty="0"/>
              <a:t>To estimate loan creditability, regression coefficient estimates were used to understand how each variable changed. With a p-value less than 0.05, the Logistics model has a statistically significant predictive probability of creditability based on the different levels of Account balance and the duration of credit months. </a:t>
            </a:r>
            <a:endParaRPr lang="en-US" sz="2000">
              <a:ea typeface="Calibri"/>
              <a:cs typeface="Calibri"/>
            </a:endParaRPr>
          </a:p>
        </p:txBody>
      </p:sp>
    </p:spTree>
    <p:extLst>
      <p:ext uri="{BB962C8B-B14F-4D97-AF65-F5344CB8AC3E}">
        <p14:creationId xmlns:p14="http://schemas.microsoft.com/office/powerpoint/2010/main" val="99872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08" cy="6483075"/>
            <a:chOff x="-19221" y="0"/>
            <a:chExt cx="5646908"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84" y="0"/>
              <a:ext cx="4575412"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C1DD2C07-7B9D-EED4-FD1E-25E3F1C0087F}"/>
              </a:ext>
            </a:extLst>
          </p:cNvPr>
          <p:cNvSpPr txBox="1"/>
          <p:nvPr/>
        </p:nvSpPr>
        <p:spPr>
          <a:xfrm>
            <a:off x="804672" y="2053641"/>
            <a:ext cx="2700786" cy="27600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chemeClr val="tx2"/>
                </a:solidFill>
                <a:latin typeface="+mj-lt"/>
                <a:ea typeface="+mj-ea"/>
                <a:cs typeface="+mj-cs"/>
              </a:rPr>
              <a:t>Conclusion</a:t>
            </a:r>
          </a:p>
        </p:txBody>
      </p:sp>
      <p:sp>
        <p:nvSpPr>
          <p:cNvPr id="3" name="TextBox 2">
            <a:extLst>
              <a:ext uri="{FF2B5EF4-FFF2-40B4-BE49-F238E27FC236}">
                <a16:creationId xmlns:a16="http://schemas.microsoft.com/office/drawing/2014/main" id="{DED9839D-3BD3-12F3-52B0-6B8B357E1D1C}"/>
              </a:ext>
            </a:extLst>
          </p:cNvPr>
          <p:cNvSpPr txBox="1"/>
          <p:nvPr/>
        </p:nvSpPr>
        <p:spPr>
          <a:xfrm>
            <a:off x="5860387" y="671691"/>
            <a:ext cx="5633109" cy="5414784"/>
          </a:xfrm>
          <a:prstGeom prst="rect">
            <a:avLst/>
          </a:prstGeom>
          <a:solidFill>
            <a:schemeClr val="accent3">
              <a:lumMod val="40000"/>
              <a:lumOff val="60000"/>
            </a:scheme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000" dirty="0">
              <a:ea typeface="Calibri" panose="020F0502020204030204"/>
              <a:cs typeface="Calibri" panose="020F0502020204030204"/>
            </a:endParaRPr>
          </a:p>
          <a:p>
            <a:pPr marL="342900" indent="-342900">
              <a:lnSpc>
                <a:spcPct val="90000"/>
              </a:lnSpc>
              <a:spcAft>
                <a:spcPts val="600"/>
              </a:spcAft>
              <a:buFont typeface="Wingdings,Sans-Serif"/>
              <a:buChar char="Ø"/>
            </a:pPr>
            <a:r>
              <a:rPr lang="en-US" sz="2000" dirty="0">
                <a:ea typeface="+mn-lt"/>
                <a:cs typeface="+mn-lt"/>
              </a:rPr>
              <a:t>Some of the independent variables in the given data set were used as predictors to predict the dependent variable in discriminant analysis based on the mean of their overlapping groups. The technique correctly predicted 62% of the creditability observations, while 38% were misclassified.</a:t>
            </a:r>
          </a:p>
          <a:p>
            <a:pPr marL="342900" indent="-342900">
              <a:lnSpc>
                <a:spcPct val="90000"/>
              </a:lnSpc>
              <a:spcAft>
                <a:spcPts val="600"/>
              </a:spcAft>
              <a:buFont typeface="Wingdings,Sans-Serif"/>
              <a:buChar char="Ø"/>
            </a:pPr>
            <a:r>
              <a:rPr lang="en-US" sz="2000" dirty="0">
                <a:ea typeface="+mn-lt"/>
                <a:cs typeface="+mn-lt"/>
              </a:rPr>
              <a:t>KNN utilized a 90% predefine training sample to identify 21 new data point that are closest to it in distance and put label on these samples to a 76.67% accuracy</a:t>
            </a:r>
            <a:r>
              <a:rPr lang="en-US" sz="2000" dirty="0"/>
              <a:t>. </a:t>
            </a:r>
            <a:endParaRPr lang="en-US" sz="2000">
              <a:ea typeface="Calibri"/>
              <a:cs typeface="Calibri"/>
            </a:endParaRPr>
          </a:p>
        </p:txBody>
      </p:sp>
    </p:spTree>
    <p:extLst>
      <p:ext uri="{BB962C8B-B14F-4D97-AF65-F5344CB8AC3E}">
        <p14:creationId xmlns:p14="http://schemas.microsoft.com/office/powerpoint/2010/main" val="95263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0"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40C61C8B-FF82-F7E6-A753-DE1B4CC0D3A1}"/>
              </a:ext>
            </a:extLst>
          </p:cNvPr>
          <p:cNvSpPr txBox="1"/>
          <p:nvPr/>
        </p:nvSpPr>
        <p:spPr>
          <a:xfrm>
            <a:off x="640080" y="1243013"/>
            <a:ext cx="3855720" cy="437197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dirty="0">
                <a:solidFill>
                  <a:schemeClr val="tx2"/>
                </a:solidFill>
                <a:latin typeface="+mj-lt"/>
                <a:ea typeface="+mj-ea"/>
                <a:cs typeface="+mj-cs"/>
              </a:rPr>
              <a:t>METHODOLOGY</a:t>
            </a:r>
            <a:endParaRPr lang="en-US" sz="4400" kern="1200">
              <a:solidFill>
                <a:schemeClr val="tx2"/>
              </a:solidFill>
              <a:latin typeface="+mj-lt"/>
              <a:ea typeface="Calibri Light"/>
              <a:cs typeface="Calibri Light"/>
            </a:endParaRPr>
          </a:p>
        </p:txBody>
      </p:sp>
      <p:sp>
        <p:nvSpPr>
          <p:cNvPr id="3" name="TextBox 2">
            <a:extLst>
              <a:ext uri="{FF2B5EF4-FFF2-40B4-BE49-F238E27FC236}">
                <a16:creationId xmlns:a16="http://schemas.microsoft.com/office/drawing/2014/main" id="{CD53EA65-A500-9AC8-CE46-8D7F10A11D81}"/>
              </a:ext>
            </a:extLst>
          </p:cNvPr>
          <p:cNvSpPr txBox="1"/>
          <p:nvPr/>
        </p:nvSpPr>
        <p:spPr>
          <a:xfrm>
            <a:off x="5150963" y="804672"/>
            <a:ext cx="6242461"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Aft>
                <a:spcPts val="600"/>
              </a:spcAft>
            </a:pPr>
            <a:r>
              <a:rPr lang="en-US" sz="2800" dirty="0">
                <a:solidFill>
                  <a:schemeClr val="tx2"/>
                </a:solidFill>
              </a:rPr>
              <a:t>For this Analysis,  we will Utilize the four major techniques of supervised learning which include;</a:t>
            </a:r>
            <a:endParaRPr lang="en-US" sz="2800" dirty="0">
              <a:solidFill>
                <a:schemeClr val="tx2"/>
              </a:solidFill>
              <a:ea typeface="Calibri"/>
              <a:cs typeface="Calibri"/>
            </a:endParaRPr>
          </a:p>
          <a:p>
            <a:pPr indent="-228600">
              <a:lnSpc>
                <a:spcPct val="90000"/>
              </a:lnSpc>
              <a:spcAft>
                <a:spcPts val="600"/>
              </a:spcAft>
              <a:buFont typeface="Arial" panose="020B0604020202020204" pitchFamily="34" charset="0"/>
              <a:buChar char="•"/>
            </a:pPr>
            <a:endParaRPr lang="en-US" sz="2800" dirty="0">
              <a:solidFill>
                <a:schemeClr val="tx2"/>
              </a:solidFill>
              <a:ea typeface="Calibri"/>
              <a:cs typeface="Calibri"/>
            </a:endParaRPr>
          </a:p>
          <a:p>
            <a:pPr marL="400050" indent="-342900">
              <a:lnSpc>
                <a:spcPct val="90000"/>
              </a:lnSpc>
              <a:spcAft>
                <a:spcPts val="600"/>
              </a:spcAft>
              <a:buFont typeface="Wingdings" panose="020B0604020202020204" pitchFamily="34" charset="0"/>
              <a:buChar char="Ø"/>
            </a:pPr>
            <a:r>
              <a:rPr lang="en-US" sz="2800" dirty="0">
                <a:solidFill>
                  <a:schemeClr val="tx2"/>
                </a:solidFill>
              </a:rPr>
              <a:t>Decision Tree</a:t>
            </a:r>
            <a:endParaRPr lang="en-US" sz="2800" dirty="0">
              <a:solidFill>
                <a:schemeClr val="tx2"/>
              </a:solidFill>
              <a:ea typeface="Calibri"/>
              <a:cs typeface="Calibri"/>
            </a:endParaRPr>
          </a:p>
          <a:p>
            <a:pPr marL="400050" indent="-342900">
              <a:lnSpc>
                <a:spcPct val="90000"/>
              </a:lnSpc>
              <a:spcAft>
                <a:spcPts val="600"/>
              </a:spcAft>
              <a:buFont typeface="Wingdings" panose="020B0604020202020204" pitchFamily="34" charset="0"/>
              <a:buChar char="Ø"/>
            </a:pPr>
            <a:r>
              <a:rPr lang="en-US" sz="2800" dirty="0">
                <a:solidFill>
                  <a:schemeClr val="tx2"/>
                </a:solidFill>
              </a:rPr>
              <a:t>Logistic Regression</a:t>
            </a:r>
            <a:endParaRPr lang="en-US" sz="2800" dirty="0">
              <a:solidFill>
                <a:schemeClr val="tx2"/>
              </a:solidFill>
              <a:ea typeface="Calibri"/>
              <a:cs typeface="Calibri"/>
            </a:endParaRPr>
          </a:p>
          <a:p>
            <a:pPr marL="400050" indent="-342900">
              <a:lnSpc>
                <a:spcPct val="90000"/>
              </a:lnSpc>
              <a:spcAft>
                <a:spcPts val="600"/>
              </a:spcAft>
              <a:buFont typeface="Wingdings"/>
              <a:buChar char="Ø"/>
            </a:pPr>
            <a:r>
              <a:rPr lang="en-US" sz="2800" dirty="0">
                <a:solidFill>
                  <a:schemeClr val="tx2"/>
                </a:solidFill>
              </a:rPr>
              <a:t>Discriminant Analysis</a:t>
            </a:r>
            <a:endParaRPr lang="en-US" sz="2800" dirty="0">
              <a:solidFill>
                <a:schemeClr val="tx2"/>
              </a:solidFill>
              <a:ea typeface="Calibri"/>
              <a:cs typeface="Calibri"/>
            </a:endParaRPr>
          </a:p>
          <a:p>
            <a:pPr marL="400050" indent="-342900">
              <a:lnSpc>
                <a:spcPct val="90000"/>
              </a:lnSpc>
              <a:spcAft>
                <a:spcPts val="600"/>
              </a:spcAft>
              <a:buFont typeface="Wingdings" panose="020B0604020202020204" pitchFamily="34" charset="0"/>
              <a:buChar char="Ø"/>
            </a:pPr>
            <a:r>
              <a:rPr lang="en-US" sz="2800" dirty="0">
                <a:solidFill>
                  <a:schemeClr val="tx2"/>
                </a:solidFill>
              </a:rPr>
              <a:t>K-Nearest Neighbours</a:t>
            </a:r>
          </a:p>
          <a:p>
            <a:pPr marL="400050" indent="-342900">
              <a:lnSpc>
                <a:spcPct val="90000"/>
              </a:lnSpc>
              <a:spcAft>
                <a:spcPts val="600"/>
              </a:spcAft>
              <a:buFont typeface="Wingdings" panose="020B0604020202020204" pitchFamily="34" charset="0"/>
              <a:buChar char="Ø"/>
            </a:pPr>
            <a:endParaRPr lang="en-US" sz="2800" dirty="0">
              <a:solidFill>
                <a:schemeClr val="tx2"/>
              </a:solidFill>
              <a:ea typeface="Calibri"/>
              <a:cs typeface="Calibri"/>
            </a:endParaRPr>
          </a:p>
          <a:p>
            <a:pPr marL="57150">
              <a:lnSpc>
                <a:spcPct val="90000"/>
              </a:lnSpc>
              <a:spcAft>
                <a:spcPts val="600"/>
              </a:spcAft>
            </a:pPr>
            <a:r>
              <a:rPr lang="en-US" sz="2800" dirty="0">
                <a:solidFill>
                  <a:schemeClr val="tx2"/>
                </a:solidFill>
                <a:ea typeface="Calibri"/>
                <a:cs typeface="Calibri"/>
              </a:rPr>
              <a:t>All these techniques will be carried out using </a:t>
            </a:r>
            <a:r>
              <a:rPr lang="en-US" sz="2800" b="1" dirty="0">
                <a:solidFill>
                  <a:schemeClr val="tx2"/>
                </a:solidFill>
                <a:ea typeface="Calibri"/>
                <a:cs typeface="Calibri"/>
              </a:rPr>
              <a:t>R Studio</a:t>
            </a:r>
            <a:r>
              <a:rPr lang="en-US" sz="2800" dirty="0">
                <a:solidFill>
                  <a:schemeClr val="tx2"/>
                </a:solidFill>
                <a:ea typeface="Calibri"/>
                <a:cs typeface="Calibri"/>
              </a:rPr>
              <a:t> and the Data set Provided is </a:t>
            </a:r>
            <a:r>
              <a:rPr lang="en-US" sz="2800" b="1" dirty="0">
                <a:solidFill>
                  <a:schemeClr val="tx2"/>
                </a:solidFill>
                <a:ea typeface="Calibri"/>
                <a:cs typeface="Calibri"/>
              </a:rPr>
              <a:t>CREDIT 14.</a:t>
            </a:r>
          </a:p>
        </p:txBody>
      </p:sp>
    </p:spTree>
    <p:extLst>
      <p:ext uri="{BB962C8B-B14F-4D97-AF65-F5344CB8AC3E}">
        <p14:creationId xmlns:p14="http://schemas.microsoft.com/office/powerpoint/2010/main" val="217019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298B18-2308-0D19-D38E-96B38859AB98}"/>
              </a:ext>
            </a:extLst>
          </p:cNvPr>
          <p:cNvSpPr txBox="1"/>
          <p:nvPr/>
        </p:nvSpPr>
        <p:spPr>
          <a:xfrm>
            <a:off x="4965430" y="629268"/>
            <a:ext cx="6586491" cy="128616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5400" b="1" dirty="0">
                <a:solidFill>
                  <a:schemeClr val="tx1"/>
                </a:solidFill>
                <a:latin typeface="+mj-lt"/>
                <a:ea typeface="+mj-ea"/>
                <a:cs typeface="+mj-cs"/>
              </a:rPr>
              <a:t>DECISION TREE</a:t>
            </a:r>
          </a:p>
        </p:txBody>
      </p:sp>
      <p:pic>
        <p:nvPicPr>
          <p:cNvPr id="15" name="Picture 4" descr="Top view of cubes connected with black lines">
            <a:extLst>
              <a:ext uri="{FF2B5EF4-FFF2-40B4-BE49-F238E27FC236}">
                <a16:creationId xmlns:a16="http://schemas.microsoft.com/office/drawing/2014/main" id="{8652D48D-D7C2-2B0B-C074-A9A22876B537}"/>
              </a:ext>
            </a:extLst>
          </p:cNvPr>
          <p:cNvPicPr>
            <a:picLocks noChangeAspect="1"/>
          </p:cNvPicPr>
          <p:nvPr/>
        </p:nvPicPr>
        <p:blipFill rotWithShape="1">
          <a:blip r:embed="rId2"/>
          <a:srcRect l="29805" r="19502" b="4"/>
          <a:stretch/>
        </p:blipFill>
        <p:spPr>
          <a:xfrm>
            <a:off x="20" y="10"/>
            <a:ext cx="4635571" cy="6857990"/>
          </a:xfrm>
          <a:prstGeom prst="rect">
            <a:avLst/>
          </a:prstGeom>
          <a:effectLst/>
        </p:spPr>
      </p:pic>
      <p:cxnSp>
        <p:nvCxnSpPr>
          <p:cNvPr id="16"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8" name="TextBox 2">
            <a:extLst>
              <a:ext uri="{FF2B5EF4-FFF2-40B4-BE49-F238E27FC236}">
                <a16:creationId xmlns:a16="http://schemas.microsoft.com/office/drawing/2014/main" id="{590FE6FB-B295-02D5-A61F-B1FFEA7A82F6}"/>
              </a:ext>
            </a:extLst>
          </p:cNvPr>
          <p:cNvGraphicFramePr/>
          <p:nvPr>
            <p:extLst>
              <p:ext uri="{D42A27DB-BD31-4B8C-83A1-F6EECF244321}">
                <p14:modId xmlns:p14="http://schemas.microsoft.com/office/powerpoint/2010/main" val="581847647"/>
              </p:ext>
            </p:extLst>
          </p:nvPr>
        </p:nvGraphicFramePr>
        <p:xfrm>
          <a:off x="4965431" y="2311400"/>
          <a:ext cx="6586489" cy="3912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508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220FE73C-4421-1F10-2CE6-E229D666D397}"/>
              </a:ext>
            </a:extLst>
          </p:cNvPr>
          <p:cNvSpPr txBox="1"/>
          <p:nvPr/>
        </p:nvSpPr>
        <p:spPr>
          <a:xfrm>
            <a:off x="660041" y="2767106"/>
            <a:ext cx="2880828" cy="30719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dirty="0">
                <a:solidFill>
                  <a:srgbClr val="FFFFFF"/>
                </a:solidFill>
                <a:latin typeface="+mj-lt"/>
                <a:ea typeface="+mj-ea"/>
                <a:cs typeface="+mj-cs"/>
              </a:rPr>
              <a:t>Decision Tree</a:t>
            </a:r>
            <a:endParaRPr lang="en-US" sz="4000" kern="1200" dirty="0">
              <a:solidFill>
                <a:srgbClr val="FFFFFF"/>
              </a:solidFill>
              <a:latin typeface="+mj-lt"/>
              <a:ea typeface="+mj-ea"/>
              <a:cs typeface="Calibri Light"/>
            </a:endParaRPr>
          </a:p>
        </p:txBody>
      </p:sp>
      <p:pic>
        <p:nvPicPr>
          <p:cNvPr id="7" name="Picture 7" descr="Diagram&#10;&#10;Description automatically generated">
            <a:extLst>
              <a:ext uri="{FF2B5EF4-FFF2-40B4-BE49-F238E27FC236}">
                <a16:creationId xmlns:a16="http://schemas.microsoft.com/office/drawing/2014/main" id="{34DB44AF-8EF4-5040-DCB6-8DCA80A35EE9}"/>
              </a:ext>
            </a:extLst>
          </p:cNvPr>
          <p:cNvPicPr>
            <a:picLocks noChangeAspect="1"/>
          </p:cNvPicPr>
          <p:nvPr/>
        </p:nvPicPr>
        <p:blipFill>
          <a:blip r:embed="rId2"/>
          <a:stretch>
            <a:fillRect/>
          </a:stretch>
        </p:blipFill>
        <p:spPr>
          <a:xfrm>
            <a:off x="2282" y="-4674"/>
            <a:ext cx="11929740" cy="6859391"/>
          </a:xfrm>
          <a:prstGeom prst="rect">
            <a:avLst/>
          </a:prstGeom>
        </p:spPr>
      </p:pic>
      <p:sp>
        <p:nvSpPr>
          <p:cNvPr id="10" name="TextBox 9">
            <a:extLst>
              <a:ext uri="{FF2B5EF4-FFF2-40B4-BE49-F238E27FC236}">
                <a16:creationId xmlns:a16="http://schemas.microsoft.com/office/drawing/2014/main" id="{6BBCE470-2030-C0DE-2634-2571D19392CE}"/>
              </a:ext>
            </a:extLst>
          </p:cNvPr>
          <p:cNvSpPr txBox="1"/>
          <p:nvPr/>
        </p:nvSpPr>
        <p:spPr>
          <a:xfrm>
            <a:off x="795337" y="96838"/>
            <a:ext cx="3228522" cy="1077218"/>
          </a:xfrm>
          <a:prstGeom prst="rect">
            <a:avLst/>
          </a:prstGeom>
          <a:solidFill>
            <a:schemeClr val="accent5">
              <a:lumMod val="20000"/>
              <a:lumOff val="80000"/>
            </a:schemeClr>
          </a:solidFill>
          <a:ln>
            <a:solidFill>
              <a:srgbClr val="4472C4"/>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cs typeface="Calibri"/>
              </a:rPr>
              <a:t>DECISION TREE FOR CREDIT14</a:t>
            </a:r>
            <a:endParaRPr lang="en-US" dirty="0"/>
          </a:p>
        </p:txBody>
      </p:sp>
    </p:spTree>
    <p:extLst>
      <p:ext uri="{BB962C8B-B14F-4D97-AF65-F5344CB8AC3E}">
        <p14:creationId xmlns:p14="http://schemas.microsoft.com/office/powerpoint/2010/main" val="15454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6DB35F-E390-B815-50F7-305CAF589D95}"/>
              </a:ext>
            </a:extLst>
          </p:cNvPr>
          <p:cNvSpPr txBox="1"/>
          <p:nvPr/>
        </p:nvSpPr>
        <p:spPr>
          <a:xfrm>
            <a:off x="340360" y="295813"/>
            <a:ext cx="4335223" cy="5907245"/>
          </a:xfrm>
          <a:prstGeom prst="rect">
            <a:avLst/>
          </a:prstGeom>
          <a:solidFill>
            <a:schemeClr val="accent1"/>
          </a:solid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kern="1200" dirty="0">
                <a:solidFill>
                  <a:schemeClr val="bg1"/>
                </a:solidFill>
                <a:latin typeface="+mj-lt"/>
                <a:ea typeface="+mj-ea"/>
                <a:cs typeface="+mj-cs"/>
              </a:rPr>
              <a:t>What does it tell us</a:t>
            </a:r>
            <a:r>
              <a:rPr lang="en-US" sz="4800" dirty="0">
                <a:solidFill>
                  <a:schemeClr val="bg1"/>
                </a:solidFill>
                <a:latin typeface="+mj-lt"/>
                <a:ea typeface="+mj-ea"/>
                <a:cs typeface="+mj-cs"/>
              </a:rPr>
              <a:t>?</a:t>
            </a:r>
            <a:endParaRPr lang="en-US" sz="4800" kern="1200" dirty="0">
              <a:solidFill>
                <a:schemeClr val="bg1"/>
              </a:solidFill>
              <a:latin typeface="+mj-lt"/>
              <a:ea typeface="+mj-ea"/>
              <a:cs typeface="+mj-cs"/>
            </a:endParaRPr>
          </a:p>
        </p:txBody>
      </p:sp>
      <p:sp>
        <p:nvSpPr>
          <p:cNvPr id="5" name="TextBox 4">
            <a:extLst>
              <a:ext uri="{FF2B5EF4-FFF2-40B4-BE49-F238E27FC236}">
                <a16:creationId xmlns:a16="http://schemas.microsoft.com/office/drawing/2014/main" id="{53E7A14B-EDDE-FF05-FD62-0C7116ADA523}"/>
              </a:ext>
            </a:extLst>
          </p:cNvPr>
          <p:cNvSpPr txBox="1"/>
          <p:nvPr/>
        </p:nvSpPr>
        <p:spPr>
          <a:xfrm>
            <a:off x="8010525" y="22274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graphicFrame>
        <p:nvGraphicFramePr>
          <p:cNvPr id="7" name="TextBox 2">
            <a:extLst>
              <a:ext uri="{FF2B5EF4-FFF2-40B4-BE49-F238E27FC236}">
                <a16:creationId xmlns:a16="http://schemas.microsoft.com/office/drawing/2014/main" id="{6C05CFD7-6AB8-908F-2636-5469FADE91A9}"/>
              </a:ext>
            </a:extLst>
          </p:cNvPr>
          <p:cNvGraphicFramePr/>
          <p:nvPr>
            <p:extLst>
              <p:ext uri="{D42A27DB-BD31-4B8C-83A1-F6EECF244321}">
                <p14:modId xmlns:p14="http://schemas.microsoft.com/office/powerpoint/2010/main" val="3973406387"/>
              </p:ext>
            </p:extLst>
          </p:nvPr>
        </p:nvGraphicFramePr>
        <p:xfrm>
          <a:off x="4799592" y="262770"/>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312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D4F6615C-DB90-8B2D-A2D0-4449768E8F55}"/>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kern="1200" dirty="0">
                <a:solidFill>
                  <a:schemeClr val="tx2"/>
                </a:solidFill>
                <a:latin typeface="+mj-lt"/>
                <a:ea typeface="+mj-ea"/>
                <a:cs typeface="+mj-cs"/>
              </a:rPr>
              <a:t>What does it tell us</a:t>
            </a:r>
            <a:r>
              <a:rPr lang="en-US" sz="3600" dirty="0">
                <a:solidFill>
                  <a:schemeClr val="tx2"/>
                </a:solidFill>
                <a:latin typeface="+mj-lt"/>
                <a:ea typeface="+mj-ea"/>
                <a:cs typeface="+mj-cs"/>
              </a:rPr>
              <a:t>?</a:t>
            </a:r>
            <a:endParaRPr lang="en-US" sz="3600" kern="1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00B6B194-580B-DE9D-EB8F-8A56F0863011}"/>
              </a:ext>
            </a:extLst>
          </p:cNvPr>
          <p:cNvSpPr txBox="1"/>
          <p:nvPr/>
        </p:nvSpPr>
        <p:spPr>
          <a:xfrm>
            <a:off x="6172200" y="804672"/>
            <a:ext cx="5221224" cy="5230368"/>
          </a:xfrm>
          <a:prstGeom prst="rect">
            <a:avLst/>
          </a:prstGeom>
          <a:solidFill>
            <a:schemeClr val="accent3">
              <a:lumMod val="40000"/>
              <a:lumOff val="60000"/>
            </a:schemeClr>
          </a:solid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nSpc>
                <a:spcPct val="90000"/>
              </a:lnSpc>
              <a:spcAft>
                <a:spcPts val="600"/>
              </a:spcAft>
              <a:buFont typeface="Wingdings"/>
              <a:buChar char="Ø"/>
            </a:pPr>
            <a:r>
              <a:rPr lang="en-US" sz="2400" dirty="0">
                <a:solidFill>
                  <a:schemeClr val="tx2"/>
                </a:solidFill>
              </a:rPr>
              <a:t>The probability of rejecting a customer with account balance in category 3 and 4 is 46% while the probability of being subjected to check of duration of credit month is 54% if the account balance falls with the level 1 and 2 categories. Similarly for other nodes</a:t>
            </a:r>
            <a:endParaRPr lang="en-US">
              <a:ea typeface="Calibri" panose="020F0502020204030204"/>
              <a:cs typeface="Calibri" panose="020F0502020204030204"/>
            </a:endParaRPr>
          </a:p>
        </p:txBody>
      </p:sp>
      <p:sp>
        <p:nvSpPr>
          <p:cNvPr id="4" name="TextBox 3">
            <a:extLst>
              <a:ext uri="{FF2B5EF4-FFF2-40B4-BE49-F238E27FC236}">
                <a16:creationId xmlns:a16="http://schemas.microsoft.com/office/drawing/2014/main" id="{C703D747-5A2E-CA24-8208-3678BCC8CFEA}"/>
              </a:ext>
            </a:extLst>
          </p:cNvPr>
          <p:cNvSpPr txBox="1"/>
          <p:nvPr/>
        </p:nvSpPr>
        <p:spPr>
          <a:xfrm>
            <a:off x="4724400" y="3105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245345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819F2-EF67-F513-3D8D-9DAC15CBF6E0}"/>
              </a:ext>
            </a:extLst>
          </p:cNvPr>
          <p:cNvSpPr txBox="1"/>
          <p:nvPr/>
        </p:nvSpPr>
        <p:spPr>
          <a:xfrm>
            <a:off x="4965430" y="629268"/>
            <a:ext cx="6586491" cy="128616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a:latin typeface="+mj-lt"/>
                <a:ea typeface="+mj-ea"/>
                <a:cs typeface="+mj-cs"/>
              </a:rPr>
              <a:t>LOGISTIC REGRESSION</a:t>
            </a:r>
          </a:p>
        </p:txBody>
      </p:sp>
      <p:sp>
        <p:nvSpPr>
          <p:cNvPr id="3" name="TextBox 2">
            <a:extLst>
              <a:ext uri="{FF2B5EF4-FFF2-40B4-BE49-F238E27FC236}">
                <a16:creationId xmlns:a16="http://schemas.microsoft.com/office/drawing/2014/main" id="{11D9779F-D2DC-3722-272D-0DCE7374934A}"/>
              </a:ext>
            </a:extLst>
          </p:cNvPr>
          <p:cNvSpPr txBox="1"/>
          <p:nvPr/>
        </p:nvSpPr>
        <p:spPr>
          <a:xfrm>
            <a:off x="4965431" y="2438400"/>
            <a:ext cx="658648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400050" indent="-342900">
              <a:lnSpc>
                <a:spcPct val="90000"/>
              </a:lnSpc>
              <a:spcAft>
                <a:spcPts val="600"/>
              </a:spcAft>
              <a:buFont typeface="Wingdings" panose="020B0604020202020204" pitchFamily="34" charset="0"/>
              <a:buChar char="Ø"/>
            </a:pPr>
            <a:r>
              <a:rPr lang="en-US" sz="2000" dirty="0"/>
              <a:t>The second technique is the Logistic regression.</a:t>
            </a:r>
            <a:endParaRPr lang="en-US" dirty="0"/>
          </a:p>
          <a:p>
            <a:pPr marL="285750" indent="-228600">
              <a:lnSpc>
                <a:spcPct val="90000"/>
              </a:lnSpc>
              <a:spcAft>
                <a:spcPts val="600"/>
              </a:spcAft>
              <a:buFont typeface="Arial" panose="020B0604020202020204" pitchFamily="34" charset="0"/>
              <a:buChar char="•"/>
            </a:pPr>
            <a:endParaRPr lang="en-US" sz="2000"/>
          </a:p>
          <a:p>
            <a:pPr marL="400050" indent="-342900">
              <a:lnSpc>
                <a:spcPct val="90000"/>
              </a:lnSpc>
              <a:spcAft>
                <a:spcPts val="600"/>
              </a:spcAft>
              <a:buFont typeface="Wingdings"/>
              <a:buChar char="Ø"/>
            </a:pPr>
            <a:r>
              <a:rPr lang="en-US" sz="2000" dirty="0"/>
              <a:t>This model is a classification algorithm technique which uses probability to determine the relationship between the categorical dependent variable and one or more independent variables.</a:t>
            </a:r>
            <a:endParaRPr lang="en-US" sz="2000" dirty="0">
              <a:cs typeface="Calibri"/>
            </a:endParaRPr>
          </a:p>
          <a:p>
            <a:pPr marL="57150">
              <a:lnSpc>
                <a:spcPct val="90000"/>
              </a:lnSpc>
              <a:spcAft>
                <a:spcPts val="600"/>
              </a:spcAft>
            </a:pPr>
            <a:endParaRPr lang="en-US" sz="2000" dirty="0">
              <a:cs typeface="Calibri"/>
            </a:endParaRPr>
          </a:p>
          <a:p>
            <a:pPr marL="400050" indent="-342900">
              <a:lnSpc>
                <a:spcPct val="90000"/>
              </a:lnSpc>
              <a:spcAft>
                <a:spcPts val="600"/>
              </a:spcAft>
              <a:buFont typeface="Wingdings" panose="020B0604020202020204" pitchFamily="34" charset="0"/>
              <a:buChar char="Ø"/>
            </a:pPr>
            <a:r>
              <a:rPr lang="en-US" sz="2000" dirty="0"/>
              <a:t>The Variable chosen for this analysis are;</a:t>
            </a:r>
            <a:endParaRPr lang="en-US" sz="2000" dirty="0">
              <a:cs typeface="Calibri" panose="020F0502020204030204"/>
            </a:endParaRPr>
          </a:p>
          <a:p>
            <a:pPr marL="57150">
              <a:lnSpc>
                <a:spcPct val="90000"/>
              </a:lnSpc>
              <a:spcAft>
                <a:spcPts val="600"/>
              </a:spcAft>
            </a:pPr>
            <a:r>
              <a:rPr lang="en-US" sz="2000" dirty="0"/>
              <a:t>           (I)Creditability</a:t>
            </a:r>
            <a:endParaRPr lang="en-US" sz="2000" dirty="0">
              <a:cs typeface="Calibri"/>
            </a:endParaRPr>
          </a:p>
          <a:p>
            <a:pPr>
              <a:lnSpc>
                <a:spcPct val="90000"/>
              </a:lnSpc>
              <a:spcAft>
                <a:spcPts val="600"/>
              </a:spcAft>
            </a:pPr>
            <a:r>
              <a:rPr lang="en-US" sz="2000" dirty="0"/>
              <a:t>            (II)Duration of credit month</a:t>
            </a:r>
            <a:endParaRPr lang="en-US" sz="2000" dirty="0">
              <a:cs typeface="Calibri" panose="020F0502020204030204"/>
            </a:endParaRPr>
          </a:p>
          <a:p>
            <a:pPr>
              <a:lnSpc>
                <a:spcPct val="90000"/>
              </a:lnSpc>
              <a:spcAft>
                <a:spcPts val="600"/>
              </a:spcAft>
            </a:pPr>
            <a:r>
              <a:rPr lang="en-US" sz="2000" dirty="0"/>
              <a:t>            (III)Credit Amount</a:t>
            </a:r>
            <a:endParaRPr lang="en-US" sz="2000" dirty="0">
              <a:cs typeface="Calibri" panose="020F0502020204030204"/>
            </a:endParaRPr>
          </a:p>
          <a:p>
            <a:pPr>
              <a:lnSpc>
                <a:spcPct val="90000"/>
              </a:lnSpc>
              <a:spcAft>
                <a:spcPts val="600"/>
              </a:spcAft>
            </a:pPr>
            <a:r>
              <a:rPr lang="en-US" sz="2000" dirty="0"/>
              <a:t>            (IV)Account balance</a:t>
            </a:r>
            <a:endParaRPr lang="en-US" sz="2000" dirty="0">
              <a:cs typeface="Calibri" panose="020F0502020204030204"/>
            </a:endParaRPr>
          </a:p>
        </p:txBody>
      </p:sp>
      <p:pic>
        <p:nvPicPr>
          <p:cNvPr id="5" name="Picture 4" descr="Codes on papers">
            <a:extLst>
              <a:ext uri="{FF2B5EF4-FFF2-40B4-BE49-F238E27FC236}">
                <a16:creationId xmlns:a16="http://schemas.microsoft.com/office/drawing/2014/main" id="{E3F7D56F-7406-7A0A-B559-7784D28F2408}"/>
              </a:ext>
            </a:extLst>
          </p:cNvPr>
          <p:cNvPicPr>
            <a:picLocks noChangeAspect="1"/>
          </p:cNvPicPr>
          <p:nvPr/>
        </p:nvPicPr>
        <p:blipFill rotWithShape="1">
          <a:blip r:embed="rId2"/>
          <a:srcRect l="21921" r="33026" b="-3"/>
          <a:stretch/>
        </p:blipFill>
        <p:spPr>
          <a:xfrm>
            <a:off x="20" y="10"/>
            <a:ext cx="3846357"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7004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61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9D3EA2-7B60-935B-A945-0D3DBD4EF0A3}"/>
              </a:ext>
            </a:extLst>
          </p:cNvPr>
          <p:cNvSpPr/>
          <p:nvPr/>
        </p:nvSpPr>
        <p:spPr>
          <a:xfrm>
            <a:off x="415925" y="622300"/>
            <a:ext cx="3929062" cy="5611811"/>
          </a:xfrm>
          <a:prstGeom prst="rect">
            <a:avLst/>
          </a:prstGeom>
          <a:solidFill>
            <a:schemeClr val="accent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extBox 1">
            <a:extLst>
              <a:ext uri="{FF2B5EF4-FFF2-40B4-BE49-F238E27FC236}">
                <a16:creationId xmlns:a16="http://schemas.microsoft.com/office/drawing/2014/main" id="{8AAB6F3F-5CF8-C14E-4AC2-000CFEAE1C70}"/>
              </a:ext>
            </a:extLst>
          </p:cNvPr>
          <p:cNvSpPr txBox="1"/>
          <p:nvPr/>
        </p:nvSpPr>
        <p:spPr>
          <a:xfrm>
            <a:off x="566283" y="5248275"/>
            <a:ext cx="362766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lumMod val="95000"/>
                  </a:schemeClr>
                </a:solidFill>
                <a:cs typeface="Calibri"/>
              </a:rPr>
              <a:t>LOGISTICS REGRESSION</a:t>
            </a:r>
          </a:p>
        </p:txBody>
      </p:sp>
      <p:sp>
        <p:nvSpPr>
          <p:cNvPr id="3" name="TextBox 2">
            <a:extLst>
              <a:ext uri="{FF2B5EF4-FFF2-40B4-BE49-F238E27FC236}">
                <a16:creationId xmlns:a16="http://schemas.microsoft.com/office/drawing/2014/main" id="{4A8D6B30-1303-89A2-32D0-C4EADD14DD8E}"/>
              </a:ext>
            </a:extLst>
          </p:cNvPr>
          <p:cNvSpPr txBox="1"/>
          <p:nvPr/>
        </p:nvSpPr>
        <p:spPr>
          <a:xfrm>
            <a:off x="2873829" y="196215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000" dirty="0">
              <a:cs typeface="Calibri"/>
            </a:endParaRPr>
          </a:p>
        </p:txBody>
      </p:sp>
      <p:sp>
        <p:nvSpPr>
          <p:cNvPr id="4" name="TextBox 3">
            <a:extLst>
              <a:ext uri="{FF2B5EF4-FFF2-40B4-BE49-F238E27FC236}">
                <a16:creationId xmlns:a16="http://schemas.microsoft.com/office/drawing/2014/main" id="{FC236896-53FF-0124-392E-ADEB43C7766F}"/>
              </a:ext>
            </a:extLst>
          </p:cNvPr>
          <p:cNvSpPr txBox="1"/>
          <p:nvPr/>
        </p:nvSpPr>
        <p:spPr>
          <a:xfrm>
            <a:off x="4556580" y="1230767"/>
            <a:ext cx="747848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The technique starts with an understanding of the categorical variable chosen. In the case of Credit 14, a table of possible outcomes is predicted as thus; </a:t>
            </a:r>
            <a:endParaRPr lang="en-US" sz="2000"/>
          </a:p>
          <a:p>
            <a:endParaRPr lang="en-US" sz="2000" dirty="0">
              <a:ea typeface="Calibri"/>
              <a:cs typeface="Calibri"/>
            </a:endParaRPr>
          </a:p>
        </p:txBody>
      </p:sp>
      <p:sp>
        <p:nvSpPr>
          <p:cNvPr id="6" name="TextBox 5">
            <a:extLst>
              <a:ext uri="{FF2B5EF4-FFF2-40B4-BE49-F238E27FC236}">
                <a16:creationId xmlns:a16="http://schemas.microsoft.com/office/drawing/2014/main" id="{C8A431E9-4261-28A7-E90D-A7825E4F4089}"/>
              </a:ext>
            </a:extLst>
          </p:cNvPr>
          <p:cNvSpPr txBox="1"/>
          <p:nvPr/>
        </p:nvSpPr>
        <p:spPr>
          <a:xfrm>
            <a:off x="4615543" y="347254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000" dirty="0">
              <a:ea typeface="Calibri"/>
              <a:cs typeface="Calibri"/>
            </a:endParaRPr>
          </a:p>
        </p:txBody>
      </p:sp>
      <p:graphicFrame>
        <p:nvGraphicFramePr>
          <p:cNvPr id="8" name="Table 7">
            <a:extLst>
              <a:ext uri="{FF2B5EF4-FFF2-40B4-BE49-F238E27FC236}">
                <a16:creationId xmlns:a16="http://schemas.microsoft.com/office/drawing/2014/main" id="{B451C9C3-D4CB-2704-6889-948D24833257}"/>
              </a:ext>
            </a:extLst>
          </p:cNvPr>
          <p:cNvGraphicFramePr>
            <a:graphicFrameLocks noGrp="1"/>
          </p:cNvGraphicFramePr>
          <p:nvPr>
            <p:extLst>
              <p:ext uri="{D42A27DB-BD31-4B8C-83A1-F6EECF244321}">
                <p14:modId xmlns:p14="http://schemas.microsoft.com/office/powerpoint/2010/main" val="863780502"/>
              </p:ext>
            </p:extLst>
          </p:nvPr>
        </p:nvGraphicFramePr>
        <p:xfrm>
          <a:off x="5135562" y="2436812"/>
          <a:ext cx="5805513" cy="1380957"/>
        </p:xfrm>
        <a:graphic>
          <a:graphicData uri="http://schemas.openxmlformats.org/drawingml/2006/table">
            <a:tbl>
              <a:tblPr firstRow="1" bandRow="1">
                <a:tableStyleId>{5C22544A-7EE6-4342-B048-85BDC9FD1C3A}</a:tableStyleId>
              </a:tblPr>
              <a:tblGrid>
                <a:gridCol w="1467779">
                  <a:extLst>
                    <a:ext uri="{9D8B030D-6E8A-4147-A177-3AD203B41FA5}">
                      <a16:colId xmlns:a16="http://schemas.microsoft.com/office/drawing/2014/main" val="1949462974"/>
                    </a:ext>
                  </a:extLst>
                </a:gridCol>
                <a:gridCol w="1038453">
                  <a:extLst>
                    <a:ext uri="{9D8B030D-6E8A-4147-A177-3AD203B41FA5}">
                      <a16:colId xmlns:a16="http://schemas.microsoft.com/office/drawing/2014/main" val="2700773589"/>
                    </a:ext>
                  </a:extLst>
                </a:gridCol>
                <a:gridCol w="1038453">
                  <a:extLst>
                    <a:ext uri="{9D8B030D-6E8A-4147-A177-3AD203B41FA5}">
                      <a16:colId xmlns:a16="http://schemas.microsoft.com/office/drawing/2014/main" val="1916121093"/>
                    </a:ext>
                  </a:extLst>
                </a:gridCol>
                <a:gridCol w="1038453">
                  <a:extLst>
                    <a:ext uri="{9D8B030D-6E8A-4147-A177-3AD203B41FA5}">
                      <a16:colId xmlns:a16="http://schemas.microsoft.com/office/drawing/2014/main" val="4018933442"/>
                    </a:ext>
                  </a:extLst>
                </a:gridCol>
                <a:gridCol w="1222375">
                  <a:extLst>
                    <a:ext uri="{9D8B030D-6E8A-4147-A177-3AD203B41FA5}">
                      <a16:colId xmlns:a16="http://schemas.microsoft.com/office/drawing/2014/main" val="578240468"/>
                    </a:ext>
                  </a:extLst>
                </a:gridCol>
              </a:tblGrid>
              <a:tr h="333375">
                <a:tc>
                  <a:txBody>
                    <a:bodyPr/>
                    <a:lstStyle/>
                    <a:p>
                      <a:pPr algn="ctr" fontAlgn="b"/>
                      <a:r>
                        <a:rPr lang="en-US" sz="1800" dirty="0">
                          <a:effectLst/>
                        </a:rPr>
                        <a:t>Creditability</a:t>
                      </a:r>
                      <a:endParaRPr lang="en-US" sz="1800" dirty="0">
                        <a:effectLst/>
                        <a:latin typeface="Calibri"/>
                      </a:endParaRPr>
                    </a:p>
                  </a:txBody>
                  <a:tcPr marL="9525" marR="9525" marT="9525" marB="0" anchor="b"/>
                </a:tc>
                <a:tc gridSpan="4">
                  <a:txBody>
                    <a:bodyPr/>
                    <a:lstStyle/>
                    <a:p>
                      <a:pPr algn="ctr" fontAlgn="b"/>
                      <a:r>
                        <a:rPr lang="en-US" sz="1800" dirty="0">
                          <a:effectLst/>
                        </a:rPr>
                        <a:t>Account Balance</a:t>
                      </a:r>
                      <a:endParaRPr lang="en-US" sz="1800" dirty="0">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8769916"/>
                  </a:ext>
                </a:extLst>
              </a:tr>
              <a:tr h="349194">
                <a:tc>
                  <a:txBody>
                    <a:bodyPr/>
                    <a:lstStyle/>
                    <a:p>
                      <a:pPr algn="ctr" fontAlgn="b"/>
                      <a:endParaRPr lang="en-US" sz="1800" dirty="0">
                        <a:effectLst/>
                        <a:latin typeface="Calibri"/>
                      </a:endParaRPr>
                    </a:p>
                  </a:txBody>
                  <a:tcPr marL="9525" marR="9525" marT="9525" marB="0" anchor="b"/>
                </a:tc>
                <a:tc>
                  <a:txBody>
                    <a:bodyPr/>
                    <a:lstStyle/>
                    <a:p>
                      <a:pPr algn="ctr" fontAlgn="b"/>
                      <a:r>
                        <a:rPr lang="en-US" sz="1800" dirty="0">
                          <a:effectLst/>
                        </a:rPr>
                        <a:t>Level 1</a:t>
                      </a:r>
                      <a:endParaRPr lang="en-US" sz="1800" dirty="0">
                        <a:effectLst/>
                        <a:latin typeface="Calibri"/>
                      </a:endParaRPr>
                    </a:p>
                  </a:txBody>
                  <a:tcPr marL="9525" marR="9525" marT="9525" marB="0" anchor="b"/>
                </a:tc>
                <a:tc>
                  <a:txBody>
                    <a:bodyPr/>
                    <a:lstStyle/>
                    <a:p>
                      <a:pPr algn="ctr" fontAlgn="b"/>
                      <a:r>
                        <a:rPr lang="en-US" sz="1800" dirty="0">
                          <a:effectLst/>
                        </a:rPr>
                        <a:t>Level 2</a:t>
                      </a:r>
                      <a:endParaRPr lang="en-US" sz="1800" dirty="0">
                        <a:effectLst/>
                        <a:latin typeface="Calibri"/>
                      </a:endParaRPr>
                    </a:p>
                  </a:txBody>
                  <a:tcPr marL="9525" marR="9525" marT="9525" marB="0" anchor="b"/>
                </a:tc>
                <a:tc>
                  <a:txBody>
                    <a:bodyPr/>
                    <a:lstStyle/>
                    <a:p>
                      <a:pPr algn="ctr" fontAlgn="b"/>
                      <a:r>
                        <a:rPr lang="en-US" sz="1800" dirty="0">
                          <a:effectLst/>
                        </a:rPr>
                        <a:t>Level 3</a:t>
                      </a:r>
                      <a:endParaRPr lang="en-US" sz="1800" dirty="0">
                        <a:effectLst/>
                        <a:latin typeface="Calibri"/>
                      </a:endParaRPr>
                    </a:p>
                  </a:txBody>
                  <a:tcPr marL="9525" marR="9525" marT="9525" marB="0" anchor="b"/>
                </a:tc>
                <a:tc>
                  <a:txBody>
                    <a:bodyPr/>
                    <a:lstStyle/>
                    <a:p>
                      <a:pPr algn="ctr" fontAlgn="b"/>
                      <a:r>
                        <a:rPr lang="en-US" sz="1800" dirty="0">
                          <a:effectLst/>
                        </a:rPr>
                        <a:t>Level 4</a:t>
                      </a:r>
                      <a:endParaRPr lang="en-US" sz="1800" dirty="0">
                        <a:effectLst/>
                        <a:latin typeface="Calibri"/>
                      </a:endParaRPr>
                    </a:p>
                  </a:txBody>
                  <a:tcPr marL="9525" marR="9525" marT="9525" marB="0" anchor="b"/>
                </a:tc>
                <a:extLst>
                  <a:ext uri="{0D108BD9-81ED-4DB2-BD59-A6C34878D82A}">
                    <a16:rowId xmlns:a16="http://schemas.microsoft.com/office/drawing/2014/main" val="3031801842"/>
                  </a:ext>
                </a:extLst>
              </a:tr>
              <a:tr h="349194">
                <a:tc>
                  <a:txBody>
                    <a:bodyPr/>
                    <a:lstStyle/>
                    <a:p>
                      <a:pPr algn="ctr" fontAlgn="b"/>
                      <a:r>
                        <a:rPr lang="en-US" sz="1800" dirty="0">
                          <a:effectLst/>
                        </a:rPr>
                        <a:t>good loans (0)</a:t>
                      </a:r>
                      <a:endParaRPr lang="en-US" sz="1800" dirty="0">
                        <a:effectLst/>
                        <a:latin typeface="Calibri"/>
                      </a:endParaRPr>
                    </a:p>
                  </a:txBody>
                  <a:tcPr marL="9525" marR="9525" marT="9525" marB="0" anchor="b"/>
                </a:tc>
                <a:tc>
                  <a:txBody>
                    <a:bodyPr/>
                    <a:lstStyle/>
                    <a:p>
                      <a:pPr algn="ctr" fontAlgn="b"/>
                      <a:r>
                        <a:rPr lang="en-US" sz="1800" dirty="0">
                          <a:effectLst/>
                        </a:rPr>
                        <a:t>124</a:t>
                      </a:r>
                      <a:endParaRPr lang="en-US" sz="1800" dirty="0">
                        <a:effectLst/>
                        <a:latin typeface="Calibri"/>
                      </a:endParaRPr>
                    </a:p>
                  </a:txBody>
                  <a:tcPr marL="9525" marR="9525" marT="9525" marB="0" anchor="b"/>
                </a:tc>
                <a:tc>
                  <a:txBody>
                    <a:bodyPr/>
                    <a:lstStyle/>
                    <a:p>
                      <a:pPr algn="ctr" fontAlgn="b"/>
                      <a:r>
                        <a:rPr lang="en-US" sz="1800" dirty="0">
                          <a:effectLst/>
                        </a:rPr>
                        <a:t>93</a:t>
                      </a:r>
                      <a:endParaRPr lang="en-US" sz="1800" dirty="0">
                        <a:effectLst/>
                        <a:latin typeface="Calibri"/>
                      </a:endParaRPr>
                    </a:p>
                  </a:txBody>
                  <a:tcPr marL="9525" marR="9525" marT="9525" marB="0" anchor="b"/>
                </a:tc>
                <a:tc>
                  <a:txBody>
                    <a:bodyPr/>
                    <a:lstStyle/>
                    <a:p>
                      <a:pPr algn="ctr" fontAlgn="b"/>
                      <a:r>
                        <a:rPr lang="en-US" sz="1800" dirty="0">
                          <a:effectLst/>
                        </a:rPr>
                        <a:t>13</a:t>
                      </a:r>
                      <a:endParaRPr lang="en-US" sz="1800" dirty="0">
                        <a:effectLst/>
                        <a:latin typeface="Calibri"/>
                      </a:endParaRPr>
                    </a:p>
                  </a:txBody>
                  <a:tcPr marL="9525" marR="9525" marT="9525" marB="0" anchor="b"/>
                </a:tc>
                <a:tc>
                  <a:txBody>
                    <a:bodyPr/>
                    <a:lstStyle/>
                    <a:p>
                      <a:pPr algn="ctr" fontAlgn="b"/>
                      <a:r>
                        <a:rPr lang="en-US" sz="1800" dirty="0">
                          <a:effectLst/>
                        </a:rPr>
                        <a:t>41</a:t>
                      </a:r>
                      <a:endParaRPr lang="en-US" sz="1800" dirty="0">
                        <a:effectLst/>
                        <a:latin typeface="Calibri"/>
                      </a:endParaRPr>
                    </a:p>
                  </a:txBody>
                  <a:tcPr marL="9525" marR="9525" marT="9525" marB="0" anchor="b"/>
                </a:tc>
                <a:extLst>
                  <a:ext uri="{0D108BD9-81ED-4DB2-BD59-A6C34878D82A}">
                    <a16:rowId xmlns:a16="http://schemas.microsoft.com/office/drawing/2014/main" val="1489678835"/>
                  </a:ext>
                </a:extLst>
              </a:tr>
              <a:tr h="349194">
                <a:tc>
                  <a:txBody>
                    <a:bodyPr/>
                    <a:lstStyle/>
                    <a:p>
                      <a:pPr algn="ctr" fontAlgn="b"/>
                      <a:r>
                        <a:rPr lang="en-US" sz="1800" dirty="0">
                          <a:effectLst/>
                        </a:rPr>
                        <a:t>Bad loans (1)</a:t>
                      </a:r>
                      <a:endParaRPr lang="en-US" sz="1800" dirty="0">
                        <a:effectLst/>
                        <a:latin typeface="Calibri"/>
                      </a:endParaRPr>
                    </a:p>
                  </a:txBody>
                  <a:tcPr marL="9525" marR="9525" marT="9525" marB="0" anchor="b"/>
                </a:tc>
                <a:tc>
                  <a:txBody>
                    <a:bodyPr/>
                    <a:lstStyle/>
                    <a:p>
                      <a:pPr algn="ctr" fontAlgn="b"/>
                      <a:r>
                        <a:rPr lang="en-US" sz="1800" dirty="0">
                          <a:effectLst/>
                        </a:rPr>
                        <a:t>121</a:t>
                      </a:r>
                      <a:endParaRPr lang="en-US" sz="1800" dirty="0">
                        <a:effectLst/>
                        <a:latin typeface="Calibri"/>
                      </a:endParaRPr>
                    </a:p>
                  </a:txBody>
                  <a:tcPr marL="9525" marR="9525" marT="9525" marB="0" anchor="b"/>
                </a:tc>
                <a:tc>
                  <a:txBody>
                    <a:bodyPr/>
                    <a:lstStyle/>
                    <a:p>
                      <a:pPr algn="ctr" fontAlgn="b"/>
                      <a:r>
                        <a:rPr lang="en-US" sz="1800" dirty="0">
                          <a:effectLst/>
                        </a:rPr>
                        <a:t>152</a:t>
                      </a:r>
                      <a:endParaRPr lang="en-US" sz="1800" dirty="0">
                        <a:effectLst/>
                        <a:latin typeface="Calibri"/>
                      </a:endParaRPr>
                    </a:p>
                  </a:txBody>
                  <a:tcPr marL="9525" marR="9525" marT="9525" marB="0" anchor="b"/>
                </a:tc>
                <a:tc>
                  <a:txBody>
                    <a:bodyPr/>
                    <a:lstStyle/>
                    <a:p>
                      <a:pPr algn="ctr" fontAlgn="b"/>
                      <a:r>
                        <a:rPr lang="en-US" sz="1800" dirty="0">
                          <a:effectLst/>
                        </a:rPr>
                        <a:t>45</a:t>
                      </a:r>
                      <a:endParaRPr lang="en-US" sz="1800" dirty="0">
                        <a:effectLst/>
                        <a:latin typeface="Calibri"/>
                      </a:endParaRPr>
                    </a:p>
                  </a:txBody>
                  <a:tcPr marL="9525" marR="9525" marT="9525" marB="0" anchor="b"/>
                </a:tc>
                <a:tc>
                  <a:txBody>
                    <a:bodyPr/>
                    <a:lstStyle/>
                    <a:p>
                      <a:pPr algn="ctr" fontAlgn="b"/>
                      <a:r>
                        <a:rPr lang="en-US" sz="1800" dirty="0">
                          <a:effectLst/>
                        </a:rPr>
                        <a:t>311</a:t>
                      </a:r>
                      <a:endParaRPr lang="en-US" sz="1800" dirty="0">
                        <a:effectLst/>
                        <a:latin typeface="Calibri"/>
                      </a:endParaRPr>
                    </a:p>
                  </a:txBody>
                  <a:tcPr marL="9525" marR="9525" marT="9525" marB="0" anchor="b"/>
                </a:tc>
                <a:extLst>
                  <a:ext uri="{0D108BD9-81ED-4DB2-BD59-A6C34878D82A}">
                    <a16:rowId xmlns:a16="http://schemas.microsoft.com/office/drawing/2014/main" val="1153666580"/>
                  </a:ext>
                </a:extLst>
              </a:tr>
            </a:tbl>
          </a:graphicData>
        </a:graphic>
      </p:graphicFrame>
      <p:sp>
        <p:nvSpPr>
          <p:cNvPr id="9" name="TextBox 8">
            <a:extLst>
              <a:ext uri="{FF2B5EF4-FFF2-40B4-BE49-F238E27FC236}">
                <a16:creationId xmlns:a16="http://schemas.microsoft.com/office/drawing/2014/main" id="{0F8F9632-B322-A24A-D32F-EE267AECCB2D}"/>
              </a:ext>
            </a:extLst>
          </p:cNvPr>
          <p:cNvSpPr txBox="1"/>
          <p:nvPr/>
        </p:nvSpPr>
        <p:spPr>
          <a:xfrm>
            <a:off x="4656365" y="4062186"/>
            <a:ext cx="727437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Calibri"/>
                <a:cs typeface="Calibri"/>
              </a:rPr>
              <a:t>The table above shows the outcome of different level of account balance and the corresponding decision based on their creditability.</a:t>
            </a:r>
          </a:p>
          <a:p>
            <a:endParaRPr lang="en-US" sz="2000" dirty="0">
              <a:ea typeface="+mn-lt"/>
              <a:cs typeface="+mn-lt"/>
            </a:endParaRPr>
          </a:p>
          <a:p>
            <a:r>
              <a:rPr lang="en-US" sz="2000" dirty="0">
                <a:ea typeface="+mn-lt"/>
                <a:cs typeface="+mn-lt"/>
              </a:rPr>
              <a:t>124, 93, 13 and 41 customers are predicted as good loans  for each rank of account balance Level 1,2,3 and 4 respectively, while  121,152,45 and 311 customers are predicted as bad loan for each rank of account balance level 1,2,3 and 4 respectively.</a:t>
            </a:r>
            <a:endParaRPr lang="en-US" sz="2000" dirty="0"/>
          </a:p>
        </p:txBody>
      </p:sp>
    </p:spTree>
    <p:extLst>
      <p:ext uri="{BB962C8B-B14F-4D97-AF65-F5344CB8AC3E}">
        <p14:creationId xmlns:p14="http://schemas.microsoft.com/office/powerpoint/2010/main" val="4173067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19B4FAC11E7E45B89D0B0A3A7F4231" ma:contentTypeVersion="13" ma:contentTypeDescription="Create a new document." ma:contentTypeScope="" ma:versionID="a0e660a9ae2f77711130442ed0687d05">
  <xsd:schema xmlns:xsd="http://www.w3.org/2001/XMLSchema" xmlns:xs="http://www.w3.org/2001/XMLSchema" xmlns:p="http://schemas.microsoft.com/office/2006/metadata/properties" xmlns:ns3="3326add1-34b5-49ef-882f-35c34414cae7" xmlns:ns4="3e330c9c-3dae-420f-a73c-83ba78e167c2" targetNamespace="http://schemas.microsoft.com/office/2006/metadata/properties" ma:root="true" ma:fieldsID="681a21003c7b9019c5e055c33f8a4ba4" ns3:_="" ns4:_="">
    <xsd:import namespace="3326add1-34b5-49ef-882f-35c34414cae7"/>
    <xsd:import namespace="3e330c9c-3dae-420f-a73c-83ba78e167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26add1-34b5-49ef-882f-35c34414c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330c9c-3dae-420f-a73c-83ba78e167c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D29B1B-5DD0-4270-A1FE-89437004BE03}">
  <ds:schemaRefs>
    <ds:schemaRef ds:uri="http://purl.org/dc/terms/"/>
    <ds:schemaRef ds:uri="http://schemas.microsoft.com/office/2006/metadata/properties"/>
    <ds:schemaRef ds:uri="http://purl.org/dc/dcmitype/"/>
    <ds:schemaRef ds:uri="3e330c9c-3dae-420f-a73c-83ba78e167c2"/>
    <ds:schemaRef ds:uri="http://schemas.microsoft.com/office/2006/documentManagement/types"/>
    <ds:schemaRef ds:uri="http://schemas.microsoft.com/office/infopath/2007/PartnerControls"/>
    <ds:schemaRef ds:uri="http://www.w3.org/XML/1998/namespace"/>
    <ds:schemaRef ds:uri="http://purl.org/dc/elements/1.1/"/>
    <ds:schemaRef ds:uri="http://schemas.openxmlformats.org/package/2006/metadata/core-properties"/>
    <ds:schemaRef ds:uri="3326add1-34b5-49ef-882f-35c34414cae7"/>
  </ds:schemaRefs>
</ds:datastoreItem>
</file>

<file path=customXml/itemProps2.xml><?xml version="1.0" encoding="utf-8"?>
<ds:datastoreItem xmlns:ds="http://schemas.openxmlformats.org/officeDocument/2006/customXml" ds:itemID="{6D39251E-ADC1-4675-B877-1D9483C979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26add1-34b5-49ef-882f-35c34414cae7"/>
    <ds:schemaRef ds:uri="3e330c9c-3dae-420f-a73c-83ba78e167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C55BB0-BCAE-4F8A-8A8C-1C59DAD32E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TotalTime>
  <Words>1644</Words>
  <Application>Microsoft Office PowerPoint</Application>
  <PresentationFormat>Widescreen</PresentationFormat>
  <Paragraphs>203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Wingdings</vt:lpstr>
      <vt:lpstr>Wingdings,Sans-Serif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Opeyemi Olatunbosun Ajewole [Student-BUS]</dc:creator>
  <cp:lastModifiedBy>Opeyemi Ajewole</cp:lastModifiedBy>
  <cp:revision>1642</cp:revision>
  <dcterms:created xsi:type="dcterms:W3CDTF">2022-04-28T11:49:54Z</dcterms:created>
  <dcterms:modified xsi:type="dcterms:W3CDTF">2023-01-07T14:37:59Z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0x0101008B19B4FAC11E7E45B89D0B0A3A7F4231</vt:lpwstr>
  </property>
</Properties>
</file>