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C8B2-7A05-EC4C-8888-C89457B69569}" type="datetimeFigureOut">
              <a:rPr lang="en-US" smtClean="0"/>
              <a:t>10/22/14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F7A7-18FD-4E4C-A35A-B586B210F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Me, </a:t>
            </a:r>
            <a:r>
              <a:rPr lang="en-US" dirty="0" err="1" smtClean="0"/>
              <a:t>MySelf</a:t>
            </a:r>
            <a:r>
              <a:rPr lang="en-US" dirty="0" smtClean="0"/>
              <a:t> and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comes the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502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12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</vt:lpstr>
      <vt:lpstr>My ppt</vt:lpstr>
      <vt:lpstr>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ppt</dc:title>
  <dc:creator>Daniel Kuhn</dc:creator>
  <cp:lastModifiedBy>Daniel Kuhn</cp:lastModifiedBy>
  <cp:revision>1</cp:revision>
  <dcterms:created xsi:type="dcterms:W3CDTF">2014-10-21T22:02:55Z</dcterms:created>
  <dcterms:modified xsi:type="dcterms:W3CDTF">2014-10-21T22:03:56Z</dcterms:modified>
</cp:coreProperties>
</file>