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 showGuides="1">
      <p:cViewPr varScale="1">
        <p:scale>
          <a:sx n="74" d="100"/>
          <a:sy n="74" d="100"/>
        </p:scale>
        <p:origin x="17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DD85B-0171-5B43-AFEC-9BD988993464}" type="doc">
      <dgm:prSet loTypeId="urn:microsoft.com/office/officeart/2005/8/layout/orgChart1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097ABB0C-32DF-334E-B15E-D6B51ED1FA3F}">
      <dgm:prSet phldrT="[Text]" custT="1"/>
      <dgm:spPr/>
      <dgm:t>
        <a:bodyPr/>
        <a:lstStyle/>
        <a:p>
          <a:r>
            <a:rPr lang="de-DE" sz="1400" b="1" dirty="0">
              <a:latin typeface="Arial" panose="020B0604020202020204" pitchFamily="34" charset="0"/>
              <a:cs typeface="Arial" panose="020B0604020202020204" pitchFamily="34" charset="0"/>
            </a:rPr>
            <a:t>Dimensionen</a:t>
          </a:r>
        </a:p>
      </dgm:t>
    </dgm:pt>
    <dgm:pt modelId="{CE131144-CC07-7A4F-B295-A61CF5D5A161}" type="parTrans" cxnId="{40347EF6-6273-A748-A029-652BF7B300B5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4C9821-6A24-5C4E-BEDA-10D0079CA0CF}" type="sibTrans" cxnId="{40347EF6-6273-A748-A029-652BF7B300B5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5CB2EF-271B-3041-A3D2-5D150D2A22DB}">
      <dgm:prSet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4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Imaginations-arten</a:t>
          </a:r>
        </a:p>
      </dgm:t>
    </dgm:pt>
    <dgm:pt modelId="{441ACF21-1EBC-8045-B1BD-38B10A95D28A}" type="parTrans" cxnId="{B40208CF-0A81-364F-8603-D1AF1E5AFD91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79A70B-96A5-D743-A2E8-7C47877837DB}" type="sibTrans" cxnId="{B40208CF-0A81-364F-8603-D1AF1E5AFD91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2A800-866C-7848-BF11-0BEB485C9930}">
      <dgm:prSet phldrT="[Text]" custT="1"/>
      <dgm:spPr/>
      <dgm:t>
        <a:bodyPr/>
        <a:lstStyle/>
        <a:p>
          <a:r>
            <a:rPr lang="de-DE" sz="1800" b="1" dirty="0">
              <a:latin typeface="Arial" panose="020B0604020202020204" pitchFamily="34" charset="0"/>
              <a:cs typeface="Arial" panose="020B0604020202020204" pitchFamily="34" charset="0"/>
            </a:rPr>
            <a:t>Modalität</a:t>
          </a:r>
        </a:p>
      </dgm:t>
    </dgm:pt>
    <dgm:pt modelId="{DBADCAA7-9B88-654B-826F-392A5B6A98F4}" type="parTrans" cxnId="{D0F17D81-82A0-FA43-B265-E8836F764887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AEBF5C-F4A1-A344-B913-5E66C52BC8E9}" type="sibTrans" cxnId="{D0F17D81-82A0-FA43-B265-E8836F764887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210E1-9D81-0840-9A29-AE940CD1EBEA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Zeit</a:t>
          </a:r>
        </a:p>
      </dgm:t>
    </dgm:pt>
    <dgm:pt modelId="{F2845FC0-59E3-3843-96F2-30DF51A3384C}" type="parTrans" cxnId="{CAF28D4A-9BC2-DE41-9A08-8F79DD97D4C6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B10E56-078F-B047-8000-1BA51ACB27CE}" type="sibTrans" cxnId="{CAF28D4A-9BC2-DE41-9A08-8F79DD97D4C6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9ECFE9-8F3A-F14B-87F1-1AA316330BC6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Realität</a:t>
          </a:r>
        </a:p>
      </dgm:t>
    </dgm:pt>
    <dgm:pt modelId="{7227067A-BA46-F849-8716-3EB41346DB55}" type="parTrans" cxnId="{9DB0B99C-AD15-4847-ACB7-B02C8BCA7B7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6A45E6-1ED1-F048-B0CE-CF22379BB47E}" type="sibTrans" cxnId="{9DB0B99C-AD15-4847-ACB7-B02C8BCA7B7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19F0E6-6B7A-1548-BFD0-F3F411828659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Subjektivität</a:t>
          </a:r>
        </a:p>
      </dgm:t>
    </dgm:pt>
    <dgm:pt modelId="{2E1AD2A4-F72E-1E46-ACFF-C1F76514AC0F}" type="parTrans" cxnId="{EB32ECE6-4603-E645-8CC6-2D1F96AAAF6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EF6ACC-8906-1044-8966-DBC47257D4C7}" type="sibTrans" cxnId="{EB32ECE6-4603-E645-8CC6-2D1F96AAAF6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EC244E-700C-5649-9C60-429F80937442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Bindung</a:t>
          </a:r>
        </a:p>
      </dgm:t>
    </dgm:pt>
    <dgm:pt modelId="{BAEFEA85-2301-374B-B1D2-0864AB7879E0}" type="parTrans" cxnId="{BF71FA73-6343-4747-8059-CFC72CBACB3F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CECCA-4349-3947-A331-C5E805A85E8E}" type="sibTrans" cxnId="{BF71FA73-6343-4747-8059-CFC72CBACB3F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AFC4DF-172E-F34A-866F-A9388C504ABB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Kontrolle</a:t>
          </a:r>
        </a:p>
      </dgm:t>
    </dgm:pt>
    <dgm:pt modelId="{1BE3F9E8-E65F-5848-8BEA-65829DFEA9DC}" type="parTrans" cxnId="{E2B3DC86-0DCC-CF41-A4A3-541B6370CB1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CDB2CC-4083-0C41-9D23-A611EC3EF96A}" type="sibTrans" cxnId="{E2B3DC86-0DCC-CF41-A4A3-541B6370CB1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5FBE03-3123-FB48-B698-C44BC77ADB80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affektive Steuerung</a:t>
          </a:r>
        </a:p>
      </dgm:t>
    </dgm:pt>
    <dgm:pt modelId="{468F3D91-48A7-AB4C-A2DD-CF3B2DD77F94}" type="parTrans" cxnId="{2BCEB39D-65D8-5647-BF1F-35A4D34D8A15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21BD45-E497-A444-8F2D-CFE9F0D16C17}" type="sibTrans" cxnId="{2BCEB39D-65D8-5647-BF1F-35A4D34D8A15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F1A8D2-469E-6340-9FA7-C441F64B5D85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Flashback</a:t>
          </a:r>
        </a:p>
      </dgm:t>
    </dgm:pt>
    <dgm:pt modelId="{AD4261C5-6D22-974D-B3A0-F658E5E5DFF1}" type="parTrans" cxnId="{D43BE419-CC3E-A64B-AFBA-3A44D070394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A32610-4B82-FF44-B57C-A4A4AFECF7EF}" type="sibTrans" cxnId="{D43BE419-CC3E-A64B-AFBA-3A44D070394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17CFF6-42FB-3940-9932-5D1377ED2958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Traum</a:t>
          </a:r>
        </a:p>
      </dgm:t>
    </dgm:pt>
    <dgm:pt modelId="{6DB99A58-B60A-BB46-904F-DEC4166A40A8}" type="parTrans" cxnId="{12A6908D-B9B9-5344-9BBE-CF4BBF9A4EE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583C13-7195-9A44-9B00-CA9E86CE2ABA}" type="sibTrans" cxnId="{12A6908D-B9B9-5344-9BBE-CF4BBF9A4EE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B02F3E-C189-1645-9902-04E4E3207BCB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Traum-erzählung</a:t>
          </a:r>
        </a:p>
      </dgm:t>
    </dgm:pt>
    <dgm:pt modelId="{113F9AAA-E21E-7F42-80B4-3451FFB7AEAE}" type="parTrans" cxnId="{9277A3CE-B7CA-3546-BC6B-8EFCCD7DA924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FF8B0C-6DD5-D940-9998-882B58C4EEE5}" type="sibTrans" cxnId="{9277A3CE-B7CA-3546-BC6B-8EFCCD7DA924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E86310-471F-534D-B762-AA6C794F36F9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Halluzination</a:t>
          </a:r>
        </a:p>
      </dgm:t>
    </dgm:pt>
    <dgm:pt modelId="{19BC369B-40EA-244A-AD4F-1CF5C541286F}" type="parTrans" cxnId="{A44BA86F-39E1-8F45-B1B6-858AF89EF156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8D4A8C-7C81-C341-A745-46193AA7ECDE}" type="sibTrans" cxnId="{A44BA86F-39E1-8F45-B1B6-858AF89EF156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0C09DF-4A03-7C40-B6F2-C02A927F5EEF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Phantasie</a:t>
          </a:r>
        </a:p>
      </dgm:t>
    </dgm:pt>
    <dgm:pt modelId="{1F554856-447B-494D-BC86-74B871819517}" type="parTrans" cxnId="{FDAAF8BE-2964-964E-9DFD-62C7020AA27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67FDB2-0F3E-B149-A338-996927167C22}" type="sibTrans" cxnId="{FDAAF8BE-2964-964E-9DFD-62C7020AA27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3CA4AF-583A-184C-A340-782A2AC2FFCC}" type="pres">
      <dgm:prSet presAssocID="{79ADD85B-0171-5B43-AFEC-9BD9889934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EBA512-9FA4-CE48-86BD-2D2570B86D2C}" type="pres">
      <dgm:prSet presAssocID="{E242A800-866C-7848-BF11-0BEB485C9930}" presName="hierRoot1" presStyleCnt="0">
        <dgm:presLayoutVars>
          <dgm:hierBranch val="init"/>
        </dgm:presLayoutVars>
      </dgm:prSet>
      <dgm:spPr/>
    </dgm:pt>
    <dgm:pt modelId="{497F06CE-76C9-7D44-A4DD-095833B9D89E}" type="pres">
      <dgm:prSet presAssocID="{E242A800-866C-7848-BF11-0BEB485C9930}" presName="rootComposite1" presStyleCnt="0"/>
      <dgm:spPr/>
    </dgm:pt>
    <dgm:pt modelId="{7236530C-031F-A646-B765-238BFD85EAD9}" type="pres">
      <dgm:prSet presAssocID="{E242A800-866C-7848-BF11-0BEB485C9930}" presName="rootText1" presStyleLbl="node0" presStyleIdx="0" presStyleCnt="1" custScaleX="221282">
        <dgm:presLayoutVars>
          <dgm:chPref val="3"/>
        </dgm:presLayoutVars>
      </dgm:prSet>
      <dgm:spPr/>
    </dgm:pt>
    <dgm:pt modelId="{EDA184A5-5C2F-D844-92F0-E6C4A922169F}" type="pres">
      <dgm:prSet presAssocID="{E242A800-866C-7848-BF11-0BEB485C9930}" presName="rootConnector1" presStyleLbl="node1" presStyleIdx="0" presStyleCnt="0"/>
      <dgm:spPr/>
    </dgm:pt>
    <dgm:pt modelId="{432A6043-550F-C748-B14C-2E893546D27F}" type="pres">
      <dgm:prSet presAssocID="{E242A800-866C-7848-BF11-0BEB485C9930}" presName="hierChild2" presStyleCnt="0"/>
      <dgm:spPr/>
    </dgm:pt>
    <dgm:pt modelId="{883F1820-B7A9-8F4F-94CA-DBB8F4B79172}" type="pres">
      <dgm:prSet presAssocID="{CE131144-CC07-7A4F-B295-A61CF5D5A161}" presName="Name37" presStyleLbl="parChTrans1D2" presStyleIdx="0" presStyleCnt="2"/>
      <dgm:spPr/>
    </dgm:pt>
    <dgm:pt modelId="{0A630CD4-F36E-FC41-B8F9-3B263F71C01A}" type="pres">
      <dgm:prSet presAssocID="{097ABB0C-32DF-334E-B15E-D6B51ED1FA3F}" presName="hierRoot2" presStyleCnt="0">
        <dgm:presLayoutVars>
          <dgm:hierBranch val="init"/>
        </dgm:presLayoutVars>
      </dgm:prSet>
      <dgm:spPr/>
    </dgm:pt>
    <dgm:pt modelId="{DCD21D18-50EE-2541-92A4-02EF0C9D5157}" type="pres">
      <dgm:prSet presAssocID="{097ABB0C-32DF-334E-B15E-D6B51ED1FA3F}" presName="rootComposite" presStyleCnt="0"/>
      <dgm:spPr/>
    </dgm:pt>
    <dgm:pt modelId="{C63C7FD8-4C0C-9847-ACFF-47F5FFC243E0}" type="pres">
      <dgm:prSet presAssocID="{097ABB0C-32DF-334E-B15E-D6B51ED1FA3F}" presName="rootText" presStyleLbl="node2" presStyleIdx="0" presStyleCnt="2" custScaleX="150679" custScaleY="136033">
        <dgm:presLayoutVars>
          <dgm:chPref val="3"/>
        </dgm:presLayoutVars>
      </dgm:prSet>
      <dgm:spPr/>
    </dgm:pt>
    <dgm:pt modelId="{05DA74A9-7A3F-A14B-BC51-B3BAE1CD534A}" type="pres">
      <dgm:prSet presAssocID="{097ABB0C-32DF-334E-B15E-D6B51ED1FA3F}" presName="rootConnector" presStyleLbl="node2" presStyleIdx="0" presStyleCnt="2"/>
      <dgm:spPr/>
    </dgm:pt>
    <dgm:pt modelId="{53663856-EE64-BB40-B942-2E04BA86C2B0}" type="pres">
      <dgm:prSet presAssocID="{097ABB0C-32DF-334E-B15E-D6B51ED1FA3F}" presName="hierChild4" presStyleCnt="0"/>
      <dgm:spPr/>
    </dgm:pt>
    <dgm:pt modelId="{F9C6C315-1F37-7046-ACC1-3DD470954181}" type="pres">
      <dgm:prSet presAssocID="{F2845FC0-59E3-3843-96F2-30DF51A3384C}" presName="Name37" presStyleLbl="parChTrans1D3" presStyleIdx="0" presStyleCnt="11"/>
      <dgm:spPr/>
    </dgm:pt>
    <dgm:pt modelId="{0F62957D-46FE-AE41-BA2D-2C1993EDF539}" type="pres">
      <dgm:prSet presAssocID="{771210E1-9D81-0840-9A29-AE940CD1EBEA}" presName="hierRoot2" presStyleCnt="0">
        <dgm:presLayoutVars>
          <dgm:hierBranch val="init"/>
        </dgm:presLayoutVars>
      </dgm:prSet>
      <dgm:spPr/>
    </dgm:pt>
    <dgm:pt modelId="{1DB2E54E-E135-E845-A27B-55DDDB15E8ED}" type="pres">
      <dgm:prSet presAssocID="{771210E1-9D81-0840-9A29-AE940CD1EBEA}" presName="rootComposite" presStyleCnt="0"/>
      <dgm:spPr/>
    </dgm:pt>
    <dgm:pt modelId="{37D27F89-E199-EF44-BC0F-394F022C3C2B}" type="pres">
      <dgm:prSet presAssocID="{771210E1-9D81-0840-9A29-AE940CD1EBEA}" presName="rootText" presStyleLbl="node3" presStyleIdx="0" presStyleCnt="11" custScaleX="124000">
        <dgm:presLayoutVars>
          <dgm:chPref val="3"/>
        </dgm:presLayoutVars>
      </dgm:prSet>
      <dgm:spPr/>
    </dgm:pt>
    <dgm:pt modelId="{20D606F3-C323-104F-ACF0-C665430DE0D6}" type="pres">
      <dgm:prSet presAssocID="{771210E1-9D81-0840-9A29-AE940CD1EBEA}" presName="rootConnector" presStyleLbl="node3" presStyleIdx="0" presStyleCnt="11"/>
      <dgm:spPr/>
    </dgm:pt>
    <dgm:pt modelId="{EE513D31-218E-3249-A30C-7C2B67B3FD3D}" type="pres">
      <dgm:prSet presAssocID="{771210E1-9D81-0840-9A29-AE940CD1EBEA}" presName="hierChild4" presStyleCnt="0"/>
      <dgm:spPr/>
    </dgm:pt>
    <dgm:pt modelId="{519525A0-9EB3-F24F-BF71-B5C2763AAAEF}" type="pres">
      <dgm:prSet presAssocID="{771210E1-9D81-0840-9A29-AE940CD1EBEA}" presName="hierChild5" presStyleCnt="0"/>
      <dgm:spPr/>
    </dgm:pt>
    <dgm:pt modelId="{0F5B204C-C44F-4642-965A-6EFC712B54D9}" type="pres">
      <dgm:prSet presAssocID="{7227067A-BA46-F849-8716-3EB41346DB55}" presName="Name37" presStyleLbl="parChTrans1D3" presStyleIdx="1" presStyleCnt="11"/>
      <dgm:spPr/>
    </dgm:pt>
    <dgm:pt modelId="{3D9F6A61-DE66-644B-97E9-D0344A4E783D}" type="pres">
      <dgm:prSet presAssocID="{5B9ECFE9-8F3A-F14B-87F1-1AA316330BC6}" presName="hierRoot2" presStyleCnt="0">
        <dgm:presLayoutVars>
          <dgm:hierBranch val="init"/>
        </dgm:presLayoutVars>
      </dgm:prSet>
      <dgm:spPr/>
    </dgm:pt>
    <dgm:pt modelId="{CFB0FBF5-5141-414E-9DA0-BA5EB661B851}" type="pres">
      <dgm:prSet presAssocID="{5B9ECFE9-8F3A-F14B-87F1-1AA316330BC6}" presName="rootComposite" presStyleCnt="0"/>
      <dgm:spPr/>
    </dgm:pt>
    <dgm:pt modelId="{EB464B47-F91C-CA45-937C-E0D8FAC578A6}" type="pres">
      <dgm:prSet presAssocID="{5B9ECFE9-8F3A-F14B-87F1-1AA316330BC6}" presName="rootText" presStyleLbl="node3" presStyleIdx="1" presStyleCnt="11" custScaleX="124000">
        <dgm:presLayoutVars>
          <dgm:chPref val="3"/>
        </dgm:presLayoutVars>
      </dgm:prSet>
      <dgm:spPr/>
    </dgm:pt>
    <dgm:pt modelId="{78BD7D2D-8C67-474F-AE9A-6DDB957D4A9D}" type="pres">
      <dgm:prSet presAssocID="{5B9ECFE9-8F3A-F14B-87F1-1AA316330BC6}" presName="rootConnector" presStyleLbl="node3" presStyleIdx="1" presStyleCnt="11"/>
      <dgm:spPr/>
    </dgm:pt>
    <dgm:pt modelId="{5EB3550B-47B2-5A44-9060-8F2582D25B50}" type="pres">
      <dgm:prSet presAssocID="{5B9ECFE9-8F3A-F14B-87F1-1AA316330BC6}" presName="hierChild4" presStyleCnt="0"/>
      <dgm:spPr/>
    </dgm:pt>
    <dgm:pt modelId="{8E05153C-EC66-E345-A05B-7D4735DDC0C7}" type="pres">
      <dgm:prSet presAssocID="{5B9ECFE9-8F3A-F14B-87F1-1AA316330BC6}" presName="hierChild5" presStyleCnt="0"/>
      <dgm:spPr/>
    </dgm:pt>
    <dgm:pt modelId="{A2782A32-7328-5346-B835-8B6879245F49}" type="pres">
      <dgm:prSet presAssocID="{2E1AD2A4-F72E-1E46-ACFF-C1F76514AC0F}" presName="Name37" presStyleLbl="parChTrans1D3" presStyleIdx="2" presStyleCnt="11"/>
      <dgm:spPr/>
    </dgm:pt>
    <dgm:pt modelId="{D3BF9476-9BCB-D244-BCB1-0471CA2B690A}" type="pres">
      <dgm:prSet presAssocID="{1419F0E6-6B7A-1548-BFD0-F3F411828659}" presName="hierRoot2" presStyleCnt="0">
        <dgm:presLayoutVars>
          <dgm:hierBranch val="init"/>
        </dgm:presLayoutVars>
      </dgm:prSet>
      <dgm:spPr/>
    </dgm:pt>
    <dgm:pt modelId="{2E8E8C4A-AE5A-A14E-8ADB-30CA0DCE4AB3}" type="pres">
      <dgm:prSet presAssocID="{1419F0E6-6B7A-1548-BFD0-F3F411828659}" presName="rootComposite" presStyleCnt="0"/>
      <dgm:spPr/>
    </dgm:pt>
    <dgm:pt modelId="{D4FCB0AE-9F1D-E248-AC58-FAA8077D7A4B}" type="pres">
      <dgm:prSet presAssocID="{1419F0E6-6B7A-1548-BFD0-F3F411828659}" presName="rootText" presStyleLbl="node3" presStyleIdx="2" presStyleCnt="11" custScaleX="124000">
        <dgm:presLayoutVars>
          <dgm:chPref val="3"/>
        </dgm:presLayoutVars>
      </dgm:prSet>
      <dgm:spPr/>
    </dgm:pt>
    <dgm:pt modelId="{935E4407-12D8-4F47-9C32-F34F51494898}" type="pres">
      <dgm:prSet presAssocID="{1419F0E6-6B7A-1548-BFD0-F3F411828659}" presName="rootConnector" presStyleLbl="node3" presStyleIdx="2" presStyleCnt="11"/>
      <dgm:spPr/>
    </dgm:pt>
    <dgm:pt modelId="{4E801BE9-CBD3-5049-9CAF-AF6167105155}" type="pres">
      <dgm:prSet presAssocID="{1419F0E6-6B7A-1548-BFD0-F3F411828659}" presName="hierChild4" presStyleCnt="0"/>
      <dgm:spPr/>
    </dgm:pt>
    <dgm:pt modelId="{48B3E264-195F-A546-B6CD-0DE6BB2479FF}" type="pres">
      <dgm:prSet presAssocID="{1419F0E6-6B7A-1548-BFD0-F3F411828659}" presName="hierChild5" presStyleCnt="0"/>
      <dgm:spPr/>
    </dgm:pt>
    <dgm:pt modelId="{C1B6EDB7-D720-2644-8C07-4147BC4ACD93}" type="pres">
      <dgm:prSet presAssocID="{BAEFEA85-2301-374B-B1D2-0864AB7879E0}" presName="Name37" presStyleLbl="parChTrans1D3" presStyleIdx="3" presStyleCnt="11"/>
      <dgm:spPr/>
    </dgm:pt>
    <dgm:pt modelId="{C2A39503-DB05-2542-AFA3-37780D496010}" type="pres">
      <dgm:prSet presAssocID="{CEEC244E-700C-5649-9C60-429F80937442}" presName="hierRoot2" presStyleCnt="0">
        <dgm:presLayoutVars>
          <dgm:hierBranch val="init"/>
        </dgm:presLayoutVars>
      </dgm:prSet>
      <dgm:spPr/>
    </dgm:pt>
    <dgm:pt modelId="{5982FD71-E182-7748-8224-46821B0F3617}" type="pres">
      <dgm:prSet presAssocID="{CEEC244E-700C-5649-9C60-429F80937442}" presName="rootComposite" presStyleCnt="0"/>
      <dgm:spPr/>
    </dgm:pt>
    <dgm:pt modelId="{28100B96-B724-C145-B80B-822CE678A450}" type="pres">
      <dgm:prSet presAssocID="{CEEC244E-700C-5649-9C60-429F80937442}" presName="rootText" presStyleLbl="node3" presStyleIdx="3" presStyleCnt="11" custScaleX="124000">
        <dgm:presLayoutVars>
          <dgm:chPref val="3"/>
        </dgm:presLayoutVars>
      </dgm:prSet>
      <dgm:spPr/>
    </dgm:pt>
    <dgm:pt modelId="{0F2C3DB6-43FE-FA48-81AD-1E4BB7F75D4D}" type="pres">
      <dgm:prSet presAssocID="{CEEC244E-700C-5649-9C60-429F80937442}" presName="rootConnector" presStyleLbl="node3" presStyleIdx="3" presStyleCnt="11"/>
      <dgm:spPr/>
    </dgm:pt>
    <dgm:pt modelId="{162E0791-ECBB-6443-A1BD-D22FA4A7CB32}" type="pres">
      <dgm:prSet presAssocID="{CEEC244E-700C-5649-9C60-429F80937442}" presName="hierChild4" presStyleCnt="0"/>
      <dgm:spPr/>
    </dgm:pt>
    <dgm:pt modelId="{E51CA5F8-A1C1-E246-87C8-2BABE9F17298}" type="pres">
      <dgm:prSet presAssocID="{CEEC244E-700C-5649-9C60-429F80937442}" presName="hierChild5" presStyleCnt="0"/>
      <dgm:spPr/>
    </dgm:pt>
    <dgm:pt modelId="{255E142F-DF3A-DC4D-AC0F-1A71756C224F}" type="pres">
      <dgm:prSet presAssocID="{1BE3F9E8-E65F-5848-8BEA-65829DFEA9DC}" presName="Name37" presStyleLbl="parChTrans1D3" presStyleIdx="4" presStyleCnt="11"/>
      <dgm:spPr/>
    </dgm:pt>
    <dgm:pt modelId="{A5DA0CE0-DDF7-844C-A30C-08A77AC9909F}" type="pres">
      <dgm:prSet presAssocID="{A7AFC4DF-172E-F34A-866F-A9388C504ABB}" presName="hierRoot2" presStyleCnt="0">
        <dgm:presLayoutVars>
          <dgm:hierBranch val="init"/>
        </dgm:presLayoutVars>
      </dgm:prSet>
      <dgm:spPr/>
    </dgm:pt>
    <dgm:pt modelId="{B8B24F90-C3BD-9F41-8E2B-54020B2F7A14}" type="pres">
      <dgm:prSet presAssocID="{A7AFC4DF-172E-F34A-866F-A9388C504ABB}" presName="rootComposite" presStyleCnt="0"/>
      <dgm:spPr/>
    </dgm:pt>
    <dgm:pt modelId="{AF83F2F5-89E5-1D4B-9406-F5FD04735725}" type="pres">
      <dgm:prSet presAssocID="{A7AFC4DF-172E-F34A-866F-A9388C504ABB}" presName="rootText" presStyleLbl="node3" presStyleIdx="4" presStyleCnt="11" custScaleX="124000">
        <dgm:presLayoutVars>
          <dgm:chPref val="3"/>
        </dgm:presLayoutVars>
      </dgm:prSet>
      <dgm:spPr/>
    </dgm:pt>
    <dgm:pt modelId="{B6F9B4F7-DF85-F74E-A425-78EAED82C7EC}" type="pres">
      <dgm:prSet presAssocID="{A7AFC4DF-172E-F34A-866F-A9388C504ABB}" presName="rootConnector" presStyleLbl="node3" presStyleIdx="4" presStyleCnt="11"/>
      <dgm:spPr/>
    </dgm:pt>
    <dgm:pt modelId="{91C573FB-7E0C-424D-95E1-DD8F09FFA875}" type="pres">
      <dgm:prSet presAssocID="{A7AFC4DF-172E-F34A-866F-A9388C504ABB}" presName="hierChild4" presStyleCnt="0"/>
      <dgm:spPr/>
    </dgm:pt>
    <dgm:pt modelId="{51FA7689-D2A2-B148-A374-786787F4231F}" type="pres">
      <dgm:prSet presAssocID="{A7AFC4DF-172E-F34A-866F-A9388C504ABB}" presName="hierChild5" presStyleCnt="0"/>
      <dgm:spPr/>
    </dgm:pt>
    <dgm:pt modelId="{20A5F349-07CE-554C-BFD9-47C8E7B205AB}" type="pres">
      <dgm:prSet presAssocID="{468F3D91-48A7-AB4C-A2DD-CF3B2DD77F94}" presName="Name37" presStyleLbl="parChTrans1D3" presStyleIdx="5" presStyleCnt="11"/>
      <dgm:spPr/>
    </dgm:pt>
    <dgm:pt modelId="{79DF9188-E8D6-9845-80C0-67E5DDBC4A47}" type="pres">
      <dgm:prSet presAssocID="{A35FBE03-3123-FB48-B698-C44BC77ADB80}" presName="hierRoot2" presStyleCnt="0">
        <dgm:presLayoutVars>
          <dgm:hierBranch val="init"/>
        </dgm:presLayoutVars>
      </dgm:prSet>
      <dgm:spPr/>
    </dgm:pt>
    <dgm:pt modelId="{518C7F71-0A40-C443-B9C7-C3DB382A41B6}" type="pres">
      <dgm:prSet presAssocID="{A35FBE03-3123-FB48-B698-C44BC77ADB80}" presName="rootComposite" presStyleCnt="0"/>
      <dgm:spPr/>
    </dgm:pt>
    <dgm:pt modelId="{2B158AD7-86CB-C24B-9DC2-2EC862AC1434}" type="pres">
      <dgm:prSet presAssocID="{A35FBE03-3123-FB48-B698-C44BC77ADB80}" presName="rootText" presStyleLbl="node3" presStyleIdx="5" presStyleCnt="11" custScaleX="124000">
        <dgm:presLayoutVars>
          <dgm:chPref val="3"/>
        </dgm:presLayoutVars>
      </dgm:prSet>
      <dgm:spPr/>
    </dgm:pt>
    <dgm:pt modelId="{220C9580-6E52-C342-90CC-1109425B4436}" type="pres">
      <dgm:prSet presAssocID="{A35FBE03-3123-FB48-B698-C44BC77ADB80}" presName="rootConnector" presStyleLbl="node3" presStyleIdx="5" presStyleCnt="11"/>
      <dgm:spPr/>
    </dgm:pt>
    <dgm:pt modelId="{B41C52D3-B443-234A-9140-67A5FB0CFC19}" type="pres">
      <dgm:prSet presAssocID="{A35FBE03-3123-FB48-B698-C44BC77ADB80}" presName="hierChild4" presStyleCnt="0"/>
      <dgm:spPr/>
    </dgm:pt>
    <dgm:pt modelId="{5CEB384A-6D8D-0D42-9000-B3BE72EBD446}" type="pres">
      <dgm:prSet presAssocID="{A35FBE03-3123-FB48-B698-C44BC77ADB80}" presName="hierChild5" presStyleCnt="0"/>
      <dgm:spPr/>
    </dgm:pt>
    <dgm:pt modelId="{E21FBAF6-DEA4-6546-B633-07F1F0BAFB90}" type="pres">
      <dgm:prSet presAssocID="{097ABB0C-32DF-334E-B15E-D6B51ED1FA3F}" presName="hierChild5" presStyleCnt="0"/>
      <dgm:spPr/>
    </dgm:pt>
    <dgm:pt modelId="{DF37C078-244C-B24F-BD95-00F1A0CE5188}" type="pres">
      <dgm:prSet presAssocID="{441ACF21-1EBC-8045-B1BD-38B10A95D28A}" presName="Name37" presStyleLbl="parChTrans1D2" presStyleIdx="1" presStyleCnt="2"/>
      <dgm:spPr/>
    </dgm:pt>
    <dgm:pt modelId="{64360E83-9D49-9840-B326-0579FD913ED9}" type="pres">
      <dgm:prSet presAssocID="{175CB2EF-271B-3041-A3D2-5D150D2A22DB}" presName="hierRoot2" presStyleCnt="0">
        <dgm:presLayoutVars>
          <dgm:hierBranch val="init"/>
        </dgm:presLayoutVars>
      </dgm:prSet>
      <dgm:spPr/>
    </dgm:pt>
    <dgm:pt modelId="{40AD0163-911B-7344-93FF-63A9432A0E4D}" type="pres">
      <dgm:prSet presAssocID="{175CB2EF-271B-3041-A3D2-5D150D2A22DB}" presName="rootComposite" presStyleCnt="0"/>
      <dgm:spPr/>
    </dgm:pt>
    <dgm:pt modelId="{16FAA5BA-5629-0747-816D-E9060D4B0A47}" type="pres">
      <dgm:prSet presAssocID="{175CB2EF-271B-3041-A3D2-5D150D2A22DB}" presName="rootText" presStyleLbl="node2" presStyleIdx="1" presStyleCnt="2" custScaleX="150679" custScaleY="141285">
        <dgm:presLayoutVars>
          <dgm:chPref val="3"/>
        </dgm:presLayoutVars>
      </dgm:prSet>
      <dgm:spPr>
        <a:xfrm>
          <a:off x="5894046" y="679301"/>
          <a:ext cx="1540242" cy="815903"/>
        </a:xfrm>
        <a:prstGeom prst="rect">
          <a:avLst/>
        </a:prstGeom>
      </dgm:spPr>
    </dgm:pt>
    <dgm:pt modelId="{5A1DE1B5-FC5E-2E48-A111-55C1557AB385}" type="pres">
      <dgm:prSet presAssocID="{175CB2EF-271B-3041-A3D2-5D150D2A22DB}" presName="rootConnector" presStyleLbl="node2" presStyleIdx="1" presStyleCnt="2"/>
      <dgm:spPr/>
    </dgm:pt>
    <dgm:pt modelId="{6BB4E5C3-BDFC-B54C-8D4B-8DB2EB312BD1}" type="pres">
      <dgm:prSet presAssocID="{175CB2EF-271B-3041-A3D2-5D150D2A22DB}" presName="hierChild4" presStyleCnt="0"/>
      <dgm:spPr/>
    </dgm:pt>
    <dgm:pt modelId="{1AA1AABD-A9FB-034F-9C59-6119DEC8A22D}" type="pres">
      <dgm:prSet presAssocID="{AD4261C5-6D22-974D-B3A0-F658E5E5DFF1}" presName="Name37" presStyleLbl="parChTrans1D3" presStyleIdx="6" presStyleCnt="11"/>
      <dgm:spPr/>
    </dgm:pt>
    <dgm:pt modelId="{B82939D7-5142-5842-B117-C1EA04DF530B}" type="pres">
      <dgm:prSet presAssocID="{53F1A8D2-469E-6340-9FA7-C441F64B5D85}" presName="hierRoot2" presStyleCnt="0">
        <dgm:presLayoutVars>
          <dgm:hierBranch val="init"/>
        </dgm:presLayoutVars>
      </dgm:prSet>
      <dgm:spPr/>
    </dgm:pt>
    <dgm:pt modelId="{B3837C6F-D9F3-3448-9E5A-5C433682C39C}" type="pres">
      <dgm:prSet presAssocID="{53F1A8D2-469E-6340-9FA7-C441F64B5D85}" presName="rootComposite" presStyleCnt="0"/>
      <dgm:spPr/>
    </dgm:pt>
    <dgm:pt modelId="{0EA78171-C799-AB4B-AFEC-14A9AFE5ACA9}" type="pres">
      <dgm:prSet presAssocID="{53F1A8D2-469E-6340-9FA7-C441F64B5D85}" presName="rootText" presStyleLbl="node3" presStyleIdx="6" presStyleCnt="11" custScaleX="124000">
        <dgm:presLayoutVars>
          <dgm:chPref val="3"/>
        </dgm:presLayoutVars>
      </dgm:prSet>
      <dgm:spPr/>
    </dgm:pt>
    <dgm:pt modelId="{221D7F76-5481-BA46-B8AF-B5FCBEFFFF3A}" type="pres">
      <dgm:prSet presAssocID="{53F1A8D2-469E-6340-9FA7-C441F64B5D85}" presName="rootConnector" presStyleLbl="node3" presStyleIdx="6" presStyleCnt="11"/>
      <dgm:spPr/>
    </dgm:pt>
    <dgm:pt modelId="{0893D5BC-886E-AF41-8B27-C1459803F735}" type="pres">
      <dgm:prSet presAssocID="{53F1A8D2-469E-6340-9FA7-C441F64B5D85}" presName="hierChild4" presStyleCnt="0"/>
      <dgm:spPr/>
    </dgm:pt>
    <dgm:pt modelId="{6B6C7F53-3DA9-E240-8D9B-3685569982DC}" type="pres">
      <dgm:prSet presAssocID="{53F1A8D2-469E-6340-9FA7-C441F64B5D85}" presName="hierChild5" presStyleCnt="0"/>
      <dgm:spPr/>
    </dgm:pt>
    <dgm:pt modelId="{28F0CEC8-D286-914E-B9FF-C3AECAAEFBA5}" type="pres">
      <dgm:prSet presAssocID="{6DB99A58-B60A-BB46-904F-DEC4166A40A8}" presName="Name37" presStyleLbl="parChTrans1D3" presStyleIdx="7" presStyleCnt="11"/>
      <dgm:spPr/>
    </dgm:pt>
    <dgm:pt modelId="{1EEF6B47-6DFF-9944-9599-52EA0D61A918}" type="pres">
      <dgm:prSet presAssocID="{8817CFF6-42FB-3940-9932-5D1377ED2958}" presName="hierRoot2" presStyleCnt="0">
        <dgm:presLayoutVars>
          <dgm:hierBranch val="init"/>
        </dgm:presLayoutVars>
      </dgm:prSet>
      <dgm:spPr/>
    </dgm:pt>
    <dgm:pt modelId="{BDE51BCB-2E14-F546-9268-AFBFC6247E96}" type="pres">
      <dgm:prSet presAssocID="{8817CFF6-42FB-3940-9932-5D1377ED2958}" presName="rootComposite" presStyleCnt="0"/>
      <dgm:spPr/>
    </dgm:pt>
    <dgm:pt modelId="{183398DA-EF91-6849-9B4F-8C318453C08E}" type="pres">
      <dgm:prSet presAssocID="{8817CFF6-42FB-3940-9932-5D1377ED2958}" presName="rootText" presStyleLbl="node3" presStyleIdx="7" presStyleCnt="11" custScaleX="124000">
        <dgm:presLayoutVars>
          <dgm:chPref val="3"/>
        </dgm:presLayoutVars>
      </dgm:prSet>
      <dgm:spPr/>
    </dgm:pt>
    <dgm:pt modelId="{7C3BD3DF-A67C-3E4B-B33B-1130AD86EF2A}" type="pres">
      <dgm:prSet presAssocID="{8817CFF6-42FB-3940-9932-5D1377ED2958}" presName="rootConnector" presStyleLbl="node3" presStyleIdx="7" presStyleCnt="11"/>
      <dgm:spPr/>
    </dgm:pt>
    <dgm:pt modelId="{5CEAE03D-93E5-C34F-935F-A2183CA3C6DB}" type="pres">
      <dgm:prSet presAssocID="{8817CFF6-42FB-3940-9932-5D1377ED2958}" presName="hierChild4" presStyleCnt="0"/>
      <dgm:spPr/>
    </dgm:pt>
    <dgm:pt modelId="{0B9AC7F6-7194-4442-801C-D2BAD39EA043}" type="pres">
      <dgm:prSet presAssocID="{8817CFF6-42FB-3940-9932-5D1377ED2958}" presName="hierChild5" presStyleCnt="0"/>
      <dgm:spPr/>
    </dgm:pt>
    <dgm:pt modelId="{A7F73046-636D-5A44-81D2-9BD464EEAF9A}" type="pres">
      <dgm:prSet presAssocID="{113F9AAA-E21E-7F42-80B4-3451FFB7AEAE}" presName="Name37" presStyleLbl="parChTrans1D3" presStyleIdx="8" presStyleCnt="11"/>
      <dgm:spPr/>
    </dgm:pt>
    <dgm:pt modelId="{F9BE95F7-BC17-5848-860C-B47459A23633}" type="pres">
      <dgm:prSet presAssocID="{1EB02F3E-C189-1645-9902-04E4E3207BCB}" presName="hierRoot2" presStyleCnt="0">
        <dgm:presLayoutVars>
          <dgm:hierBranch val="init"/>
        </dgm:presLayoutVars>
      </dgm:prSet>
      <dgm:spPr/>
    </dgm:pt>
    <dgm:pt modelId="{C574ADF5-0590-9C49-B9CF-7676751409C7}" type="pres">
      <dgm:prSet presAssocID="{1EB02F3E-C189-1645-9902-04E4E3207BCB}" presName="rootComposite" presStyleCnt="0"/>
      <dgm:spPr/>
    </dgm:pt>
    <dgm:pt modelId="{AE262B21-9D41-3245-AA83-3F088C761499}" type="pres">
      <dgm:prSet presAssocID="{1EB02F3E-C189-1645-9902-04E4E3207BCB}" presName="rootText" presStyleLbl="node3" presStyleIdx="8" presStyleCnt="11" custScaleX="124000">
        <dgm:presLayoutVars>
          <dgm:chPref val="3"/>
        </dgm:presLayoutVars>
      </dgm:prSet>
      <dgm:spPr/>
    </dgm:pt>
    <dgm:pt modelId="{DEFC4483-6635-D04D-AB8C-3DFE2495ACD1}" type="pres">
      <dgm:prSet presAssocID="{1EB02F3E-C189-1645-9902-04E4E3207BCB}" presName="rootConnector" presStyleLbl="node3" presStyleIdx="8" presStyleCnt="11"/>
      <dgm:spPr/>
    </dgm:pt>
    <dgm:pt modelId="{04C609B6-7123-C740-B88B-89C6AF7C5761}" type="pres">
      <dgm:prSet presAssocID="{1EB02F3E-C189-1645-9902-04E4E3207BCB}" presName="hierChild4" presStyleCnt="0"/>
      <dgm:spPr/>
    </dgm:pt>
    <dgm:pt modelId="{28BD1DE3-2965-0C4F-829F-EE407512FF6E}" type="pres">
      <dgm:prSet presAssocID="{1EB02F3E-C189-1645-9902-04E4E3207BCB}" presName="hierChild5" presStyleCnt="0"/>
      <dgm:spPr/>
    </dgm:pt>
    <dgm:pt modelId="{CD911A48-64B1-9A45-A0C5-F8E8E8EE1FD7}" type="pres">
      <dgm:prSet presAssocID="{19BC369B-40EA-244A-AD4F-1CF5C541286F}" presName="Name37" presStyleLbl="parChTrans1D3" presStyleIdx="9" presStyleCnt="11"/>
      <dgm:spPr/>
    </dgm:pt>
    <dgm:pt modelId="{DE0CB7E1-8E20-6E4C-8DB3-F55C13CF93C8}" type="pres">
      <dgm:prSet presAssocID="{CDE86310-471F-534D-B762-AA6C794F36F9}" presName="hierRoot2" presStyleCnt="0">
        <dgm:presLayoutVars>
          <dgm:hierBranch val="init"/>
        </dgm:presLayoutVars>
      </dgm:prSet>
      <dgm:spPr/>
    </dgm:pt>
    <dgm:pt modelId="{FC7310E3-C01C-1B40-A912-01CB5398C134}" type="pres">
      <dgm:prSet presAssocID="{CDE86310-471F-534D-B762-AA6C794F36F9}" presName="rootComposite" presStyleCnt="0"/>
      <dgm:spPr/>
    </dgm:pt>
    <dgm:pt modelId="{65044682-1F28-6F4C-9A56-685F852E4608}" type="pres">
      <dgm:prSet presAssocID="{CDE86310-471F-534D-B762-AA6C794F36F9}" presName="rootText" presStyleLbl="node3" presStyleIdx="9" presStyleCnt="11" custScaleX="124000">
        <dgm:presLayoutVars>
          <dgm:chPref val="3"/>
        </dgm:presLayoutVars>
      </dgm:prSet>
      <dgm:spPr/>
    </dgm:pt>
    <dgm:pt modelId="{2D828B84-D27B-8A43-9142-CAE6492BE92F}" type="pres">
      <dgm:prSet presAssocID="{CDE86310-471F-534D-B762-AA6C794F36F9}" presName="rootConnector" presStyleLbl="node3" presStyleIdx="9" presStyleCnt="11"/>
      <dgm:spPr/>
    </dgm:pt>
    <dgm:pt modelId="{C6D3EA2B-383F-144E-98A6-2D2E99423B59}" type="pres">
      <dgm:prSet presAssocID="{CDE86310-471F-534D-B762-AA6C794F36F9}" presName="hierChild4" presStyleCnt="0"/>
      <dgm:spPr/>
    </dgm:pt>
    <dgm:pt modelId="{72C90F00-6630-F946-8DD1-E4D262A6DB67}" type="pres">
      <dgm:prSet presAssocID="{CDE86310-471F-534D-B762-AA6C794F36F9}" presName="hierChild5" presStyleCnt="0"/>
      <dgm:spPr/>
    </dgm:pt>
    <dgm:pt modelId="{052E6EEA-9F62-7D48-8938-56B22931578F}" type="pres">
      <dgm:prSet presAssocID="{1F554856-447B-494D-BC86-74B871819517}" presName="Name37" presStyleLbl="parChTrans1D3" presStyleIdx="10" presStyleCnt="11"/>
      <dgm:spPr/>
    </dgm:pt>
    <dgm:pt modelId="{F18E0D75-95BC-9649-B186-F2BB966A4496}" type="pres">
      <dgm:prSet presAssocID="{620C09DF-4A03-7C40-B6F2-C02A927F5EEF}" presName="hierRoot2" presStyleCnt="0">
        <dgm:presLayoutVars>
          <dgm:hierBranch val="init"/>
        </dgm:presLayoutVars>
      </dgm:prSet>
      <dgm:spPr/>
    </dgm:pt>
    <dgm:pt modelId="{B096ED4C-91CE-E442-A446-4F4BAA31425D}" type="pres">
      <dgm:prSet presAssocID="{620C09DF-4A03-7C40-B6F2-C02A927F5EEF}" presName="rootComposite" presStyleCnt="0"/>
      <dgm:spPr/>
    </dgm:pt>
    <dgm:pt modelId="{0995C08A-5D82-954A-A733-41DB3EDB32FC}" type="pres">
      <dgm:prSet presAssocID="{620C09DF-4A03-7C40-B6F2-C02A927F5EEF}" presName="rootText" presStyleLbl="node3" presStyleIdx="10" presStyleCnt="11" custScaleX="124000">
        <dgm:presLayoutVars>
          <dgm:chPref val="3"/>
        </dgm:presLayoutVars>
      </dgm:prSet>
      <dgm:spPr/>
    </dgm:pt>
    <dgm:pt modelId="{84F6E821-DB2B-6E42-A6A1-AC5CA4FF1656}" type="pres">
      <dgm:prSet presAssocID="{620C09DF-4A03-7C40-B6F2-C02A927F5EEF}" presName="rootConnector" presStyleLbl="node3" presStyleIdx="10" presStyleCnt="11"/>
      <dgm:spPr/>
    </dgm:pt>
    <dgm:pt modelId="{7F8C0503-011B-A64B-8506-35E34C2949ED}" type="pres">
      <dgm:prSet presAssocID="{620C09DF-4A03-7C40-B6F2-C02A927F5EEF}" presName="hierChild4" presStyleCnt="0"/>
      <dgm:spPr/>
    </dgm:pt>
    <dgm:pt modelId="{DC7B15AF-C452-264A-9873-96B96FBFFEC8}" type="pres">
      <dgm:prSet presAssocID="{620C09DF-4A03-7C40-B6F2-C02A927F5EEF}" presName="hierChild5" presStyleCnt="0"/>
      <dgm:spPr/>
    </dgm:pt>
    <dgm:pt modelId="{51274282-5A07-584F-A08B-889F1DB7F0FA}" type="pres">
      <dgm:prSet presAssocID="{175CB2EF-271B-3041-A3D2-5D150D2A22DB}" presName="hierChild5" presStyleCnt="0"/>
      <dgm:spPr/>
    </dgm:pt>
    <dgm:pt modelId="{8460FC1A-6518-E34A-ADD2-6840282E38DE}" type="pres">
      <dgm:prSet presAssocID="{E242A800-866C-7848-BF11-0BEB485C9930}" presName="hierChild3" presStyleCnt="0"/>
      <dgm:spPr/>
    </dgm:pt>
  </dgm:ptLst>
  <dgm:cxnLst>
    <dgm:cxn modelId="{7D920808-A89C-7348-BF33-CBEFB9A27F56}" type="presOf" srcId="{113F9AAA-E21E-7F42-80B4-3451FFB7AEAE}" destId="{A7F73046-636D-5A44-81D2-9BD464EEAF9A}" srcOrd="0" destOrd="0" presId="urn:microsoft.com/office/officeart/2005/8/layout/orgChart1"/>
    <dgm:cxn modelId="{B725DB10-7ED9-EE4E-8126-B8097DFC50D5}" type="presOf" srcId="{620C09DF-4A03-7C40-B6F2-C02A927F5EEF}" destId="{0995C08A-5D82-954A-A733-41DB3EDB32FC}" srcOrd="0" destOrd="0" presId="urn:microsoft.com/office/officeart/2005/8/layout/orgChart1"/>
    <dgm:cxn modelId="{D43BE419-CC3E-A64B-AFBA-3A44D070394A}" srcId="{175CB2EF-271B-3041-A3D2-5D150D2A22DB}" destId="{53F1A8D2-469E-6340-9FA7-C441F64B5D85}" srcOrd="0" destOrd="0" parTransId="{AD4261C5-6D22-974D-B3A0-F658E5E5DFF1}" sibTransId="{EDA32610-4B82-FF44-B57C-A4A4AFECF7EF}"/>
    <dgm:cxn modelId="{DFE45E1A-7AED-F647-AAF8-35E7EE888BDB}" type="presOf" srcId="{CEEC244E-700C-5649-9C60-429F80937442}" destId="{28100B96-B724-C145-B80B-822CE678A450}" srcOrd="0" destOrd="0" presId="urn:microsoft.com/office/officeart/2005/8/layout/orgChart1"/>
    <dgm:cxn modelId="{6ECB671F-E98E-9F41-A2EF-8ED3C3E191BC}" type="presOf" srcId="{441ACF21-1EBC-8045-B1BD-38B10A95D28A}" destId="{DF37C078-244C-B24F-BD95-00F1A0CE5188}" srcOrd="0" destOrd="0" presId="urn:microsoft.com/office/officeart/2005/8/layout/orgChart1"/>
    <dgm:cxn modelId="{D77C4320-CEFC-644C-8595-926082FF53C1}" type="presOf" srcId="{CE131144-CC07-7A4F-B295-A61CF5D5A161}" destId="{883F1820-B7A9-8F4F-94CA-DBB8F4B79172}" srcOrd="0" destOrd="0" presId="urn:microsoft.com/office/officeart/2005/8/layout/orgChart1"/>
    <dgm:cxn modelId="{560A7121-6CAB-B149-B074-7B9B74E3D09A}" type="presOf" srcId="{1EB02F3E-C189-1645-9902-04E4E3207BCB}" destId="{DEFC4483-6635-D04D-AB8C-3DFE2495ACD1}" srcOrd="1" destOrd="0" presId="urn:microsoft.com/office/officeart/2005/8/layout/orgChart1"/>
    <dgm:cxn modelId="{5025F523-1164-8A4B-B94A-BB7A22F348EA}" type="presOf" srcId="{771210E1-9D81-0840-9A29-AE940CD1EBEA}" destId="{20D606F3-C323-104F-ACF0-C665430DE0D6}" srcOrd="1" destOrd="0" presId="urn:microsoft.com/office/officeart/2005/8/layout/orgChart1"/>
    <dgm:cxn modelId="{9802612C-534E-4F45-B012-C0401985DB6C}" type="presOf" srcId="{1419F0E6-6B7A-1548-BFD0-F3F411828659}" destId="{D4FCB0AE-9F1D-E248-AC58-FAA8077D7A4B}" srcOrd="0" destOrd="0" presId="urn:microsoft.com/office/officeart/2005/8/layout/orgChart1"/>
    <dgm:cxn modelId="{6479082D-1379-4D4B-8DD3-78C76DD2EC0B}" type="presOf" srcId="{BAEFEA85-2301-374B-B1D2-0864AB7879E0}" destId="{C1B6EDB7-D720-2644-8C07-4147BC4ACD93}" srcOrd="0" destOrd="0" presId="urn:microsoft.com/office/officeart/2005/8/layout/orgChart1"/>
    <dgm:cxn modelId="{A99DAA39-6DE2-E64A-9A7A-720C208381E9}" type="presOf" srcId="{F2845FC0-59E3-3843-96F2-30DF51A3384C}" destId="{F9C6C315-1F37-7046-ACC1-3DD470954181}" srcOrd="0" destOrd="0" presId="urn:microsoft.com/office/officeart/2005/8/layout/orgChart1"/>
    <dgm:cxn modelId="{DE2D083B-4684-A849-A14F-5FE157D9EB57}" type="presOf" srcId="{AD4261C5-6D22-974D-B3A0-F658E5E5DFF1}" destId="{1AA1AABD-A9FB-034F-9C59-6119DEC8A22D}" srcOrd="0" destOrd="0" presId="urn:microsoft.com/office/officeart/2005/8/layout/orgChart1"/>
    <dgm:cxn modelId="{97B92F3D-A7DE-B04E-A3DF-C6B35D8F76F6}" type="presOf" srcId="{2E1AD2A4-F72E-1E46-ACFF-C1F76514AC0F}" destId="{A2782A32-7328-5346-B835-8B6879245F49}" srcOrd="0" destOrd="0" presId="urn:microsoft.com/office/officeart/2005/8/layout/orgChart1"/>
    <dgm:cxn modelId="{8295413E-9C1E-3144-BFBE-99007F863AE3}" type="presOf" srcId="{1EB02F3E-C189-1645-9902-04E4E3207BCB}" destId="{AE262B21-9D41-3245-AA83-3F088C761499}" srcOrd="0" destOrd="0" presId="urn:microsoft.com/office/officeart/2005/8/layout/orgChart1"/>
    <dgm:cxn modelId="{8ACCB044-8680-6C47-AB87-FC7A5CFCC551}" type="presOf" srcId="{E242A800-866C-7848-BF11-0BEB485C9930}" destId="{EDA184A5-5C2F-D844-92F0-E6C4A922169F}" srcOrd="1" destOrd="0" presId="urn:microsoft.com/office/officeart/2005/8/layout/orgChart1"/>
    <dgm:cxn modelId="{CAF28D4A-9BC2-DE41-9A08-8F79DD97D4C6}" srcId="{097ABB0C-32DF-334E-B15E-D6B51ED1FA3F}" destId="{771210E1-9D81-0840-9A29-AE940CD1EBEA}" srcOrd="0" destOrd="0" parTransId="{F2845FC0-59E3-3843-96F2-30DF51A3384C}" sibTransId="{30B10E56-078F-B047-8000-1BA51ACB27CE}"/>
    <dgm:cxn modelId="{2CB80A4E-9718-A94D-95F6-0E7D6C1BC392}" type="presOf" srcId="{CDE86310-471F-534D-B762-AA6C794F36F9}" destId="{2D828B84-D27B-8A43-9142-CAE6492BE92F}" srcOrd="1" destOrd="0" presId="urn:microsoft.com/office/officeart/2005/8/layout/orgChart1"/>
    <dgm:cxn modelId="{C0C05759-5C77-7C43-9CF5-BDDDC89DA95C}" type="presOf" srcId="{8817CFF6-42FB-3940-9932-5D1377ED2958}" destId="{183398DA-EF91-6849-9B4F-8C318453C08E}" srcOrd="0" destOrd="0" presId="urn:microsoft.com/office/officeart/2005/8/layout/orgChart1"/>
    <dgm:cxn modelId="{71F9265C-6F75-3B41-8381-F7D664D61116}" type="presOf" srcId="{097ABB0C-32DF-334E-B15E-D6B51ED1FA3F}" destId="{C63C7FD8-4C0C-9847-ACFF-47F5FFC243E0}" srcOrd="0" destOrd="0" presId="urn:microsoft.com/office/officeart/2005/8/layout/orgChart1"/>
    <dgm:cxn modelId="{E87BE761-25A5-024E-87F0-1B339D4FA6F8}" type="presOf" srcId="{620C09DF-4A03-7C40-B6F2-C02A927F5EEF}" destId="{84F6E821-DB2B-6E42-A6A1-AC5CA4FF1656}" srcOrd="1" destOrd="0" presId="urn:microsoft.com/office/officeart/2005/8/layout/orgChart1"/>
    <dgm:cxn modelId="{BC829667-B0FB-864C-9325-21DBAC9A2F50}" type="presOf" srcId="{E242A800-866C-7848-BF11-0BEB485C9930}" destId="{7236530C-031F-A646-B765-238BFD85EAD9}" srcOrd="0" destOrd="0" presId="urn:microsoft.com/office/officeart/2005/8/layout/orgChart1"/>
    <dgm:cxn modelId="{A44BA86F-39E1-8F45-B1B6-858AF89EF156}" srcId="{175CB2EF-271B-3041-A3D2-5D150D2A22DB}" destId="{CDE86310-471F-534D-B762-AA6C794F36F9}" srcOrd="3" destOrd="0" parTransId="{19BC369B-40EA-244A-AD4F-1CF5C541286F}" sibTransId="{678D4A8C-7C81-C341-A745-46193AA7ECDE}"/>
    <dgm:cxn modelId="{ADFB1673-D964-AD44-B320-C5A3C0E3FCE1}" type="presOf" srcId="{53F1A8D2-469E-6340-9FA7-C441F64B5D85}" destId="{0EA78171-C799-AB4B-AFEC-14A9AFE5ACA9}" srcOrd="0" destOrd="0" presId="urn:microsoft.com/office/officeart/2005/8/layout/orgChart1"/>
    <dgm:cxn modelId="{BF71FA73-6343-4747-8059-CFC72CBACB3F}" srcId="{097ABB0C-32DF-334E-B15E-D6B51ED1FA3F}" destId="{CEEC244E-700C-5649-9C60-429F80937442}" srcOrd="3" destOrd="0" parTransId="{BAEFEA85-2301-374B-B1D2-0864AB7879E0}" sibTransId="{782CECCA-4349-3947-A331-C5E805A85E8E}"/>
    <dgm:cxn modelId="{81085479-8E2F-4141-BFB1-9B1E8AB81984}" type="presOf" srcId="{1BE3F9E8-E65F-5848-8BEA-65829DFEA9DC}" destId="{255E142F-DF3A-DC4D-AC0F-1A71756C224F}" srcOrd="0" destOrd="0" presId="urn:microsoft.com/office/officeart/2005/8/layout/orgChart1"/>
    <dgm:cxn modelId="{D0F17D81-82A0-FA43-B265-E8836F764887}" srcId="{79ADD85B-0171-5B43-AFEC-9BD988993464}" destId="{E242A800-866C-7848-BF11-0BEB485C9930}" srcOrd="0" destOrd="0" parTransId="{DBADCAA7-9B88-654B-826F-392A5B6A98F4}" sibTransId="{8BAEBF5C-F4A1-A344-B913-5E66C52BC8E9}"/>
    <dgm:cxn modelId="{9D0E3B83-FBFF-5340-84E3-0AE9DFC1AEA9}" type="presOf" srcId="{097ABB0C-32DF-334E-B15E-D6B51ED1FA3F}" destId="{05DA74A9-7A3F-A14B-BC51-B3BAE1CD534A}" srcOrd="1" destOrd="0" presId="urn:microsoft.com/office/officeart/2005/8/layout/orgChart1"/>
    <dgm:cxn modelId="{E2B3DC86-0DCC-CF41-A4A3-541B6370CB13}" srcId="{097ABB0C-32DF-334E-B15E-D6B51ED1FA3F}" destId="{A7AFC4DF-172E-F34A-866F-A9388C504ABB}" srcOrd="4" destOrd="0" parTransId="{1BE3F9E8-E65F-5848-8BEA-65829DFEA9DC}" sibTransId="{0DCDB2CC-4083-0C41-9D23-A611EC3EF96A}"/>
    <dgm:cxn modelId="{12A6908D-B9B9-5344-9BBE-CF4BBF9A4EE9}" srcId="{175CB2EF-271B-3041-A3D2-5D150D2A22DB}" destId="{8817CFF6-42FB-3940-9932-5D1377ED2958}" srcOrd="1" destOrd="0" parTransId="{6DB99A58-B60A-BB46-904F-DEC4166A40A8}" sibTransId="{69583C13-7195-9A44-9B00-CA9E86CE2ABA}"/>
    <dgm:cxn modelId="{503FC694-22A4-E743-ADE1-97E25580CA00}" type="presOf" srcId="{5B9ECFE9-8F3A-F14B-87F1-1AA316330BC6}" destId="{78BD7D2D-8C67-474F-AE9A-6DDB957D4A9D}" srcOrd="1" destOrd="0" presId="urn:microsoft.com/office/officeart/2005/8/layout/orgChart1"/>
    <dgm:cxn modelId="{3D7DE498-377A-8B47-A9FB-B665EB3C2EFF}" type="presOf" srcId="{A35FBE03-3123-FB48-B698-C44BC77ADB80}" destId="{220C9580-6E52-C342-90CC-1109425B4436}" srcOrd="1" destOrd="0" presId="urn:microsoft.com/office/officeart/2005/8/layout/orgChart1"/>
    <dgm:cxn modelId="{9DB0B99C-AD15-4847-ACB7-B02C8BCA7B7A}" srcId="{097ABB0C-32DF-334E-B15E-D6B51ED1FA3F}" destId="{5B9ECFE9-8F3A-F14B-87F1-1AA316330BC6}" srcOrd="1" destOrd="0" parTransId="{7227067A-BA46-F849-8716-3EB41346DB55}" sibTransId="{2C6A45E6-1ED1-F048-B0CE-CF22379BB47E}"/>
    <dgm:cxn modelId="{2BCEB39D-65D8-5647-BF1F-35A4D34D8A15}" srcId="{097ABB0C-32DF-334E-B15E-D6B51ED1FA3F}" destId="{A35FBE03-3123-FB48-B698-C44BC77ADB80}" srcOrd="5" destOrd="0" parTransId="{468F3D91-48A7-AB4C-A2DD-CF3B2DD77F94}" sibTransId="{8621BD45-E497-A444-8F2D-CFE9F0D16C17}"/>
    <dgm:cxn modelId="{F84620A0-E5B0-7E47-BB71-7A3A836762ED}" type="presOf" srcId="{79ADD85B-0171-5B43-AFEC-9BD988993464}" destId="{543CA4AF-583A-184C-A340-782A2AC2FFCC}" srcOrd="0" destOrd="0" presId="urn:microsoft.com/office/officeart/2005/8/layout/orgChart1"/>
    <dgm:cxn modelId="{70DBDDA1-AA30-814B-814C-2A82E8B5B995}" type="presOf" srcId="{175CB2EF-271B-3041-A3D2-5D150D2A22DB}" destId="{5A1DE1B5-FC5E-2E48-A111-55C1557AB385}" srcOrd="1" destOrd="0" presId="urn:microsoft.com/office/officeart/2005/8/layout/orgChart1"/>
    <dgm:cxn modelId="{CB6FC9A3-E76C-3B4F-883D-C17FA561070B}" type="presOf" srcId="{7227067A-BA46-F849-8716-3EB41346DB55}" destId="{0F5B204C-C44F-4642-965A-6EFC712B54D9}" srcOrd="0" destOrd="0" presId="urn:microsoft.com/office/officeart/2005/8/layout/orgChart1"/>
    <dgm:cxn modelId="{CDDA68A4-E40B-634A-BB85-F9731D4C9B2B}" type="presOf" srcId="{1F554856-447B-494D-BC86-74B871819517}" destId="{052E6EEA-9F62-7D48-8938-56B22931578F}" srcOrd="0" destOrd="0" presId="urn:microsoft.com/office/officeart/2005/8/layout/orgChart1"/>
    <dgm:cxn modelId="{7CB184AA-38CE-A342-86FD-47E60400D728}" type="presOf" srcId="{A35FBE03-3123-FB48-B698-C44BC77ADB80}" destId="{2B158AD7-86CB-C24B-9DC2-2EC862AC1434}" srcOrd="0" destOrd="0" presId="urn:microsoft.com/office/officeart/2005/8/layout/orgChart1"/>
    <dgm:cxn modelId="{FDAAF8BE-2964-964E-9DFD-62C7020AA27A}" srcId="{175CB2EF-271B-3041-A3D2-5D150D2A22DB}" destId="{620C09DF-4A03-7C40-B6F2-C02A927F5EEF}" srcOrd="4" destOrd="0" parTransId="{1F554856-447B-494D-BC86-74B871819517}" sibTransId="{7967FDB2-0F3E-B149-A338-996927167C22}"/>
    <dgm:cxn modelId="{CE15DAC4-1CBB-1A44-A685-2FA3121789DD}" type="presOf" srcId="{5B9ECFE9-8F3A-F14B-87F1-1AA316330BC6}" destId="{EB464B47-F91C-CA45-937C-E0D8FAC578A6}" srcOrd="0" destOrd="0" presId="urn:microsoft.com/office/officeart/2005/8/layout/orgChart1"/>
    <dgm:cxn modelId="{09E35FCB-27BB-BB40-B6A6-53E0A4FF9812}" type="presOf" srcId="{6DB99A58-B60A-BB46-904F-DEC4166A40A8}" destId="{28F0CEC8-D286-914E-B9FF-C3AECAAEFBA5}" srcOrd="0" destOrd="0" presId="urn:microsoft.com/office/officeart/2005/8/layout/orgChart1"/>
    <dgm:cxn modelId="{9277A3CE-B7CA-3546-BC6B-8EFCCD7DA924}" srcId="{175CB2EF-271B-3041-A3D2-5D150D2A22DB}" destId="{1EB02F3E-C189-1645-9902-04E4E3207BCB}" srcOrd="2" destOrd="0" parTransId="{113F9AAA-E21E-7F42-80B4-3451FFB7AEAE}" sibTransId="{C5FF8B0C-6DD5-D940-9998-882B58C4EEE5}"/>
    <dgm:cxn modelId="{B40208CF-0A81-364F-8603-D1AF1E5AFD91}" srcId="{E242A800-866C-7848-BF11-0BEB485C9930}" destId="{175CB2EF-271B-3041-A3D2-5D150D2A22DB}" srcOrd="1" destOrd="0" parTransId="{441ACF21-1EBC-8045-B1BD-38B10A95D28A}" sibTransId="{2879A70B-96A5-D743-A2E8-7C47877837DB}"/>
    <dgm:cxn modelId="{D428F1D1-9C9A-3B45-A64E-912203E6D838}" type="presOf" srcId="{468F3D91-48A7-AB4C-A2DD-CF3B2DD77F94}" destId="{20A5F349-07CE-554C-BFD9-47C8E7B205AB}" srcOrd="0" destOrd="0" presId="urn:microsoft.com/office/officeart/2005/8/layout/orgChart1"/>
    <dgm:cxn modelId="{8C1549D8-1F43-FC4D-92E6-E38296F02B5F}" type="presOf" srcId="{A7AFC4DF-172E-F34A-866F-A9388C504ABB}" destId="{B6F9B4F7-DF85-F74E-A425-78EAED82C7EC}" srcOrd="1" destOrd="0" presId="urn:microsoft.com/office/officeart/2005/8/layout/orgChart1"/>
    <dgm:cxn modelId="{ED169DD8-2F21-144B-9638-16AD5209C83F}" type="presOf" srcId="{1419F0E6-6B7A-1548-BFD0-F3F411828659}" destId="{935E4407-12D8-4F47-9C32-F34F51494898}" srcOrd="1" destOrd="0" presId="urn:microsoft.com/office/officeart/2005/8/layout/orgChart1"/>
    <dgm:cxn modelId="{E47009DB-129C-3441-B5BA-0A6A50D1F185}" type="presOf" srcId="{CEEC244E-700C-5649-9C60-429F80937442}" destId="{0F2C3DB6-43FE-FA48-81AD-1E4BB7F75D4D}" srcOrd="1" destOrd="0" presId="urn:microsoft.com/office/officeart/2005/8/layout/orgChart1"/>
    <dgm:cxn modelId="{37C6EADC-C048-1047-A074-6FE740352D47}" type="presOf" srcId="{771210E1-9D81-0840-9A29-AE940CD1EBEA}" destId="{37D27F89-E199-EF44-BC0F-394F022C3C2B}" srcOrd="0" destOrd="0" presId="urn:microsoft.com/office/officeart/2005/8/layout/orgChart1"/>
    <dgm:cxn modelId="{EB32ECE6-4603-E645-8CC6-2D1F96AAAF6D}" srcId="{097ABB0C-32DF-334E-B15E-D6B51ED1FA3F}" destId="{1419F0E6-6B7A-1548-BFD0-F3F411828659}" srcOrd="2" destOrd="0" parTransId="{2E1AD2A4-F72E-1E46-ACFF-C1F76514AC0F}" sibTransId="{85EF6ACC-8906-1044-8966-DBC47257D4C7}"/>
    <dgm:cxn modelId="{D4A9B0EB-0476-654D-AE3B-ACE66543F6FE}" type="presOf" srcId="{8817CFF6-42FB-3940-9932-5D1377ED2958}" destId="{7C3BD3DF-A67C-3E4B-B33B-1130AD86EF2A}" srcOrd="1" destOrd="0" presId="urn:microsoft.com/office/officeart/2005/8/layout/orgChart1"/>
    <dgm:cxn modelId="{E4B817EC-D715-E24B-9F6D-CCA654EC6839}" type="presOf" srcId="{53F1A8D2-469E-6340-9FA7-C441F64B5D85}" destId="{221D7F76-5481-BA46-B8AF-B5FCBEFFFF3A}" srcOrd="1" destOrd="0" presId="urn:microsoft.com/office/officeart/2005/8/layout/orgChart1"/>
    <dgm:cxn modelId="{751B03F3-FEF0-6349-B91C-17EFBDCE8192}" type="presOf" srcId="{175CB2EF-271B-3041-A3D2-5D150D2A22DB}" destId="{16FAA5BA-5629-0747-816D-E9060D4B0A47}" srcOrd="0" destOrd="0" presId="urn:microsoft.com/office/officeart/2005/8/layout/orgChart1"/>
    <dgm:cxn modelId="{10EB3CF4-F71A-E44D-96F2-60016B2CAACA}" type="presOf" srcId="{CDE86310-471F-534D-B762-AA6C794F36F9}" destId="{65044682-1F28-6F4C-9A56-685F852E4608}" srcOrd="0" destOrd="0" presId="urn:microsoft.com/office/officeart/2005/8/layout/orgChart1"/>
    <dgm:cxn modelId="{40347EF6-6273-A748-A029-652BF7B300B5}" srcId="{E242A800-866C-7848-BF11-0BEB485C9930}" destId="{097ABB0C-32DF-334E-B15E-D6B51ED1FA3F}" srcOrd="0" destOrd="0" parTransId="{CE131144-CC07-7A4F-B295-A61CF5D5A161}" sibTransId="{084C9821-6A24-5C4E-BEDA-10D0079CA0CF}"/>
    <dgm:cxn modelId="{1083BEFB-DC10-7243-A8E5-DF971400036B}" type="presOf" srcId="{A7AFC4DF-172E-F34A-866F-A9388C504ABB}" destId="{AF83F2F5-89E5-1D4B-9406-F5FD04735725}" srcOrd="0" destOrd="0" presId="urn:microsoft.com/office/officeart/2005/8/layout/orgChart1"/>
    <dgm:cxn modelId="{A40473FD-F406-0941-923F-572BBA16FD5B}" type="presOf" srcId="{19BC369B-40EA-244A-AD4F-1CF5C541286F}" destId="{CD911A48-64B1-9A45-A0C5-F8E8E8EE1FD7}" srcOrd="0" destOrd="0" presId="urn:microsoft.com/office/officeart/2005/8/layout/orgChart1"/>
    <dgm:cxn modelId="{C65A5CA6-D067-0D42-84F3-056057073498}" type="presParOf" srcId="{543CA4AF-583A-184C-A340-782A2AC2FFCC}" destId="{AEEBA512-9FA4-CE48-86BD-2D2570B86D2C}" srcOrd="0" destOrd="0" presId="urn:microsoft.com/office/officeart/2005/8/layout/orgChart1"/>
    <dgm:cxn modelId="{23B133B8-23D9-6B4B-BC57-F092DC50FF80}" type="presParOf" srcId="{AEEBA512-9FA4-CE48-86BD-2D2570B86D2C}" destId="{497F06CE-76C9-7D44-A4DD-095833B9D89E}" srcOrd="0" destOrd="0" presId="urn:microsoft.com/office/officeart/2005/8/layout/orgChart1"/>
    <dgm:cxn modelId="{3B1846C9-5113-E645-BA3A-EA8701AA9894}" type="presParOf" srcId="{497F06CE-76C9-7D44-A4DD-095833B9D89E}" destId="{7236530C-031F-A646-B765-238BFD85EAD9}" srcOrd="0" destOrd="0" presId="urn:microsoft.com/office/officeart/2005/8/layout/orgChart1"/>
    <dgm:cxn modelId="{31DA53D4-CDFD-B34B-8E2E-953B611B0518}" type="presParOf" srcId="{497F06CE-76C9-7D44-A4DD-095833B9D89E}" destId="{EDA184A5-5C2F-D844-92F0-E6C4A922169F}" srcOrd="1" destOrd="0" presId="urn:microsoft.com/office/officeart/2005/8/layout/orgChart1"/>
    <dgm:cxn modelId="{2CFAB42C-F503-4E44-94FF-FBC8F66A7946}" type="presParOf" srcId="{AEEBA512-9FA4-CE48-86BD-2D2570B86D2C}" destId="{432A6043-550F-C748-B14C-2E893546D27F}" srcOrd="1" destOrd="0" presId="urn:microsoft.com/office/officeart/2005/8/layout/orgChart1"/>
    <dgm:cxn modelId="{02E1C88E-950D-4B47-B117-07258C41E7B8}" type="presParOf" srcId="{432A6043-550F-C748-B14C-2E893546D27F}" destId="{883F1820-B7A9-8F4F-94CA-DBB8F4B79172}" srcOrd="0" destOrd="0" presId="urn:microsoft.com/office/officeart/2005/8/layout/orgChart1"/>
    <dgm:cxn modelId="{7CA965FA-160E-7F44-81F9-11ACEE3BE958}" type="presParOf" srcId="{432A6043-550F-C748-B14C-2E893546D27F}" destId="{0A630CD4-F36E-FC41-B8F9-3B263F71C01A}" srcOrd="1" destOrd="0" presId="urn:microsoft.com/office/officeart/2005/8/layout/orgChart1"/>
    <dgm:cxn modelId="{C82D6577-8E68-4B47-85F0-868A9572CC4A}" type="presParOf" srcId="{0A630CD4-F36E-FC41-B8F9-3B263F71C01A}" destId="{DCD21D18-50EE-2541-92A4-02EF0C9D5157}" srcOrd="0" destOrd="0" presId="urn:microsoft.com/office/officeart/2005/8/layout/orgChart1"/>
    <dgm:cxn modelId="{9C1B6E65-F164-054F-A3EC-641F541F56CC}" type="presParOf" srcId="{DCD21D18-50EE-2541-92A4-02EF0C9D5157}" destId="{C63C7FD8-4C0C-9847-ACFF-47F5FFC243E0}" srcOrd="0" destOrd="0" presId="urn:microsoft.com/office/officeart/2005/8/layout/orgChart1"/>
    <dgm:cxn modelId="{E914A942-86A0-6841-9B45-168C64C1CF8F}" type="presParOf" srcId="{DCD21D18-50EE-2541-92A4-02EF0C9D5157}" destId="{05DA74A9-7A3F-A14B-BC51-B3BAE1CD534A}" srcOrd="1" destOrd="0" presId="urn:microsoft.com/office/officeart/2005/8/layout/orgChart1"/>
    <dgm:cxn modelId="{1E81426C-2C89-3D44-A539-B769BE2B3AFC}" type="presParOf" srcId="{0A630CD4-F36E-FC41-B8F9-3B263F71C01A}" destId="{53663856-EE64-BB40-B942-2E04BA86C2B0}" srcOrd="1" destOrd="0" presId="urn:microsoft.com/office/officeart/2005/8/layout/orgChart1"/>
    <dgm:cxn modelId="{FBE83303-76E3-ED44-8AAD-47A3CF7F99F5}" type="presParOf" srcId="{53663856-EE64-BB40-B942-2E04BA86C2B0}" destId="{F9C6C315-1F37-7046-ACC1-3DD470954181}" srcOrd="0" destOrd="0" presId="urn:microsoft.com/office/officeart/2005/8/layout/orgChart1"/>
    <dgm:cxn modelId="{30E41D21-A66E-5447-91EB-A712370ACAC2}" type="presParOf" srcId="{53663856-EE64-BB40-B942-2E04BA86C2B0}" destId="{0F62957D-46FE-AE41-BA2D-2C1993EDF539}" srcOrd="1" destOrd="0" presId="urn:microsoft.com/office/officeart/2005/8/layout/orgChart1"/>
    <dgm:cxn modelId="{2E61BAC5-C347-4D43-B986-35E23E394BA8}" type="presParOf" srcId="{0F62957D-46FE-AE41-BA2D-2C1993EDF539}" destId="{1DB2E54E-E135-E845-A27B-55DDDB15E8ED}" srcOrd="0" destOrd="0" presId="urn:microsoft.com/office/officeart/2005/8/layout/orgChart1"/>
    <dgm:cxn modelId="{4AA783DE-F959-7B40-AE26-BD7FEEE70DC4}" type="presParOf" srcId="{1DB2E54E-E135-E845-A27B-55DDDB15E8ED}" destId="{37D27F89-E199-EF44-BC0F-394F022C3C2B}" srcOrd="0" destOrd="0" presId="urn:microsoft.com/office/officeart/2005/8/layout/orgChart1"/>
    <dgm:cxn modelId="{F91A0BE6-975A-634F-B242-3844DC9E52BC}" type="presParOf" srcId="{1DB2E54E-E135-E845-A27B-55DDDB15E8ED}" destId="{20D606F3-C323-104F-ACF0-C665430DE0D6}" srcOrd="1" destOrd="0" presId="urn:microsoft.com/office/officeart/2005/8/layout/orgChart1"/>
    <dgm:cxn modelId="{0CBAF2B5-DF9C-4B40-8701-F0C6C55F70FA}" type="presParOf" srcId="{0F62957D-46FE-AE41-BA2D-2C1993EDF539}" destId="{EE513D31-218E-3249-A30C-7C2B67B3FD3D}" srcOrd="1" destOrd="0" presId="urn:microsoft.com/office/officeart/2005/8/layout/orgChart1"/>
    <dgm:cxn modelId="{F631F280-A767-8748-A25F-A0A181095F5C}" type="presParOf" srcId="{0F62957D-46FE-AE41-BA2D-2C1993EDF539}" destId="{519525A0-9EB3-F24F-BF71-B5C2763AAAEF}" srcOrd="2" destOrd="0" presId="urn:microsoft.com/office/officeart/2005/8/layout/orgChart1"/>
    <dgm:cxn modelId="{5094FAB4-2EAD-4943-A679-FAFE09C0BB43}" type="presParOf" srcId="{53663856-EE64-BB40-B942-2E04BA86C2B0}" destId="{0F5B204C-C44F-4642-965A-6EFC712B54D9}" srcOrd="2" destOrd="0" presId="urn:microsoft.com/office/officeart/2005/8/layout/orgChart1"/>
    <dgm:cxn modelId="{06E9960D-A430-FE4D-960D-EB34EDD77D35}" type="presParOf" srcId="{53663856-EE64-BB40-B942-2E04BA86C2B0}" destId="{3D9F6A61-DE66-644B-97E9-D0344A4E783D}" srcOrd="3" destOrd="0" presId="urn:microsoft.com/office/officeart/2005/8/layout/orgChart1"/>
    <dgm:cxn modelId="{A679723D-EAFB-E847-BF8E-F380F511A2BB}" type="presParOf" srcId="{3D9F6A61-DE66-644B-97E9-D0344A4E783D}" destId="{CFB0FBF5-5141-414E-9DA0-BA5EB661B851}" srcOrd="0" destOrd="0" presId="urn:microsoft.com/office/officeart/2005/8/layout/orgChart1"/>
    <dgm:cxn modelId="{B85E927C-7083-FB45-B697-AB5B33D97C85}" type="presParOf" srcId="{CFB0FBF5-5141-414E-9DA0-BA5EB661B851}" destId="{EB464B47-F91C-CA45-937C-E0D8FAC578A6}" srcOrd="0" destOrd="0" presId="urn:microsoft.com/office/officeart/2005/8/layout/orgChart1"/>
    <dgm:cxn modelId="{468ECBA3-F22D-4E4D-9544-9C516C6847E0}" type="presParOf" srcId="{CFB0FBF5-5141-414E-9DA0-BA5EB661B851}" destId="{78BD7D2D-8C67-474F-AE9A-6DDB957D4A9D}" srcOrd="1" destOrd="0" presId="urn:microsoft.com/office/officeart/2005/8/layout/orgChart1"/>
    <dgm:cxn modelId="{0EBF2B16-96C1-764C-875E-AD829A4366C6}" type="presParOf" srcId="{3D9F6A61-DE66-644B-97E9-D0344A4E783D}" destId="{5EB3550B-47B2-5A44-9060-8F2582D25B50}" srcOrd="1" destOrd="0" presId="urn:microsoft.com/office/officeart/2005/8/layout/orgChart1"/>
    <dgm:cxn modelId="{8413E954-A197-DA47-9D48-967A92C99BDB}" type="presParOf" srcId="{3D9F6A61-DE66-644B-97E9-D0344A4E783D}" destId="{8E05153C-EC66-E345-A05B-7D4735DDC0C7}" srcOrd="2" destOrd="0" presId="urn:microsoft.com/office/officeart/2005/8/layout/orgChart1"/>
    <dgm:cxn modelId="{6AF760DA-D5EE-7E43-9DC2-9D87C000E2CC}" type="presParOf" srcId="{53663856-EE64-BB40-B942-2E04BA86C2B0}" destId="{A2782A32-7328-5346-B835-8B6879245F49}" srcOrd="4" destOrd="0" presId="urn:microsoft.com/office/officeart/2005/8/layout/orgChart1"/>
    <dgm:cxn modelId="{5A7EA22C-D243-CD43-952B-CA9FFC9CA250}" type="presParOf" srcId="{53663856-EE64-BB40-B942-2E04BA86C2B0}" destId="{D3BF9476-9BCB-D244-BCB1-0471CA2B690A}" srcOrd="5" destOrd="0" presId="urn:microsoft.com/office/officeart/2005/8/layout/orgChart1"/>
    <dgm:cxn modelId="{043463FB-73C5-F148-87F2-CFB09D49085E}" type="presParOf" srcId="{D3BF9476-9BCB-D244-BCB1-0471CA2B690A}" destId="{2E8E8C4A-AE5A-A14E-8ADB-30CA0DCE4AB3}" srcOrd="0" destOrd="0" presId="urn:microsoft.com/office/officeart/2005/8/layout/orgChart1"/>
    <dgm:cxn modelId="{B94529C7-000A-5646-AD9B-90B06137D48A}" type="presParOf" srcId="{2E8E8C4A-AE5A-A14E-8ADB-30CA0DCE4AB3}" destId="{D4FCB0AE-9F1D-E248-AC58-FAA8077D7A4B}" srcOrd="0" destOrd="0" presId="urn:microsoft.com/office/officeart/2005/8/layout/orgChart1"/>
    <dgm:cxn modelId="{49876390-36C7-6648-A1DA-40112E839C1C}" type="presParOf" srcId="{2E8E8C4A-AE5A-A14E-8ADB-30CA0DCE4AB3}" destId="{935E4407-12D8-4F47-9C32-F34F51494898}" srcOrd="1" destOrd="0" presId="urn:microsoft.com/office/officeart/2005/8/layout/orgChart1"/>
    <dgm:cxn modelId="{4B5A27C0-FD22-7F46-AD1A-1DE430BDEA59}" type="presParOf" srcId="{D3BF9476-9BCB-D244-BCB1-0471CA2B690A}" destId="{4E801BE9-CBD3-5049-9CAF-AF6167105155}" srcOrd="1" destOrd="0" presId="urn:microsoft.com/office/officeart/2005/8/layout/orgChart1"/>
    <dgm:cxn modelId="{505FAB43-F06C-6648-94C0-6439115B5D44}" type="presParOf" srcId="{D3BF9476-9BCB-D244-BCB1-0471CA2B690A}" destId="{48B3E264-195F-A546-B6CD-0DE6BB2479FF}" srcOrd="2" destOrd="0" presId="urn:microsoft.com/office/officeart/2005/8/layout/orgChart1"/>
    <dgm:cxn modelId="{B4A1603B-C4DE-F143-B1AB-DBD90D71E927}" type="presParOf" srcId="{53663856-EE64-BB40-B942-2E04BA86C2B0}" destId="{C1B6EDB7-D720-2644-8C07-4147BC4ACD93}" srcOrd="6" destOrd="0" presId="urn:microsoft.com/office/officeart/2005/8/layout/orgChart1"/>
    <dgm:cxn modelId="{34BF9612-80CB-B447-BF6E-C114E022064B}" type="presParOf" srcId="{53663856-EE64-BB40-B942-2E04BA86C2B0}" destId="{C2A39503-DB05-2542-AFA3-37780D496010}" srcOrd="7" destOrd="0" presId="urn:microsoft.com/office/officeart/2005/8/layout/orgChart1"/>
    <dgm:cxn modelId="{9CCEB088-1AEB-944E-A325-DB2BD79F1167}" type="presParOf" srcId="{C2A39503-DB05-2542-AFA3-37780D496010}" destId="{5982FD71-E182-7748-8224-46821B0F3617}" srcOrd="0" destOrd="0" presId="urn:microsoft.com/office/officeart/2005/8/layout/orgChart1"/>
    <dgm:cxn modelId="{4F2B5A73-7539-5A47-B3D1-335D6F7A4E6D}" type="presParOf" srcId="{5982FD71-E182-7748-8224-46821B0F3617}" destId="{28100B96-B724-C145-B80B-822CE678A450}" srcOrd="0" destOrd="0" presId="urn:microsoft.com/office/officeart/2005/8/layout/orgChart1"/>
    <dgm:cxn modelId="{937782A4-166D-1D4B-881D-87759EE60671}" type="presParOf" srcId="{5982FD71-E182-7748-8224-46821B0F3617}" destId="{0F2C3DB6-43FE-FA48-81AD-1E4BB7F75D4D}" srcOrd="1" destOrd="0" presId="urn:microsoft.com/office/officeart/2005/8/layout/orgChart1"/>
    <dgm:cxn modelId="{1B7E2F92-FA9D-2E43-B9AA-2588C8302D4D}" type="presParOf" srcId="{C2A39503-DB05-2542-AFA3-37780D496010}" destId="{162E0791-ECBB-6443-A1BD-D22FA4A7CB32}" srcOrd="1" destOrd="0" presId="urn:microsoft.com/office/officeart/2005/8/layout/orgChart1"/>
    <dgm:cxn modelId="{6156A95E-4250-E04A-B2C7-BD9D832278F7}" type="presParOf" srcId="{C2A39503-DB05-2542-AFA3-37780D496010}" destId="{E51CA5F8-A1C1-E246-87C8-2BABE9F17298}" srcOrd="2" destOrd="0" presId="urn:microsoft.com/office/officeart/2005/8/layout/orgChart1"/>
    <dgm:cxn modelId="{75335B2D-221A-F940-8E70-D2FA9BC706FE}" type="presParOf" srcId="{53663856-EE64-BB40-B942-2E04BA86C2B0}" destId="{255E142F-DF3A-DC4D-AC0F-1A71756C224F}" srcOrd="8" destOrd="0" presId="urn:microsoft.com/office/officeart/2005/8/layout/orgChart1"/>
    <dgm:cxn modelId="{B017266F-D519-1F44-BE21-5F231F9A993C}" type="presParOf" srcId="{53663856-EE64-BB40-B942-2E04BA86C2B0}" destId="{A5DA0CE0-DDF7-844C-A30C-08A77AC9909F}" srcOrd="9" destOrd="0" presId="urn:microsoft.com/office/officeart/2005/8/layout/orgChart1"/>
    <dgm:cxn modelId="{DEB5F551-93A7-4341-B346-FFF418855892}" type="presParOf" srcId="{A5DA0CE0-DDF7-844C-A30C-08A77AC9909F}" destId="{B8B24F90-C3BD-9F41-8E2B-54020B2F7A14}" srcOrd="0" destOrd="0" presId="urn:microsoft.com/office/officeart/2005/8/layout/orgChart1"/>
    <dgm:cxn modelId="{F691B7A9-AFF9-FB41-B950-9A17AEBB1E4F}" type="presParOf" srcId="{B8B24F90-C3BD-9F41-8E2B-54020B2F7A14}" destId="{AF83F2F5-89E5-1D4B-9406-F5FD04735725}" srcOrd="0" destOrd="0" presId="urn:microsoft.com/office/officeart/2005/8/layout/orgChart1"/>
    <dgm:cxn modelId="{F582BE19-026D-464F-840C-560F9D734D4B}" type="presParOf" srcId="{B8B24F90-C3BD-9F41-8E2B-54020B2F7A14}" destId="{B6F9B4F7-DF85-F74E-A425-78EAED82C7EC}" srcOrd="1" destOrd="0" presId="urn:microsoft.com/office/officeart/2005/8/layout/orgChart1"/>
    <dgm:cxn modelId="{B7297DF8-03FB-FA45-844C-8A08FF459F90}" type="presParOf" srcId="{A5DA0CE0-DDF7-844C-A30C-08A77AC9909F}" destId="{91C573FB-7E0C-424D-95E1-DD8F09FFA875}" srcOrd="1" destOrd="0" presId="urn:microsoft.com/office/officeart/2005/8/layout/orgChart1"/>
    <dgm:cxn modelId="{59607FCB-D642-EA49-A01E-924A0E9700FE}" type="presParOf" srcId="{A5DA0CE0-DDF7-844C-A30C-08A77AC9909F}" destId="{51FA7689-D2A2-B148-A374-786787F4231F}" srcOrd="2" destOrd="0" presId="urn:microsoft.com/office/officeart/2005/8/layout/orgChart1"/>
    <dgm:cxn modelId="{83107F50-6E0E-024A-BFB0-9F97D4E893E0}" type="presParOf" srcId="{53663856-EE64-BB40-B942-2E04BA86C2B0}" destId="{20A5F349-07CE-554C-BFD9-47C8E7B205AB}" srcOrd="10" destOrd="0" presId="urn:microsoft.com/office/officeart/2005/8/layout/orgChart1"/>
    <dgm:cxn modelId="{40E59D74-9092-5A4D-A3C1-4694BD09E654}" type="presParOf" srcId="{53663856-EE64-BB40-B942-2E04BA86C2B0}" destId="{79DF9188-E8D6-9845-80C0-67E5DDBC4A47}" srcOrd="11" destOrd="0" presId="urn:microsoft.com/office/officeart/2005/8/layout/orgChart1"/>
    <dgm:cxn modelId="{48023390-03BE-ED40-BD43-A92554FC6DFE}" type="presParOf" srcId="{79DF9188-E8D6-9845-80C0-67E5DDBC4A47}" destId="{518C7F71-0A40-C443-B9C7-C3DB382A41B6}" srcOrd="0" destOrd="0" presId="urn:microsoft.com/office/officeart/2005/8/layout/orgChart1"/>
    <dgm:cxn modelId="{B20364E6-4C72-EE48-855A-9D8483C286E9}" type="presParOf" srcId="{518C7F71-0A40-C443-B9C7-C3DB382A41B6}" destId="{2B158AD7-86CB-C24B-9DC2-2EC862AC1434}" srcOrd="0" destOrd="0" presId="urn:microsoft.com/office/officeart/2005/8/layout/orgChart1"/>
    <dgm:cxn modelId="{C7F70FA6-0BE2-7B42-835F-01B6A987248A}" type="presParOf" srcId="{518C7F71-0A40-C443-B9C7-C3DB382A41B6}" destId="{220C9580-6E52-C342-90CC-1109425B4436}" srcOrd="1" destOrd="0" presId="urn:microsoft.com/office/officeart/2005/8/layout/orgChart1"/>
    <dgm:cxn modelId="{11EED124-CDB6-9749-9107-D12DCE9ECCA6}" type="presParOf" srcId="{79DF9188-E8D6-9845-80C0-67E5DDBC4A47}" destId="{B41C52D3-B443-234A-9140-67A5FB0CFC19}" srcOrd="1" destOrd="0" presId="urn:microsoft.com/office/officeart/2005/8/layout/orgChart1"/>
    <dgm:cxn modelId="{9EF86A3D-7EA0-8E45-AF29-10614FE0C23D}" type="presParOf" srcId="{79DF9188-E8D6-9845-80C0-67E5DDBC4A47}" destId="{5CEB384A-6D8D-0D42-9000-B3BE72EBD446}" srcOrd="2" destOrd="0" presId="urn:microsoft.com/office/officeart/2005/8/layout/orgChart1"/>
    <dgm:cxn modelId="{FA358361-2796-CE4F-AAB4-DEAB6F6E2EB9}" type="presParOf" srcId="{0A630CD4-F36E-FC41-B8F9-3B263F71C01A}" destId="{E21FBAF6-DEA4-6546-B633-07F1F0BAFB90}" srcOrd="2" destOrd="0" presId="urn:microsoft.com/office/officeart/2005/8/layout/orgChart1"/>
    <dgm:cxn modelId="{80AEA7BE-30CC-AF4D-8C57-F0051257EB6E}" type="presParOf" srcId="{432A6043-550F-C748-B14C-2E893546D27F}" destId="{DF37C078-244C-B24F-BD95-00F1A0CE5188}" srcOrd="2" destOrd="0" presId="urn:microsoft.com/office/officeart/2005/8/layout/orgChart1"/>
    <dgm:cxn modelId="{2E0F050E-7BFB-C94F-BBCF-7ECD4479DC4A}" type="presParOf" srcId="{432A6043-550F-C748-B14C-2E893546D27F}" destId="{64360E83-9D49-9840-B326-0579FD913ED9}" srcOrd="3" destOrd="0" presId="urn:microsoft.com/office/officeart/2005/8/layout/orgChart1"/>
    <dgm:cxn modelId="{061F0156-A6D7-424D-B48F-D4D691305C08}" type="presParOf" srcId="{64360E83-9D49-9840-B326-0579FD913ED9}" destId="{40AD0163-911B-7344-93FF-63A9432A0E4D}" srcOrd="0" destOrd="0" presId="urn:microsoft.com/office/officeart/2005/8/layout/orgChart1"/>
    <dgm:cxn modelId="{ED9B2C56-E6EB-0C49-A702-2A3E550EA1E4}" type="presParOf" srcId="{40AD0163-911B-7344-93FF-63A9432A0E4D}" destId="{16FAA5BA-5629-0747-816D-E9060D4B0A47}" srcOrd="0" destOrd="0" presId="urn:microsoft.com/office/officeart/2005/8/layout/orgChart1"/>
    <dgm:cxn modelId="{4D41B109-5603-0B47-B575-24940901FBF1}" type="presParOf" srcId="{40AD0163-911B-7344-93FF-63A9432A0E4D}" destId="{5A1DE1B5-FC5E-2E48-A111-55C1557AB385}" srcOrd="1" destOrd="0" presId="urn:microsoft.com/office/officeart/2005/8/layout/orgChart1"/>
    <dgm:cxn modelId="{E19EF122-21CE-0F41-A42E-3AF545A6EFE0}" type="presParOf" srcId="{64360E83-9D49-9840-B326-0579FD913ED9}" destId="{6BB4E5C3-BDFC-B54C-8D4B-8DB2EB312BD1}" srcOrd="1" destOrd="0" presId="urn:microsoft.com/office/officeart/2005/8/layout/orgChart1"/>
    <dgm:cxn modelId="{7B886454-8436-5A4A-9F61-418E6ABCFB71}" type="presParOf" srcId="{6BB4E5C3-BDFC-B54C-8D4B-8DB2EB312BD1}" destId="{1AA1AABD-A9FB-034F-9C59-6119DEC8A22D}" srcOrd="0" destOrd="0" presId="urn:microsoft.com/office/officeart/2005/8/layout/orgChart1"/>
    <dgm:cxn modelId="{DF72D642-CEB5-724E-B17D-1079B23FBAAE}" type="presParOf" srcId="{6BB4E5C3-BDFC-B54C-8D4B-8DB2EB312BD1}" destId="{B82939D7-5142-5842-B117-C1EA04DF530B}" srcOrd="1" destOrd="0" presId="urn:microsoft.com/office/officeart/2005/8/layout/orgChart1"/>
    <dgm:cxn modelId="{79EA8BF5-9089-F943-A0A1-A57350667403}" type="presParOf" srcId="{B82939D7-5142-5842-B117-C1EA04DF530B}" destId="{B3837C6F-D9F3-3448-9E5A-5C433682C39C}" srcOrd="0" destOrd="0" presId="urn:microsoft.com/office/officeart/2005/8/layout/orgChart1"/>
    <dgm:cxn modelId="{01ECA752-C590-B449-B21C-EA5FC8CFCC34}" type="presParOf" srcId="{B3837C6F-D9F3-3448-9E5A-5C433682C39C}" destId="{0EA78171-C799-AB4B-AFEC-14A9AFE5ACA9}" srcOrd="0" destOrd="0" presId="urn:microsoft.com/office/officeart/2005/8/layout/orgChart1"/>
    <dgm:cxn modelId="{A3E445C8-A9F2-684E-A168-66B48A72239E}" type="presParOf" srcId="{B3837C6F-D9F3-3448-9E5A-5C433682C39C}" destId="{221D7F76-5481-BA46-B8AF-B5FCBEFFFF3A}" srcOrd="1" destOrd="0" presId="urn:microsoft.com/office/officeart/2005/8/layout/orgChart1"/>
    <dgm:cxn modelId="{799476C9-8C5E-484F-80A1-69C9D4BD6D6C}" type="presParOf" srcId="{B82939D7-5142-5842-B117-C1EA04DF530B}" destId="{0893D5BC-886E-AF41-8B27-C1459803F735}" srcOrd="1" destOrd="0" presId="urn:microsoft.com/office/officeart/2005/8/layout/orgChart1"/>
    <dgm:cxn modelId="{CA532BEF-62DD-3B47-8C2C-43F64043AA5C}" type="presParOf" srcId="{B82939D7-5142-5842-B117-C1EA04DF530B}" destId="{6B6C7F53-3DA9-E240-8D9B-3685569982DC}" srcOrd="2" destOrd="0" presId="urn:microsoft.com/office/officeart/2005/8/layout/orgChart1"/>
    <dgm:cxn modelId="{12F88C35-C9E5-9C48-915D-D3E5AFEF0CE5}" type="presParOf" srcId="{6BB4E5C3-BDFC-B54C-8D4B-8DB2EB312BD1}" destId="{28F0CEC8-D286-914E-B9FF-C3AECAAEFBA5}" srcOrd="2" destOrd="0" presId="urn:microsoft.com/office/officeart/2005/8/layout/orgChart1"/>
    <dgm:cxn modelId="{9C7E65E8-922D-E643-8479-3015EDEBF69E}" type="presParOf" srcId="{6BB4E5C3-BDFC-B54C-8D4B-8DB2EB312BD1}" destId="{1EEF6B47-6DFF-9944-9599-52EA0D61A918}" srcOrd="3" destOrd="0" presId="urn:microsoft.com/office/officeart/2005/8/layout/orgChart1"/>
    <dgm:cxn modelId="{4FA4E667-00F8-F847-B9DB-4B1C73CCF32E}" type="presParOf" srcId="{1EEF6B47-6DFF-9944-9599-52EA0D61A918}" destId="{BDE51BCB-2E14-F546-9268-AFBFC6247E96}" srcOrd="0" destOrd="0" presId="urn:microsoft.com/office/officeart/2005/8/layout/orgChart1"/>
    <dgm:cxn modelId="{CCB45F88-BB45-B541-95EC-40315CD6BD37}" type="presParOf" srcId="{BDE51BCB-2E14-F546-9268-AFBFC6247E96}" destId="{183398DA-EF91-6849-9B4F-8C318453C08E}" srcOrd="0" destOrd="0" presId="urn:microsoft.com/office/officeart/2005/8/layout/orgChart1"/>
    <dgm:cxn modelId="{6CB76FB1-D8FA-8843-BA6E-3F70C90CDBF6}" type="presParOf" srcId="{BDE51BCB-2E14-F546-9268-AFBFC6247E96}" destId="{7C3BD3DF-A67C-3E4B-B33B-1130AD86EF2A}" srcOrd="1" destOrd="0" presId="urn:microsoft.com/office/officeart/2005/8/layout/orgChart1"/>
    <dgm:cxn modelId="{03E04603-F1C2-554D-9C9A-F22433B0AC30}" type="presParOf" srcId="{1EEF6B47-6DFF-9944-9599-52EA0D61A918}" destId="{5CEAE03D-93E5-C34F-935F-A2183CA3C6DB}" srcOrd="1" destOrd="0" presId="urn:microsoft.com/office/officeart/2005/8/layout/orgChart1"/>
    <dgm:cxn modelId="{103F9202-E0E5-F240-AA94-8E71B7246B78}" type="presParOf" srcId="{1EEF6B47-6DFF-9944-9599-52EA0D61A918}" destId="{0B9AC7F6-7194-4442-801C-D2BAD39EA043}" srcOrd="2" destOrd="0" presId="urn:microsoft.com/office/officeart/2005/8/layout/orgChart1"/>
    <dgm:cxn modelId="{D1DD5A9E-DC69-9942-8E7F-48DDACDF1F82}" type="presParOf" srcId="{6BB4E5C3-BDFC-B54C-8D4B-8DB2EB312BD1}" destId="{A7F73046-636D-5A44-81D2-9BD464EEAF9A}" srcOrd="4" destOrd="0" presId="urn:microsoft.com/office/officeart/2005/8/layout/orgChart1"/>
    <dgm:cxn modelId="{E4056216-4DA1-7E47-B8A1-6449D62C50F4}" type="presParOf" srcId="{6BB4E5C3-BDFC-B54C-8D4B-8DB2EB312BD1}" destId="{F9BE95F7-BC17-5848-860C-B47459A23633}" srcOrd="5" destOrd="0" presId="urn:microsoft.com/office/officeart/2005/8/layout/orgChart1"/>
    <dgm:cxn modelId="{58FBE2BC-7441-0347-B26E-79F84DE6FCA2}" type="presParOf" srcId="{F9BE95F7-BC17-5848-860C-B47459A23633}" destId="{C574ADF5-0590-9C49-B9CF-7676751409C7}" srcOrd="0" destOrd="0" presId="urn:microsoft.com/office/officeart/2005/8/layout/orgChart1"/>
    <dgm:cxn modelId="{1C9BE893-657F-A847-BD41-0BD1A060079D}" type="presParOf" srcId="{C574ADF5-0590-9C49-B9CF-7676751409C7}" destId="{AE262B21-9D41-3245-AA83-3F088C761499}" srcOrd="0" destOrd="0" presId="urn:microsoft.com/office/officeart/2005/8/layout/orgChart1"/>
    <dgm:cxn modelId="{DFBE999E-87E7-5D41-8AD9-BD4796141F66}" type="presParOf" srcId="{C574ADF5-0590-9C49-B9CF-7676751409C7}" destId="{DEFC4483-6635-D04D-AB8C-3DFE2495ACD1}" srcOrd="1" destOrd="0" presId="urn:microsoft.com/office/officeart/2005/8/layout/orgChart1"/>
    <dgm:cxn modelId="{925E3F2E-F52F-4C4F-AF8C-8F57946931AF}" type="presParOf" srcId="{F9BE95F7-BC17-5848-860C-B47459A23633}" destId="{04C609B6-7123-C740-B88B-89C6AF7C5761}" srcOrd="1" destOrd="0" presId="urn:microsoft.com/office/officeart/2005/8/layout/orgChart1"/>
    <dgm:cxn modelId="{31F79F57-0D9A-0249-904D-71F74223B535}" type="presParOf" srcId="{F9BE95F7-BC17-5848-860C-B47459A23633}" destId="{28BD1DE3-2965-0C4F-829F-EE407512FF6E}" srcOrd="2" destOrd="0" presId="urn:microsoft.com/office/officeart/2005/8/layout/orgChart1"/>
    <dgm:cxn modelId="{28B9FC81-FCB8-CE42-BDF7-290B90FE180E}" type="presParOf" srcId="{6BB4E5C3-BDFC-B54C-8D4B-8DB2EB312BD1}" destId="{CD911A48-64B1-9A45-A0C5-F8E8E8EE1FD7}" srcOrd="6" destOrd="0" presId="urn:microsoft.com/office/officeart/2005/8/layout/orgChart1"/>
    <dgm:cxn modelId="{9FC061B4-72C2-8C44-ABA5-35012776D4AF}" type="presParOf" srcId="{6BB4E5C3-BDFC-B54C-8D4B-8DB2EB312BD1}" destId="{DE0CB7E1-8E20-6E4C-8DB3-F55C13CF93C8}" srcOrd="7" destOrd="0" presId="urn:microsoft.com/office/officeart/2005/8/layout/orgChart1"/>
    <dgm:cxn modelId="{F6F77F4F-B883-4246-87F2-138A18F26C81}" type="presParOf" srcId="{DE0CB7E1-8E20-6E4C-8DB3-F55C13CF93C8}" destId="{FC7310E3-C01C-1B40-A912-01CB5398C134}" srcOrd="0" destOrd="0" presId="urn:microsoft.com/office/officeart/2005/8/layout/orgChart1"/>
    <dgm:cxn modelId="{DDB1BF27-4AFE-C644-8968-9D355E21A3C2}" type="presParOf" srcId="{FC7310E3-C01C-1B40-A912-01CB5398C134}" destId="{65044682-1F28-6F4C-9A56-685F852E4608}" srcOrd="0" destOrd="0" presId="urn:microsoft.com/office/officeart/2005/8/layout/orgChart1"/>
    <dgm:cxn modelId="{97F534C0-99BC-7041-9081-D4BDD38F61E6}" type="presParOf" srcId="{FC7310E3-C01C-1B40-A912-01CB5398C134}" destId="{2D828B84-D27B-8A43-9142-CAE6492BE92F}" srcOrd="1" destOrd="0" presId="urn:microsoft.com/office/officeart/2005/8/layout/orgChart1"/>
    <dgm:cxn modelId="{BF6D9FEB-6636-AB44-8D83-616D52069920}" type="presParOf" srcId="{DE0CB7E1-8E20-6E4C-8DB3-F55C13CF93C8}" destId="{C6D3EA2B-383F-144E-98A6-2D2E99423B59}" srcOrd="1" destOrd="0" presId="urn:microsoft.com/office/officeart/2005/8/layout/orgChart1"/>
    <dgm:cxn modelId="{ACDE512A-51C7-A547-9385-2002D8B06F3D}" type="presParOf" srcId="{DE0CB7E1-8E20-6E4C-8DB3-F55C13CF93C8}" destId="{72C90F00-6630-F946-8DD1-E4D262A6DB67}" srcOrd="2" destOrd="0" presId="urn:microsoft.com/office/officeart/2005/8/layout/orgChart1"/>
    <dgm:cxn modelId="{A6A9466D-FDA4-2E40-AC23-7103095ADE14}" type="presParOf" srcId="{6BB4E5C3-BDFC-B54C-8D4B-8DB2EB312BD1}" destId="{052E6EEA-9F62-7D48-8938-56B22931578F}" srcOrd="8" destOrd="0" presId="urn:microsoft.com/office/officeart/2005/8/layout/orgChart1"/>
    <dgm:cxn modelId="{C63DF496-C50E-DB4A-85C7-8F296E80A1FE}" type="presParOf" srcId="{6BB4E5C3-BDFC-B54C-8D4B-8DB2EB312BD1}" destId="{F18E0D75-95BC-9649-B186-F2BB966A4496}" srcOrd="9" destOrd="0" presId="urn:microsoft.com/office/officeart/2005/8/layout/orgChart1"/>
    <dgm:cxn modelId="{B67B0317-A77D-B647-B570-B04CA3A0E151}" type="presParOf" srcId="{F18E0D75-95BC-9649-B186-F2BB966A4496}" destId="{B096ED4C-91CE-E442-A446-4F4BAA31425D}" srcOrd="0" destOrd="0" presId="urn:microsoft.com/office/officeart/2005/8/layout/orgChart1"/>
    <dgm:cxn modelId="{15BC278E-9E9B-1B4D-B0B9-AA0C94A82FE7}" type="presParOf" srcId="{B096ED4C-91CE-E442-A446-4F4BAA31425D}" destId="{0995C08A-5D82-954A-A733-41DB3EDB32FC}" srcOrd="0" destOrd="0" presId="urn:microsoft.com/office/officeart/2005/8/layout/orgChart1"/>
    <dgm:cxn modelId="{A82C7E2F-3033-0C40-9C9E-508A9366725E}" type="presParOf" srcId="{B096ED4C-91CE-E442-A446-4F4BAA31425D}" destId="{84F6E821-DB2B-6E42-A6A1-AC5CA4FF1656}" srcOrd="1" destOrd="0" presId="urn:microsoft.com/office/officeart/2005/8/layout/orgChart1"/>
    <dgm:cxn modelId="{ED3F9D48-D9DC-5A40-986A-8A7E5C5230FF}" type="presParOf" srcId="{F18E0D75-95BC-9649-B186-F2BB966A4496}" destId="{7F8C0503-011B-A64B-8506-35E34C2949ED}" srcOrd="1" destOrd="0" presId="urn:microsoft.com/office/officeart/2005/8/layout/orgChart1"/>
    <dgm:cxn modelId="{2CAD5C24-8BBA-604A-989F-D41FBB1F60A5}" type="presParOf" srcId="{F18E0D75-95BC-9649-B186-F2BB966A4496}" destId="{DC7B15AF-C452-264A-9873-96B96FBFFEC8}" srcOrd="2" destOrd="0" presId="urn:microsoft.com/office/officeart/2005/8/layout/orgChart1"/>
    <dgm:cxn modelId="{A196E305-A288-5940-970B-7500A5C14A37}" type="presParOf" srcId="{64360E83-9D49-9840-B326-0579FD913ED9}" destId="{51274282-5A07-584F-A08B-889F1DB7F0FA}" srcOrd="2" destOrd="0" presId="urn:microsoft.com/office/officeart/2005/8/layout/orgChart1"/>
    <dgm:cxn modelId="{EE2BA2B0-43EF-F54C-ADA7-1F15634F59BD}" type="presParOf" srcId="{AEEBA512-9FA4-CE48-86BD-2D2570B86D2C}" destId="{8460FC1A-6518-E34A-ADD2-6840282E38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ED88C-E236-DE46-A8B6-61E62D8F61E2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9A4143-6A96-1D42-8B70-E42EB94EC53D}">
      <dgm:prSet phldrT="[Text]" custT="1"/>
      <dgm:spPr/>
      <dgm:t>
        <a:bodyPr lIns="216000" rIns="216000"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Intentionalität</a:t>
          </a:r>
        </a:p>
      </dgm:t>
    </dgm:pt>
    <dgm:pt modelId="{0662B20F-1A15-F046-86CE-BF1E3CC4C1D0}" type="parTrans" cxnId="{CDDBC752-88C4-9E45-9B40-229A40ED7326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F4FD80-3B18-6244-A1D8-B8A48FD2BCF6}" type="sibTrans" cxnId="{CDDBC752-88C4-9E45-9B40-229A40ED7326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5FFE20-758D-1A43-A947-5C00E7F264CA}">
      <dgm:prSet phldrT="[Text]" custT="1"/>
      <dgm:spPr/>
      <dgm:t>
        <a:bodyPr lIns="216000" rIns="216000"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syntaktisches Prinzip</a:t>
          </a:r>
        </a:p>
      </dgm:t>
    </dgm:pt>
    <dgm:pt modelId="{9D584929-44C2-4C4E-B708-82A779A1BBA0}" type="parTrans" cxnId="{90E5C313-C83C-2E49-B94C-2C5EA65EC029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3EB05E-A478-6C4B-A99A-0D9AA268365F}" type="sibTrans" cxnId="{90E5C313-C83C-2E49-B94C-2C5EA65EC029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D3C788-66F8-BA43-8A0F-48AC68B03E86}">
      <dgm:prSet phldrT="[Text]"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Prinzip des Kontrastes</a:t>
          </a:r>
        </a:p>
      </dgm:t>
    </dgm:pt>
    <dgm:pt modelId="{E8217806-9F93-F64B-B4C0-4646781CE761}" type="parTrans" cxnId="{6369D7C6-26C4-4D42-AE00-BF958FC9AD2E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7DA28B-7B15-D644-A581-084B08F79CE4}" type="sibTrans" cxnId="{6369D7C6-26C4-4D42-AE00-BF958FC9AD2E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B721E0-337B-474C-8FDC-B7318587C70A}" type="pres">
      <dgm:prSet presAssocID="{112ED88C-E236-DE46-A8B6-61E62D8F6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ED4CC1-EC52-7D4D-AA63-875B8C3B8E28}" type="pres">
      <dgm:prSet presAssocID="{FA9A4143-6A96-1D42-8B70-E42EB94EC53D}" presName="hierRoot1" presStyleCnt="0">
        <dgm:presLayoutVars>
          <dgm:hierBranch val="init"/>
        </dgm:presLayoutVars>
      </dgm:prSet>
      <dgm:spPr/>
    </dgm:pt>
    <dgm:pt modelId="{C0F36D03-A8FF-F34E-9BB8-E8857F484D26}" type="pres">
      <dgm:prSet presAssocID="{FA9A4143-6A96-1D42-8B70-E42EB94EC53D}" presName="rootComposite1" presStyleCnt="0"/>
      <dgm:spPr/>
    </dgm:pt>
    <dgm:pt modelId="{36D886D4-6C65-3C41-9714-9A7BD3460079}" type="pres">
      <dgm:prSet presAssocID="{FA9A4143-6A96-1D42-8B70-E42EB94EC53D}" presName="rootText1" presStyleLbl="node0" presStyleIdx="0" presStyleCnt="1">
        <dgm:presLayoutVars>
          <dgm:chPref val="3"/>
        </dgm:presLayoutVars>
      </dgm:prSet>
      <dgm:spPr/>
    </dgm:pt>
    <dgm:pt modelId="{539ED539-B205-1647-858E-11EA5703FFC3}" type="pres">
      <dgm:prSet presAssocID="{FA9A4143-6A96-1D42-8B70-E42EB94EC53D}" presName="rootConnector1" presStyleLbl="node1" presStyleIdx="0" presStyleCnt="0"/>
      <dgm:spPr/>
    </dgm:pt>
    <dgm:pt modelId="{4A3F6090-052B-9745-8A6C-EF098F13BB5A}" type="pres">
      <dgm:prSet presAssocID="{FA9A4143-6A96-1D42-8B70-E42EB94EC53D}" presName="hierChild2" presStyleCnt="0"/>
      <dgm:spPr/>
    </dgm:pt>
    <dgm:pt modelId="{439681E3-C92C-264B-A60C-6A314BB22C6C}" type="pres">
      <dgm:prSet presAssocID="{9D584929-44C2-4C4E-B708-82A779A1BBA0}" presName="Name37" presStyleLbl="parChTrans1D2" presStyleIdx="0" presStyleCnt="2"/>
      <dgm:spPr/>
    </dgm:pt>
    <dgm:pt modelId="{0825C795-D99E-F448-8E2C-CDA1F69ADF79}" type="pres">
      <dgm:prSet presAssocID="{6E5FFE20-758D-1A43-A947-5C00E7F264CA}" presName="hierRoot2" presStyleCnt="0">
        <dgm:presLayoutVars>
          <dgm:hierBranch val="init"/>
        </dgm:presLayoutVars>
      </dgm:prSet>
      <dgm:spPr/>
    </dgm:pt>
    <dgm:pt modelId="{A38C5484-4BED-FA4C-BB20-2D5414BDE740}" type="pres">
      <dgm:prSet presAssocID="{6E5FFE20-758D-1A43-A947-5C00E7F264CA}" presName="rootComposite" presStyleCnt="0"/>
      <dgm:spPr/>
    </dgm:pt>
    <dgm:pt modelId="{705D8DD8-D8E8-D442-8FD0-D2A1CE0BD9B6}" type="pres">
      <dgm:prSet presAssocID="{6E5FFE20-758D-1A43-A947-5C00E7F264CA}" presName="rootText" presStyleLbl="node2" presStyleIdx="0" presStyleCnt="2">
        <dgm:presLayoutVars>
          <dgm:chPref val="3"/>
        </dgm:presLayoutVars>
      </dgm:prSet>
      <dgm:spPr/>
    </dgm:pt>
    <dgm:pt modelId="{1F0C76E1-2046-1A4B-921B-B8062A8CDFA0}" type="pres">
      <dgm:prSet presAssocID="{6E5FFE20-758D-1A43-A947-5C00E7F264CA}" presName="rootConnector" presStyleLbl="node2" presStyleIdx="0" presStyleCnt="2"/>
      <dgm:spPr/>
    </dgm:pt>
    <dgm:pt modelId="{7DE83A44-5CBA-704D-A5BF-74403B3F5C37}" type="pres">
      <dgm:prSet presAssocID="{6E5FFE20-758D-1A43-A947-5C00E7F264CA}" presName="hierChild4" presStyleCnt="0"/>
      <dgm:spPr/>
    </dgm:pt>
    <dgm:pt modelId="{BDB5DB2A-9171-A846-912E-8C0D80440AB5}" type="pres">
      <dgm:prSet presAssocID="{6E5FFE20-758D-1A43-A947-5C00E7F264CA}" presName="hierChild5" presStyleCnt="0"/>
      <dgm:spPr/>
    </dgm:pt>
    <dgm:pt modelId="{E3119DB4-E6EC-6E41-9FF0-FB0788084828}" type="pres">
      <dgm:prSet presAssocID="{E8217806-9F93-F64B-B4C0-4646781CE761}" presName="Name37" presStyleLbl="parChTrans1D2" presStyleIdx="1" presStyleCnt="2"/>
      <dgm:spPr/>
    </dgm:pt>
    <dgm:pt modelId="{8B0822D1-AFBF-CC40-B2E4-D8DF980D6318}" type="pres">
      <dgm:prSet presAssocID="{C6D3C788-66F8-BA43-8A0F-48AC68B03E86}" presName="hierRoot2" presStyleCnt="0">
        <dgm:presLayoutVars>
          <dgm:hierBranch val="init"/>
        </dgm:presLayoutVars>
      </dgm:prSet>
      <dgm:spPr/>
    </dgm:pt>
    <dgm:pt modelId="{7C1FBF73-5BB3-B84C-BE5C-BF5625C5C33F}" type="pres">
      <dgm:prSet presAssocID="{C6D3C788-66F8-BA43-8A0F-48AC68B03E86}" presName="rootComposite" presStyleCnt="0"/>
      <dgm:spPr/>
    </dgm:pt>
    <dgm:pt modelId="{4687E70C-DAAA-EC4A-AC58-365A76E809E1}" type="pres">
      <dgm:prSet presAssocID="{C6D3C788-66F8-BA43-8A0F-48AC68B03E86}" presName="rootText" presStyleLbl="node2" presStyleIdx="1" presStyleCnt="2">
        <dgm:presLayoutVars>
          <dgm:chPref val="3"/>
        </dgm:presLayoutVars>
      </dgm:prSet>
      <dgm:spPr/>
    </dgm:pt>
    <dgm:pt modelId="{43277F5E-3515-9247-8C98-BE42D09DBE9B}" type="pres">
      <dgm:prSet presAssocID="{C6D3C788-66F8-BA43-8A0F-48AC68B03E86}" presName="rootConnector" presStyleLbl="node2" presStyleIdx="1" presStyleCnt="2"/>
      <dgm:spPr/>
    </dgm:pt>
    <dgm:pt modelId="{65BFFB00-A952-2444-9EA5-9102BBE0DEB4}" type="pres">
      <dgm:prSet presAssocID="{C6D3C788-66F8-BA43-8A0F-48AC68B03E86}" presName="hierChild4" presStyleCnt="0"/>
      <dgm:spPr/>
    </dgm:pt>
    <dgm:pt modelId="{4BAFEB6F-9413-484B-AA52-7BB874549AD7}" type="pres">
      <dgm:prSet presAssocID="{C6D3C788-66F8-BA43-8A0F-48AC68B03E86}" presName="hierChild5" presStyleCnt="0"/>
      <dgm:spPr/>
    </dgm:pt>
    <dgm:pt modelId="{54589AC9-C038-4344-BEC5-EDF76897632D}" type="pres">
      <dgm:prSet presAssocID="{FA9A4143-6A96-1D42-8B70-E42EB94EC53D}" presName="hierChild3" presStyleCnt="0"/>
      <dgm:spPr/>
    </dgm:pt>
  </dgm:ptLst>
  <dgm:cxnLst>
    <dgm:cxn modelId="{F8F4FB04-6130-7D44-AF53-78DCEBD63FF0}" type="presOf" srcId="{C6D3C788-66F8-BA43-8A0F-48AC68B03E86}" destId="{4687E70C-DAAA-EC4A-AC58-365A76E809E1}" srcOrd="0" destOrd="0" presId="urn:microsoft.com/office/officeart/2005/8/layout/orgChart1"/>
    <dgm:cxn modelId="{90E5C313-C83C-2E49-B94C-2C5EA65EC029}" srcId="{FA9A4143-6A96-1D42-8B70-E42EB94EC53D}" destId="{6E5FFE20-758D-1A43-A947-5C00E7F264CA}" srcOrd="0" destOrd="0" parTransId="{9D584929-44C2-4C4E-B708-82A779A1BBA0}" sibTransId="{2A3EB05E-A478-6C4B-A99A-0D9AA268365F}"/>
    <dgm:cxn modelId="{F307D815-EE24-B043-8720-70A16C184BC5}" type="presOf" srcId="{FA9A4143-6A96-1D42-8B70-E42EB94EC53D}" destId="{36D886D4-6C65-3C41-9714-9A7BD3460079}" srcOrd="0" destOrd="0" presId="urn:microsoft.com/office/officeart/2005/8/layout/orgChart1"/>
    <dgm:cxn modelId="{D31B221C-6F72-F840-9266-535856D72158}" type="presOf" srcId="{112ED88C-E236-DE46-A8B6-61E62D8F61E2}" destId="{CEB721E0-337B-474C-8FDC-B7318587C70A}" srcOrd="0" destOrd="0" presId="urn:microsoft.com/office/officeart/2005/8/layout/orgChart1"/>
    <dgm:cxn modelId="{5861B71D-2DA1-6349-9623-175234AC6FBE}" type="presOf" srcId="{6E5FFE20-758D-1A43-A947-5C00E7F264CA}" destId="{705D8DD8-D8E8-D442-8FD0-D2A1CE0BD9B6}" srcOrd="0" destOrd="0" presId="urn:microsoft.com/office/officeart/2005/8/layout/orgChart1"/>
    <dgm:cxn modelId="{B53ABF2A-78F3-5942-A300-2A465CF4248C}" type="presOf" srcId="{FA9A4143-6A96-1D42-8B70-E42EB94EC53D}" destId="{539ED539-B205-1647-858E-11EA5703FFC3}" srcOrd="1" destOrd="0" presId="urn:microsoft.com/office/officeart/2005/8/layout/orgChart1"/>
    <dgm:cxn modelId="{13392B2F-91C2-054B-ADAD-751ED8039493}" type="presOf" srcId="{6E5FFE20-758D-1A43-A947-5C00E7F264CA}" destId="{1F0C76E1-2046-1A4B-921B-B8062A8CDFA0}" srcOrd="1" destOrd="0" presId="urn:microsoft.com/office/officeart/2005/8/layout/orgChart1"/>
    <dgm:cxn modelId="{CDDBC752-88C4-9E45-9B40-229A40ED7326}" srcId="{112ED88C-E236-DE46-A8B6-61E62D8F61E2}" destId="{FA9A4143-6A96-1D42-8B70-E42EB94EC53D}" srcOrd="0" destOrd="0" parTransId="{0662B20F-1A15-F046-86CE-BF1E3CC4C1D0}" sibTransId="{2AF4FD80-3B18-6244-A1D8-B8A48FD2BCF6}"/>
    <dgm:cxn modelId="{EC6A7663-4C16-FC49-817B-561D85337B72}" type="presOf" srcId="{C6D3C788-66F8-BA43-8A0F-48AC68B03E86}" destId="{43277F5E-3515-9247-8C98-BE42D09DBE9B}" srcOrd="1" destOrd="0" presId="urn:microsoft.com/office/officeart/2005/8/layout/orgChart1"/>
    <dgm:cxn modelId="{6369D7C6-26C4-4D42-AE00-BF958FC9AD2E}" srcId="{FA9A4143-6A96-1D42-8B70-E42EB94EC53D}" destId="{C6D3C788-66F8-BA43-8A0F-48AC68B03E86}" srcOrd="1" destOrd="0" parTransId="{E8217806-9F93-F64B-B4C0-4646781CE761}" sibTransId="{767DA28B-7B15-D644-A581-084B08F79CE4}"/>
    <dgm:cxn modelId="{B2F224D5-032B-9C44-BA23-8280714C3312}" type="presOf" srcId="{9D584929-44C2-4C4E-B708-82A779A1BBA0}" destId="{439681E3-C92C-264B-A60C-6A314BB22C6C}" srcOrd="0" destOrd="0" presId="urn:microsoft.com/office/officeart/2005/8/layout/orgChart1"/>
    <dgm:cxn modelId="{6B2D81E3-F3BB-BC4A-90C8-B04E8E53FFC7}" type="presOf" srcId="{E8217806-9F93-F64B-B4C0-4646781CE761}" destId="{E3119DB4-E6EC-6E41-9FF0-FB0788084828}" srcOrd="0" destOrd="0" presId="urn:microsoft.com/office/officeart/2005/8/layout/orgChart1"/>
    <dgm:cxn modelId="{592223FF-9E77-9D40-AE10-771ADB49FA52}" type="presParOf" srcId="{CEB721E0-337B-474C-8FDC-B7318587C70A}" destId="{9EED4CC1-EC52-7D4D-AA63-875B8C3B8E28}" srcOrd="0" destOrd="0" presId="urn:microsoft.com/office/officeart/2005/8/layout/orgChart1"/>
    <dgm:cxn modelId="{083C7286-B857-5346-ABA1-17FC233D7CCC}" type="presParOf" srcId="{9EED4CC1-EC52-7D4D-AA63-875B8C3B8E28}" destId="{C0F36D03-A8FF-F34E-9BB8-E8857F484D26}" srcOrd="0" destOrd="0" presId="urn:microsoft.com/office/officeart/2005/8/layout/orgChart1"/>
    <dgm:cxn modelId="{4970264B-72BE-654B-954E-FEAFA817193F}" type="presParOf" srcId="{C0F36D03-A8FF-F34E-9BB8-E8857F484D26}" destId="{36D886D4-6C65-3C41-9714-9A7BD3460079}" srcOrd="0" destOrd="0" presId="urn:microsoft.com/office/officeart/2005/8/layout/orgChart1"/>
    <dgm:cxn modelId="{0D9AC245-DF46-074E-8B84-1D209715373E}" type="presParOf" srcId="{C0F36D03-A8FF-F34E-9BB8-E8857F484D26}" destId="{539ED539-B205-1647-858E-11EA5703FFC3}" srcOrd="1" destOrd="0" presId="urn:microsoft.com/office/officeart/2005/8/layout/orgChart1"/>
    <dgm:cxn modelId="{E0784F6C-5598-9444-AFB0-17DB19FF982B}" type="presParOf" srcId="{9EED4CC1-EC52-7D4D-AA63-875B8C3B8E28}" destId="{4A3F6090-052B-9745-8A6C-EF098F13BB5A}" srcOrd="1" destOrd="0" presId="urn:microsoft.com/office/officeart/2005/8/layout/orgChart1"/>
    <dgm:cxn modelId="{05F90E2C-4E11-5B43-A545-83EF4954E2D2}" type="presParOf" srcId="{4A3F6090-052B-9745-8A6C-EF098F13BB5A}" destId="{439681E3-C92C-264B-A60C-6A314BB22C6C}" srcOrd="0" destOrd="0" presId="urn:microsoft.com/office/officeart/2005/8/layout/orgChart1"/>
    <dgm:cxn modelId="{B5D82392-FF16-F240-850B-3DD8D70D9335}" type="presParOf" srcId="{4A3F6090-052B-9745-8A6C-EF098F13BB5A}" destId="{0825C795-D99E-F448-8E2C-CDA1F69ADF79}" srcOrd="1" destOrd="0" presId="urn:microsoft.com/office/officeart/2005/8/layout/orgChart1"/>
    <dgm:cxn modelId="{0E373B4D-D471-A845-9353-9D8B68E3D740}" type="presParOf" srcId="{0825C795-D99E-F448-8E2C-CDA1F69ADF79}" destId="{A38C5484-4BED-FA4C-BB20-2D5414BDE740}" srcOrd="0" destOrd="0" presId="urn:microsoft.com/office/officeart/2005/8/layout/orgChart1"/>
    <dgm:cxn modelId="{5B063C05-007D-DA4B-9B4A-0A2C8C399990}" type="presParOf" srcId="{A38C5484-4BED-FA4C-BB20-2D5414BDE740}" destId="{705D8DD8-D8E8-D442-8FD0-D2A1CE0BD9B6}" srcOrd="0" destOrd="0" presId="urn:microsoft.com/office/officeart/2005/8/layout/orgChart1"/>
    <dgm:cxn modelId="{A8920BD4-58B7-ED40-A047-C032D7D369E4}" type="presParOf" srcId="{A38C5484-4BED-FA4C-BB20-2D5414BDE740}" destId="{1F0C76E1-2046-1A4B-921B-B8062A8CDFA0}" srcOrd="1" destOrd="0" presId="urn:microsoft.com/office/officeart/2005/8/layout/orgChart1"/>
    <dgm:cxn modelId="{A119E722-559F-5140-BA83-9F7377101BE6}" type="presParOf" srcId="{0825C795-D99E-F448-8E2C-CDA1F69ADF79}" destId="{7DE83A44-5CBA-704D-A5BF-74403B3F5C37}" srcOrd="1" destOrd="0" presId="urn:microsoft.com/office/officeart/2005/8/layout/orgChart1"/>
    <dgm:cxn modelId="{4058CCA8-9278-FC49-9A9D-7E5789F1702A}" type="presParOf" srcId="{0825C795-D99E-F448-8E2C-CDA1F69ADF79}" destId="{BDB5DB2A-9171-A846-912E-8C0D80440AB5}" srcOrd="2" destOrd="0" presId="urn:microsoft.com/office/officeart/2005/8/layout/orgChart1"/>
    <dgm:cxn modelId="{D97C30F3-99A3-0B48-956F-268F17EDEE4D}" type="presParOf" srcId="{4A3F6090-052B-9745-8A6C-EF098F13BB5A}" destId="{E3119DB4-E6EC-6E41-9FF0-FB0788084828}" srcOrd="2" destOrd="0" presId="urn:microsoft.com/office/officeart/2005/8/layout/orgChart1"/>
    <dgm:cxn modelId="{0F217B62-5C6A-F24F-8592-D5FB47C94839}" type="presParOf" srcId="{4A3F6090-052B-9745-8A6C-EF098F13BB5A}" destId="{8B0822D1-AFBF-CC40-B2E4-D8DF980D6318}" srcOrd="3" destOrd="0" presId="urn:microsoft.com/office/officeart/2005/8/layout/orgChart1"/>
    <dgm:cxn modelId="{92B006EA-AC4D-E340-B08B-833BC083B9D8}" type="presParOf" srcId="{8B0822D1-AFBF-CC40-B2E4-D8DF980D6318}" destId="{7C1FBF73-5BB3-B84C-BE5C-BF5625C5C33F}" srcOrd="0" destOrd="0" presId="urn:microsoft.com/office/officeart/2005/8/layout/orgChart1"/>
    <dgm:cxn modelId="{764C716A-2C9D-6C4F-8722-7267ED2404E2}" type="presParOf" srcId="{7C1FBF73-5BB3-B84C-BE5C-BF5625C5C33F}" destId="{4687E70C-DAAA-EC4A-AC58-365A76E809E1}" srcOrd="0" destOrd="0" presId="urn:microsoft.com/office/officeart/2005/8/layout/orgChart1"/>
    <dgm:cxn modelId="{4E3F89DC-2A0A-EF45-BFED-3FE9AC9C94DA}" type="presParOf" srcId="{7C1FBF73-5BB3-B84C-BE5C-BF5625C5C33F}" destId="{43277F5E-3515-9247-8C98-BE42D09DBE9B}" srcOrd="1" destOrd="0" presId="urn:microsoft.com/office/officeart/2005/8/layout/orgChart1"/>
    <dgm:cxn modelId="{82A63C99-230A-7E49-AD92-72A7BB96D363}" type="presParOf" srcId="{8B0822D1-AFBF-CC40-B2E4-D8DF980D6318}" destId="{65BFFB00-A952-2444-9EA5-9102BBE0DEB4}" srcOrd="1" destOrd="0" presId="urn:microsoft.com/office/officeart/2005/8/layout/orgChart1"/>
    <dgm:cxn modelId="{D3BCF10E-21D5-4E42-872C-8324DE71EE79}" type="presParOf" srcId="{8B0822D1-AFBF-CC40-B2E4-D8DF980D6318}" destId="{4BAFEB6F-9413-484B-AA52-7BB874549AD7}" srcOrd="2" destOrd="0" presId="urn:microsoft.com/office/officeart/2005/8/layout/orgChart1"/>
    <dgm:cxn modelId="{863DFDEB-4868-694C-8F72-7FF1869E90CD}" type="presParOf" srcId="{9EED4CC1-EC52-7D4D-AA63-875B8C3B8E28}" destId="{54589AC9-C038-4344-BEC5-EDF7689763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E6EEA-9F62-7D48-8938-56B22931578F}">
      <dsp:nvSpPr>
        <dsp:cNvPr id="0" name=""/>
        <dsp:cNvSpPr/>
      </dsp:nvSpPr>
      <dsp:spPr>
        <a:xfrm>
          <a:off x="6038471" y="1359747"/>
          <a:ext cx="216540" cy="3161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1616"/>
              </a:lnTo>
              <a:lnTo>
                <a:pt x="216540" y="316161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11A48-64B1-9A45-A0C5-F8E8E8EE1FD7}">
      <dsp:nvSpPr>
        <dsp:cNvPr id="0" name=""/>
        <dsp:cNvSpPr/>
      </dsp:nvSpPr>
      <dsp:spPr>
        <a:xfrm>
          <a:off x="6038471" y="1359747"/>
          <a:ext cx="216540" cy="248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1390"/>
              </a:lnTo>
              <a:lnTo>
                <a:pt x="216540" y="24813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73046-636D-5A44-81D2-9BD464EEAF9A}">
      <dsp:nvSpPr>
        <dsp:cNvPr id="0" name=""/>
        <dsp:cNvSpPr/>
      </dsp:nvSpPr>
      <dsp:spPr>
        <a:xfrm>
          <a:off x="6038471" y="1359747"/>
          <a:ext cx="216540" cy="1801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1163"/>
              </a:lnTo>
              <a:lnTo>
                <a:pt x="216540" y="180116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0CEC8-D286-914E-B9FF-C3AECAAEFBA5}">
      <dsp:nvSpPr>
        <dsp:cNvPr id="0" name=""/>
        <dsp:cNvSpPr/>
      </dsp:nvSpPr>
      <dsp:spPr>
        <a:xfrm>
          <a:off x="6038471" y="1359747"/>
          <a:ext cx="216540" cy="112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936"/>
              </a:lnTo>
              <a:lnTo>
                <a:pt x="216540" y="112093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1AABD-A9FB-034F-9C59-6119DEC8A22D}">
      <dsp:nvSpPr>
        <dsp:cNvPr id="0" name=""/>
        <dsp:cNvSpPr/>
      </dsp:nvSpPr>
      <dsp:spPr>
        <a:xfrm>
          <a:off x="6038471" y="1359747"/>
          <a:ext cx="216540" cy="440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10"/>
              </a:lnTo>
              <a:lnTo>
                <a:pt x="216540" y="4407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7C078-244C-B24F-BD95-00F1A0CE5188}">
      <dsp:nvSpPr>
        <dsp:cNvPr id="0" name=""/>
        <dsp:cNvSpPr/>
      </dsp:nvSpPr>
      <dsp:spPr>
        <a:xfrm>
          <a:off x="5793514" y="481751"/>
          <a:ext cx="822398" cy="201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96"/>
              </a:lnTo>
              <a:lnTo>
                <a:pt x="822398" y="100596"/>
              </a:lnTo>
              <a:lnTo>
                <a:pt x="822398" y="2011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5F349-07CE-554C-BFD9-47C8E7B205AB}">
      <dsp:nvSpPr>
        <dsp:cNvPr id="0" name=""/>
        <dsp:cNvSpPr/>
      </dsp:nvSpPr>
      <dsp:spPr>
        <a:xfrm>
          <a:off x="4393673" y="1334588"/>
          <a:ext cx="216540" cy="3841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1843"/>
              </a:lnTo>
              <a:lnTo>
                <a:pt x="216540" y="384184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E142F-DF3A-DC4D-AC0F-1A71756C224F}">
      <dsp:nvSpPr>
        <dsp:cNvPr id="0" name=""/>
        <dsp:cNvSpPr/>
      </dsp:nvSpPr>
      <dsp:spPr>
        <a:xfrm>
          <a:off x="4393673" y="1334588"/>
          <a:ext cx="216540" cy="3161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1616"/>
              </a:lnTo>
              <a:lnTo>
                <a:pt x="216540" y="316161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6EDB7-D720-2644-8C07-4147BC4ACD93}">
      <dsp:nvSpPr>
        <dsp:cNvPr id="0" name=""/>
        <dsp:cNvSpPr/>
      </dsp:nvSpPr>
      <dsp:spPr>
        <a:xfrm>
          <a:off x="4393673" y="1334588"/>
          <a:ext cx="216540" cy="248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1390"/>
              </a:lnTo>
              <a:lnTo>
                <a:pt x="216540" y="24813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82A32-7328-5346-B835-8B6879245F49}">
      <dsp:nvSpPr>
        <dsp:cNvPr id="0" name=""/>
        <dsp:cNvSpPr/>
      </dsp:nvSpPr>
      <dsp:spPr>
        <a:xfrm>
          <a:off x="4393673" y="1334588"/>
          <a:ext cx="216540" cy="1801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1163"/>
              </a:lnTo>
              <a:lnTo>
                <a:pt x="216540" y="180116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B204C-C44F-4642-965A-6EFC712B54D9}">
      <dsp:nvSpPr>
        <dsp:cNvPr id="0" name=""/>
        <dsp:cNvSpPr/>
      </dsp:nvSpPr>
      <dsp:spPr>
        <a:xfrm>
          <a:off x="4393673" y="1334588"/>
          <a:ext cx="216540" cy="112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936"/>
              </a:lnTo>
              <a:lnTo>
                <a:pt x="216540" y="112093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6C315-1F37-7046-ACC1-3DD470954181}">
      <dsp:nvSpPr>
        <dsp:cNvPr id="0" name=""/>
        <dsp:cNvSpPr/>
      </dsp:nvSpPr>
      <dsp:spPr>
        <a:xfrm>
          <a:off x="4393673" y="1334588"/>
          <a:ext cx="216540" cy="440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10"/>
              </a:lnTo>
              <a:lnTo>
                <a:pt x="216540" y="4407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F1820-B7A9-8F4F-94CA-DBB8F4B79172}">
      <dsp:nvSpPr>
        <dsp:cNvPr id="0" name=""/>
        <dsp:cNvSpPr/>
      </dsp:nvSpPr>
      <dsp:spPr>
        <a:xfrm>
          <a:off x="4971115" y="481751"/>
          <a:ext cx="822398" cy="201193"/>
        </a:xfrm>
        <a:custGeom>
          <a:avLst/>
          <a:gdLst/>
          <a:ahLst/>
          <a:cxnLst/>
          <a:rect l="0" t="0" r="0" b="0"/>
          <a:pathLst>
            <a:path>
              <a:moveTo>
                <a:pt x="822398" y="0"/>
              </a:moveTo>
              <a:lnTo>
                <a:pt x="822398" y="100596"/>
              </a:lnTo>
              <a:lnTo>
                <a:pt x="0" y="100596"/>
              </a:lnTo>
              <a:lnTo>
                <a:pt x="0" y="2011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6530C-031F-A646-B765-238BFD85EAD9}">
      <dsp:nvSpPr>
        <dsp:cNvPr id="0" name=""/>
        <dsp:cNvSpPr/>
      </dsp:nvSpPr>
      <dsp:spPr>
        <a:xfrm>
          <a:off x="4733500" y="2718"/>
          <a:ext cx="2120027" cy="47903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Arial" panose="020B0604020202020204" pitchFamily="34" charset="0"/>
              <a:cs typeface="Arial" panose="020B0604020202020204" pitchFamily="34" charset="0"/>
            </a:rPr>
            <a:t>Modalität</a:t>
          </a:r>
        </a:p>
      </dsp:txBody>
      <dsp:txXfrm>
        <a:off x="4733500" y="2718"/>
        <a:ext cx="2120027" cy="479032"/>
      </dsp:txXfrm>
    </dsp:sp>
    <dsp:sp modelId="{C63C7FD8-4C0C-9847-ACFF-47F5FFC243E0}">
      <dsp:nvSpPr>
        <dsp:cNvPr id="0" name=""/>
        <dsp:cNvSpPr/>
      </dsp:nvSpPr>
      <dsp:spPr>
        <a:xfrm>
          <a:off x="4249313" y="682945"/>
          <a:ext cx="1443603" cy="65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Arial" panose="020B0604020202020204" pitchFamily="34" charset="0"/>
              <a:cs typeface="Arial" panose="020B0604020202020204" pitchFamily="34" charset="0"/>
            </a:rPr>
            <a:t>Dimensionen</a:t>
          </a:r>
        </a:p>
      </dsp:txBody>
      <dsp:txXfrm>
        <a:off x="4249313" y="682945"/>
        <a:ext cx="1443603" cy="651642"/>
      </dsp:txXfrm>
    </dsp:sp>
    <dsp:sp modelId="{37D27F89-E199-EF44-BC0F-394F022C3C2B}">
      <dsp:nvSpPr>
        <dsp:cNvPr id="0" name=""/>
        <dsp:cNvSpPr/>
      </dsp:nvSpPr>
      <dsp:spPr>
        <a:xfrm>
          <a:off x="4610214" y="1535782"/>
          <a:ext cx="1188001" cy="479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Zeit</a:t>
          </a:r>
        </a:p>
      </dsp:txBody>
      <dsp:txXfrm>
        <a:off x="4610214" y="1535782"/>
        <a:ext cx="1188001" cy="479032"/>
      </dsp:txXfrm>
    </dsp:sp>
    <dsp:sp modelId="{EB464B47-F91C-CA45-937C-E0D8FAC578A6}">
      <dsp:nvSpPr>
        <dsp:cNvPr id="0" name=""/>
        <dsp:cNvSpPr/>
      </dsp:nvSpPr>
      <dsp:spPr>
        <a:xfrm>
          <a:off x="4610214" y="2216008"/>
          <a:ext cx="1188001" cy="479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Realität</a:t>
          </a:r>
        </a:p>
      </dsp:txBody>
      <dsp:txXfrm>
        <a:off x="4610214" y="2216008"/>
        <a:ext cx="1188001" cy="479032"/>
      </dsp:txXfrm>
    </dsp:sp>
    <dsp:sp modelId="{D4FCB0AE-9F1D-E248-AC58-FAA8077D7A4B}">
      <dsp:nvSpPr>
        <dsp:cNvPr id="0" name=""/>
        <dsp:cNvSpPr/>
      </dsp:nvSpPr>
      <dsp:spPr>
        <a:xfrm>
          <a:off x="4610214" y="2896235"/>
          <a:ext cx="1188001" cy="479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Subjektivität</a:t>
          </a:r>
        </a:p>
      </dsp:txBody>
      <dsp:txXfrm>
        <a:off x="4610214" y="2896235"/>
        <a:ext cx="1188001" cy="479032"/>
      </dsp:txXfrm>
    </dsp:sp>
    <dsp:sp modelId="{28100B96-B724-C145-B80B-822CE678A450}">
      <dsp:nvSpPr>
        <dsp:cNvPr id="0" name=""/>
        <dsp:cNvSpPr/>
      </dsp:nvSpPr>
      <dsp:spPr>
        <a:xfrm>
          <a:off x="4610214" y="3576462"/>
          <a:ext cx="1188001" cy="479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Bindung</a:t>
          </a:r>
        </a:p>
      </dsp:txBody>
      <dsp:txXfrm>
        <a:off x="4610214" y="3576462"/>
        <a:ext cx="1188001" cy="479032"/>
      </dsp:txXfrm>
    </dsp:sp>
    <dsp:sp modelId="{AF83F2F5-89E5-1D4B-9406-F5FD04735725}">
      <dsp:nvSpPr>
        <dsp:cNvPr id="0" name=""/>
        <dsp:cNvSpPr/>
      </dsp:nvSpPr>
      <dsp:spPr>
        <a:xfrm>
          <a:off x="4610214" y="4256688"/>
          <a:ext cx="1188001" cy="479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Kontrolle</a:t>
          </a:r>
        </a:p>
      </dsp:txBody>
      <dsp:txXfrm>
        <a:off x="4610214" y="4256688"/>
        <a:ext cx="1188001" cy="479032"/>
      </dsp:txXfrm>
    </dsp:sp>
    <dsp:sp modelId="{2B158AD7-86CB-C24B-9DC2-2EC862AC1434}">
      <dsp:nvSpPr>
        <dsp:cNvPr id="0" name=""/>
        <dsp:cNvSpPr/>
      </dsp:nvSpPr>
      <dsp:spPr>
        <a:xfrm>
          <a:off x="4610214" y="4936915"/>
          <a:ext cx="1188001" cy="479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affektive Steuerung</a:t>
          </a:r>
        </a:p>
      </dsp:txBody>
      <dsp:txXfrm>
        <a:off x="4610214" y="4936915"/>
        <a:ext cx="1188001" cy="479032"/>
      </dsp:txXfrm>
    </dsp:sp>
    <dsp:sp modelId="{16FAA5BA-5629-0747-816D-E9060D4B0A47}">
      <dsp:nvSpPr>
        <dsp:cNvPr id="0" name=""/>
        <dsp:cNvSpPr/>
      </dsp:nvSpPr>
      <dsp:spPr>
        <a:xfrm>
          <a:off x="5894111" y="682945"/>
          <a:ext cx="1443603" cy="676801"/>
        </a:xfrm>
        <a:prstGeom prst="rect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Imaginations-arten</a:t>
          </a:r>
        </a:p>
      </dsp:txBody>
      <dsp:txXfrm>
        <a:off x="5894111" y="682945"/>
        <a:ext cx="1443603" cy="676801"/>
      </dsp:txXfrm>
    </dsp:sp>
    <dsp:sp modelId="{0EA78171-C799-AB4B-AFEC-14A9AFE5ACA9}">
      <dsp:nvSpPr>
        <dsp:cNvPr id="0" name=""/>
        <dsp:cNvSpPr/>
      </dsp:nvSpPr>
      <dsp:spPr>
        <a:xfrm>
          <a:off x="6255012" y="1560940"/>
          <a:ext cx="1188001" cy="479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Flashback</a:t>
          </a:r>
        </a:p>
      </dsp:txBody>
      <dsp:txXfrm>
        <a:off x="6255012" y="1560940"/>
        <a:ext cx="1188001" cy="479032"/>
      </dsp:txXfrm>
    </dsp:sp>
    <dsp:sp modelId="{183398DA-EF91-6849-9B4F-8C318453C08E}">
      <dsp:nvSpPr>
        <dsp:cNvPr id="0" name=""/>
        <dsp:cNvSpPr/>
      </dsp:nvSpPr>
      <dsp:spPr>
        <a:xfrm>
          <a:off x="6255012" y="2241167"/>
          <a:ext cx="1188001" cy="479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Traum</a:t>
          </a:r>
        </a:p>
      </dsp:txBody>
      <dsp:txXfrm>
        <a:off x="6255012" y="2241167"/>
        <a:ext cx="1188001" cy="479032"/>
      </dsp:txXfrm>
    </dsp:sp>
    <dsp:sp modelId="{AE262B21-9D41-3245-AA83-3F088C761499}">
      <dsp:nvSpPr>
        <dsp:cNvPr id="0" name=""/>
        <dsp:cNvSpPr/>
      </dsp:nvSpPr>
      <dsp:spPr>
        <a:xfrm>
          <a:off x="6255012" y="2921394"/>
          <a:ext cx="1188001" cy="479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Traum-erzählung</a:t>
          </a:r>
        </a:p>
      </dsp:txBody>
      <dsp:txXfrm>
        <a:off x="6255012" y="2921394"/>
        <a:ext cx="1188001" cy="479032"/>
      </dsp:txXfrm>
    </dsp:sp>
    <dsp:sp modelId="{65044682-1F28-6F4C-9A56-685F852E4608}">
      <dsp:nvSpPr>
        <dsp:cNvPr id="0" name=""/>
        <dsp:cNvSpPr/>
      </dsp:nvSpPr>
      <dsp:spPr>
        <a:xfrm>
          <a:off x="6255012" y="3601620"/>
          <a:ext cx="1188001" cy="479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Halluzination</a:t>
          </a:r>
        </a:p>
      </dsp:txBody>
      <dsp:txXfrm>
        <a:off x="6255012" y="3601620"/>
        <a:ext cx="1188001" cy="479032"/>
      </dsp:txXfrm>
    </dsp:sp>
    <dsp:sp modelId="{0995C08A-5D82-954A-A733-41DB3EDB32FC}">
      <dsp:nvSpPr>
        <dsp:cNvPr id="0" name=""/>
        <dsp:cNvSpPr/>
      </dsp:nvSpPr>
      <dsp:spPr>
        <a:xfrm>
          <a:off x="6255012" y="4281847"/>
          <a:ext cx="1188001" cy="479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Phantasie</a:t>
          </a:r>
        </a:p>
      </dsp:txBody>
      <dsp:txXfrm>
        <a:off x="6255012" y="4281847"/>
        <a:ext cx="1188001" cy="479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19DB4-E6EC-6E41-9FF0-FB0788084828}">
      <dsp:nvSpPr>
        <dsp:cNvPr id="0" name=""/>
        <dsp:cNvSpPr/>
      </dsp:nvSpPr>
      <dsp:spPr>
        <a:xfrm>
          <a:off x="2770995" y="1494771"/>
          <a:ext cx="1516420" cy="526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180"/>
              </a:lnTo>
              <a:lnTo>
                <a:pt x="1516420" y="263180"/>
              </a:lnTo>
              <a:lnTo>
                <a:pt x="1516420" y="5263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681E3-C92C-264B-A60C-6A314BB22C6C}">
      <dsp:nvSpPr>
        <dsp:cNvPr id="0" name=""/>
        <dsp:cNvSpPr/>
      </dsp:nvSpPr>
      <dsp:spPr>
        <a:xfrm>
          <a:off x="1254575" y="1494771"/>
          <a:ext cx="1516420" cy="526360"/>
        </a:xfrm>
        <a:custGeom>
          <a:avLst/>
          <a:gdLst/>
          <a:ahLst/>
          <a:cxnLst/>
          <a:rect l="0" t="0" r="0" b="0"/>
          <a:pathLst>
            <a:path>
              <a:moveTo>
                <a:pt x="1516420" y="0"/>
              </a:moveTo>
              <a:lnTo>
                <a:pt x="1516420" y="263180"/>
              </a:lnTo>
              <a:lnTo>
                <a:pt x="0" y="263180"/>
              </a:lnTo>
              <a:lnTo>
                <a:pt x="0" y="5263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886D4-6C65-3C41-9714-9A7BD3460079}">
      <dsp:nvSpPr>
        <dsp:cNvPr id="0" name=""/>
        <dsp:cNvSpPr/>
      </dsp:nvSpPr>
      <dsp:spPr>
        <a:xfrm>
          <a:off x="1517756" y="241531"/>
          <a:ext cx="2506479" cy="1253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00" tIns="8890" rIns="21600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Intentionalität</a:t>
          </a:r>
        </a:p>
      </dsp:txBody>
      <dsp:txXfrm>
        <a:off x="1517756" y="241531"/>
        <a:ext cx="2506479" cy="1253239"/>
      </dsp:txXfrm>
    </dsp:sp>
    <dsp:sp modelId="{705D8DD8-D8E8-D442-8FD0-D2A1CE0BD9B6}">
      <dsp:nvSpPr>
        <dsp:cNvPr id="0" name=""/>
        <dsp:cNvSpPr/>
      </dsp:nvSpPr>
      <dsp:spPr>
        <a:xfrm>
          <a:off x="1336" y="2021131"/>
          <a:ext cx="2506479" cy="1253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00" tIns="8890" rIns="21600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syntaktisches Prinzip</a:t>
          </a:r>
        </a:p>
      </dsp:txBody>
      <dsp:txXfrm>
        <a:off x="1336" y="2021131"/>
        <a:ext cx="2506479" cy="1253239"/>
      </dsp:txXfrm>
    </dsp:sp>
    <dsp:sp modelId="{4687E70C-DAAA-EC4A-AC58-365A76E809E1}">
      <dsp:nvSpPr>
        <dsp:cNvPr id="0" name=""/>
        <dsp:cNvSpPr/>
      </dsp:nvSpPr>
      <dsp:spPr>
        <a:xfrm>
          <a:off x="3034176" y="2021131"/>
          <a:ext cx="2506479" cy="1253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Prinzip des Kontrastes</a:t>
          </a:r>
        </a:p>
      </dsp:txBody>
      <dsp:txXfrm>
        <a:off x="3034176" y="2021131"/>
        <a:ext cx="2506479" cy="1253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84DD8-2947-5B45-A1BA-EB166C25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0C0BBF-C473-544B-A23E-65B80871D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9EE656-C654-C542-ADF3-CE667683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0463CD-7D64-0A44-B1A4-7E99DDD0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DA429-2B8E-0A4D-8653-DF0B9BF9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9B7EF-9859-004C-87B8-F508704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73B7E-870B-FB48-8DF8-6330FD0AC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4D2BE4-D23F-C240-9B00-50D22812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AC1F3-26A5-284B-B38E-6E9B77DF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7561A-598B-A640-8EF4-A5B20B83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43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F7E986-927A-964C-BEB5-45D86E36B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561F5-9A78-014C-90F9-CBF1FBB89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FFFA0-8CE2-6147-BFC5-05D99EBC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3818B-E1E9-FD44-9B94-24D8DC8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F70C0-0014-284B-B39A-47F6BAEF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0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734B0-FF01-E240-90FB-ECA0D025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8C6E9A-0E7E-B542-92A8-27D42326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9E0310-204B-F14F-97B0-6A17F730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F69FBD-CF6C-3745-A57D-719A3320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95B1C1-84C8-5C41-ADAF-A71FAB6F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2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17A79-CFF1-7E43-8B21-C391FC17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FB175-A688-2844-8749-3A29AB23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5512F-D822-D140-8B7A-6911684E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5A44F-2891-5C41-8375-1EE84946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F2D8B-BC3D-CF45-8A35-5E2ECC9B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4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07605-B0F7-354F-BBDF-438A3D30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07AFA-1CCE-F140-B9D0-F6E8A096F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F720A-8A3F-1149-8A07-63D79CB08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3535BF-DC96-134A-BCEB-C07609E9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B5F878-CA9F-094A-A826-67C7859A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89E90-CEAD-F44A-A362-37947F43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6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B12C-62A4-3345-AF88-096577BF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2D2A0-2D01-434A-9DA6-819B04662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CC026-B2E4-0F46-84A7-ACFE1B33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B1E9C5-D65C-6B40-8318-9E466D3F1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A8FA60-EAAF-404B-ABE7-80C386FC5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2BFB0-E5B9-C84D-BDBB-06EE8107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ED5508-561E-1A4A-B2F1-C7D39FEA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0ABDAE-7FAC-A246-B33C-DEBE29B7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9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E00E8-0A10-2643-AB86-2531EB46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937937-60D7-A242-A106-0E20774F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8981FC-F89F-9C44-BD3F-EFA5C11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8FA000-A540-A142-A177-F798296B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2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2837DA-5186-EB4A-B9F6-78DD0D76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762B69-F1AB-F649-83AB-6A57F796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E749BB-7016-C349-9BD3-F8E4FD16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2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6005A-E1BD-FF49-9D90-26D64017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2842A-C35D-494E-B46F-AB59210C7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DBFBC-2BC5-D940-80A2-9642C119B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D1F2D-75E6-7643-B6FA-51431F20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A5E9D-4406-4E47-9873-D64BBD4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51EC9B-30E7-3D40-8F2A-A828BFE3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13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1B648-42C4-514E-A6DD-24EC055F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692D16-500A-5A4F-82B1-ADE6EF539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EB5163-FCC0-E042-8B9E-80E8E1E65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77324F-6111-384E-B003-219F3202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1509EE-0449-0E49-BC26-49BC62D5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BFCDD3-25EE-BD41-BB59-5B8DE7AD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D1F201-D83E-5847-AE2C-2F5F54C6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6ECF1A-8B3B-2847-B857-A614A1AE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8BF4AA-340E-CA4B-9689-8C8705C42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C7B3-B1BA-4643-9D59-548390EDB417}" type="datetimeFigureOut">
              <a:rPr lang="de-DE" smtClean="0"/>
              <a:t>10.06.18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838694-38EF-0042-9ADB-6C76A36D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32856-D192-444A-A7D4-BFF2375EE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80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3420D5F-570A-174D-86FA-FB068D1D4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249361"/>
              </p:ext>
            </p:extLst>
          </p:nvPr>
        </p:nvGraphicFramePr>
        <p:xfrm>
          <a:off x="269823" y="719666"/>
          <a:ext cx="1169232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60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16404BA-3128-9240-99D5-5B4873F35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780564"/>
              </p:ext>
            </p:extLst>
          </p:nvPr>
        </p:nvGraphicFramePr>
        <p:xfrm>
          <a:off x="2032000" y="2622430"/>
          <a:ext cx="5541992" cy="3515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29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Kujnisch</dc:creator>
  <cp:lastModifiedBy>Denise Kujnisch</cp:lastModifiedBy>
  <cp:revision>5</cp:revision>
  <dcterms:created xsi:type="dcterms:W3CDTF">2018-06-10T17:56:11Z</dcterms:created>
  <dcterms:modified xsi:type="dcterms:W3CDTF">2018-06-10T20:06:10Z</dcterms:modified>
</cp:coreProperties>
</file>