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0"/>
  </p:normalViewPr>
  <p:slideViewPr>
    <p:cSldViewPr snapToGrid="0" snapToObjects="1" showGuides="1">
      <p:cViewPr varScale="1">
        <p:scale>
          <a:sx n="88" d="100"/>
          <a:sy n="88" d="100"/>
        </p:scale>
        <p:origin x="848" y="176"/>
      </p:cViewPr>
      <p:guideLst>
        <p:guide orient="horz" pos="2160"/>
        <p:guide pos="384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DD85B-0171-5B43-AFEC-9BD988993464}" type="doc">
      <dgm:prSet loTypeId="urn:microsoft.com/office/officeart/2005/8/layout/orgChart1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097ABB0C-32DF-334E-B15E-D6B51ED1FA3F}">
      <dgm:prSet phldrT="[Text]" custT="1"/>
      <dgm:spPr/>
      <dgm:t>
        <a:bodyPr/>
        <a:lstStyle/>
        <a:p>
          <a:r>
            <a:rPr lang="de-DE" sz="1600" b="1" dirty="0">
              <a:latin typeface="Arial" panose="020B0604020202020204" pitchFamily="34" charset="0"/>
              <a:cs typeface="Arial" panose="020B0604020202020204" pitchFamily="34" charset="0"/>
            </a:rPr>
            <a:t>Dimensionen</a:t>
          </a:r>
        </a:p>
      </dgm:t>
    </dgm:pt>
    <dgm:pt modelId="{CE131144-CC07-7A4F-B295-A61CF5D5A161}" type="parTrans" cxnId="{40347EF6-6273-A748-A029-652BF7B300B5}">
      <dgm:prSet/>
      <dgm:spPr/>
      <dgm:t>
        <a:bodyPr/>
        <a:lstStyle/>
        <a:p>
          <a:endParaRPr lang="de-D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4C9821-6A24-5C4E-BEDA-10D0079CA0CF}" type="sibTrans" cxnId="{40347EF6-6273-A748-A029-652BF7B300B5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5CB2EF-271B-3041-A3D2-5D150D2A22DB}">
      <dgm:prSet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r>
            <a:rPr lang="de-DE" sz="16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Imaginations-arten</a:t>
          </a:r>
        </a:p>
      </dgm:t>
    </dgm:pt>
    <dgm:pt modelId="{441ACF21-1EBC-8045-B1BD-38B10A95D28A}" type="parTrans" cxnId="{B40208CF-0A81-364F-8603-D1AF1E5AFD91}">
      <dgm:prSet/>
      <dgm:spPr/>
      <dgm:t>
        <a:bodyPr/>
        <a:lstStyle/>
        <a:p>
          <a:endParaRPr lang="de-D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79A70B-96A5-D743-A2E8-7C47877837DB}" type="sibTrans" cxnId="{B40208CF-0A81-364F-8603-D1AF1E5AFD91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42A800-866C-7848-BF11-0BEB485C9930}">
      <dgm:prSet phldrT="[Text]" custT="1"/>
      <dgm:spPr/>
      <dgm:t>
        <a:bodyPr/>
        <a:lstStyle/>
        <a:p>
          <a:r>
            <a:rPr lang="de-DE" sz="1600" b="1" dirty="0">
              <a:latin typeface="Arial" panose="020B0604020202020204" pitchFamily="34" charset="0"/>
              <a:cs typeface="Arial" panose="020B0604020202020204" pitchFamily="34" charset="0"/>
            </a:rPr>
            <a:t>Modalität</a:t>
          </a:r>
        </a:p>
      </dgm:t>
    </dgm:pt>
    <dgm:pt modelId="{DBADCAA7-9B88-654B-826F-392A5B6A98F4}" type="parTrans" cxnId="{D0F17D81-82A0-FA43-B265-E8836F764887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AEBF5C-F4A1-A344-B913-5E66C52BC8E9}" type="sibTrans" cxnId="{D0F17D81-82A0-FA43-B265-E8836F764887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210E1-9D81-0840-9A29-AE940CD1EBEA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Zeit</a:t>
          </a:r>
        </a:p>
      </dgm:t>
    </dgm:pt>
    <dgm:pt modelId="{F2845FC0-59E3-3843-96F2-30DF51A3384C}" type="parTrans" cxnId="{CAF28D4A-9BC2-DE41-9A08-8F79DD97D4C6}">
      <dgm:prSet/>
      <dgm:spPr/>
      <dgm:t>
        <a:bodyPr/>
        <a:lstStyle/>
        <a:p>
          <a:endParaRPr lang="de-D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B10E56-078F-B047-8000-1BA51ACB27CE}" type="sibTrans" cxnId="{CAF28D4A-9BC2-DE41-9A08-8F79DD97D4C6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9ECFE9-8F3A-F14B-87F1-1AA316330BC6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Realität</a:t>
          </a:r>
        </a:p>
      </dgm:t>
    </dgm:pt>
    <dgm:pt modelId="{7227067A-BA46-F849-8716-3EB41346DB55}" type="parTrans" cxnId="{9DB0B99C-AD15-4847-ACB7-B02C8BCA7B7A}">
      <dgm:prSet/>
      <dgm:spPr/>
      <dgm:t>
        <a:bodyPr/>
        <a:lstStyle/>
        <a:p>
          <a:endParaRPr lang="de-D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6A45E6-1ED1-F048-B0CE-CF22379BB47E}" type="sibTrans" cxnId="{9DB0B99C-AD15-4847-ACB7-B02C8BCA7B7A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19F0E6-6B7A-1548-BFD0-F3F411828659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Subjektivität</a:t>
          </a:r>
        </a:p>
      </dgm:t>
    </dgm:pt>
    <dgm:pt modelId="{2E1AD2A4-F72E-1E46-ACFF-C1F76514AC0F}" type="parTrans" cxnId="{EB32ECE6-4603-E645-8CC6-2D1F96AAAF6D}">
      <dgm:prSet/>
      <dgm:spPr/>
      <dgm:t>
        <a:bodyPr/>
        <a:lstStyle/>
        <a:p>
          <a:endParaRPr lang="de-D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EF6ACC-8906-1044-8966-DBC47257D4C7}" type="sibTrans" cxnId="{EB32ECE6-4603-E645-8CC6-2D1F96AAAF6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EC244E-700C-5649-9C60-429F80937442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Bindung</a:t>
          </a:r>
        </a:p>
      </dgm:t>
    </dgm:pt>
    <dgm:pt modelId="{BAEFEA85-2301-374B-B1D2-0864AB7879E0}" type="parTrans" cxnId="{BF71FA73-6343-4747-8059-CFC72CBACB3F}">
      <dgm:prSet/>
      <dgm:spPr/>
      <dgm:t>
        <a:bodyPr/>
        <a:lstStyle/>
        <a:p>
          <a:endParaRPr lang="de-D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2CECCA-4349-3947-A331-C5E805A85E8E}" type="sibTrans" cxnId="{BF71FA73-6343-4747-8059-CFC72CBACB3F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AFC4DF-172E-F34A-866F-A9388C504ABB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Kontrolle</a:t>
          </a:r>
        </a:p>
      </dgm:t>
    </dgm:pt>
    <dgm:pt modelId="{1BE3F9E8-E65F-5848-8BEA-65829DFEA9DC}" type="parTrans" cxnId="{E2B3DC86-0DCC-CF41-A4A3-541B6370CB13}">
      <dgm:prSet/>
      <dgm:spPr/>
      <dgm:t>
        <a:bodyPr/>
        <a:lstStyle/>
        <a:p>
          <a:endParaRPr lang="de-D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CDB2CC-4083-0C41-9D23-A611EC3EF96A}" type="sibTrans" cxnId="{E2B3DC86-0DCC-CF41-A4A3-541B6370CB1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5FBE03-3123-FB48-B698-C44BC77ADB80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affektive Steuerung</a:t>
          </a:r>
        </a:p>
      </dgm:t>
    </dgm:pt>
    <dgm:pt modelId="{468F3D91-48A7-AB4C-A2DD-CF3B2DD77F94}" type="parTrans" cxnId="{2BCEB39D-65D8-5647-BF1F-35A4D34D8A15}">
      <dgm:prSet/>
      <dgm:spPr/>
      <dgm:t>
        <a:bodyPr/>
        <a:lstStyle/>
        <a:p>
          <a:endParaRPr lang="de-D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21BD45-E497-A444-8F2D-CFE9F0D16C17}" type="sibTrans" cxnId="{2BCEB39D-65D8-5647-BF1F-35A4D34D8A15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F1A8D2-469E-6340-9FA7-C441F64B5D85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Flashback</a:t>
          </a:r>
        </a:p>
      </dgm:t>
    </dgm:pt>
    <dgm:pt modelId="{AD4261C5-6D22-974D-B3A0-F658E5E5DFF1}" type="parTrans" cxnId="{D43BE419-CC3E-A64B-AFBA-3A44D070394A}">
      <dgm:prSet/>
      <dgm:spPr/>
      <dgm:t>
        <a:bodyPr/>
        <a:lstStyle/>
        <a:p>
          <a:endParaRPr lang="de-D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A32610-4B82-FF44-B57C-A4A4AFECF7EF}" type="sibTrans" cxnId="{D43BE419-CC3E-A64B-AFBA-3A44D070394A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17CFF6-42FB-3940-9932-5D1377ED2958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Traum</a:t>
          </a:r>
        </a:p>
      </dgm:t>
    </dgm:pt>
    <dgm:pt modelId="{6DB99A58-B60A-BB46-904F-DEC4166A40A8}" type="parTrans" cxnId="{12A6908D-B9B9-5344-9BBE-CF4BBF9A4EE9}">
      <dgm:prSet/>
      <dgm:spPr/>
      <dgm:t>
        <a:bodyPr/>
        <a:lstStyle/>
        <a:p>
          <a:endParaRPr lang="de-D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583C13-7195-9A44-9B00-CA9E86CE2ABA}" type="sibTrans" cxnId="{12A6908D-B9B9-5344-9BBE-CF4BBF9A4EE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B02F3E-C189-1645-9902-04E4E3207BCB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Traum-erzählung</a:t>
          </a:r>
        </a:p>
      </dgm:t>
    </dgm:pt>
    <dgm:pt modelId="{113F9AAA-E21E-7F42-80B4-3451FFB7AEAE}" type="parTrans" cxnId="{9277A3CE-B7CA-3546-BC6B-8EFCCD7DA924}">
      <dgm:prSet/>
      <dgm:spPr/>
      <dgm:t>
        <a:bodyPr/>
        <a:lstStyle/>
        <a:p>
          <a:endParaRPr lang="de-D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FF8B0C-6DD5-D940-9998-882B58C4EEE5}" type="sibTrans" cxnId="{9277A3CE-B7CA-3546-BC6B-8EFCCD7DA924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E86310-471F-534D-B762-AA6C794F36F9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Halluzination</a:t>
          </a:r>
        </a:p>
      </dgm:t>
    </dgm:pt>
    <dgm:pt modelId="{19BC369B-40EA-244A-AD4F-1CF5C541286F}" type="parTrans" cxnId="{A44BA86F-39E1-8F45-B1B6-858AF89EF156}">
      <dgm:prSet/>
      <dgm:spPr/>
      <dgm:t>
        <a:bodyPr/>
        <a:lstStyle/>
        <a:p>
          <a:endParaRPr lang="de-D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8D4A8C-7C81-C341-A745-46193AA7ECDE}" type="sibTrans" cxnId="{A44BA86F-39E1-8F45-B1B6-858AF89EF156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0C09DF-4A03-7C40-B6F2-C02A927F5EEF}">
      <dgm:prSet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Phantasie</a:t>
          </a:r>
        </a:p>
      </dgm:t>
    </dgm:pt>
    <dgm:pt modelId="{1F554856-447B-494D-BC86-74B871819517}" type="parTrans" cxnId="{FDAAF8BE-2964-964E-9DFD-62C7020AA27A}">
      <dgm:prSet/>
      <dgm:spPr/>
      <dgm:t>
        <a:bodyPr/>
        <a:lstStyle/>
        <a:p>
          <a:endParaRPr lang="de-DE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67FDB2-0F3E-B149-A338-996927167C22}" type="sibTrans" cxnId="{FDAAF8BE-2964-964E-9DFD-62C7020AA27A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4BD5F3-4957-E74F-8ADC-DBA70B3CAC8F}">
      <dgm:prSet custT="1"/>
      <dgm:spPr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1430" tIns="11430" rIns="11430" bIns="11430" numCol="1" spcCol="1270" anchor="ctr" anchorCtr="0"/>
        <a:lstStyle/>
        <a:p>
          <a:r>
            <a:rPr lang="de-DE" sz="16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Subjektivität</a:t>
          </a:r>
        </a:p>
      </dgm:t>
    </dgm:pt>
    <dgm:pt modelId="{DF4F13FC-CD21-E149-8283-EDCECCDC8B38}" type="parTrans" cxnId="{2144D5E4-3D2E-7E40-AD74-B8B658F82B61}">
      <dgm:prSet/>
      <dgm:spPr/>
      <dgm:t>
        <a:bodyPr/>
        <a:lstStyle/>
        <a:p>
          <a:endParaRPr lang="de-DE"/>
        </a:p>
      </dgm:t>
    </dgm:pt>
    <dgm:pt modelId="{284DB64C-DE15-0844-85DC-5D6981C0966F}" type="sibTrans" cxnId="{2144D5E4-3D2E-7E40-AD74-B8B658F82B61}">
      <dgm:prSet/>
      <dgm:spPr/>
      <dgm:t>
        <a:bodyPr/>
        <a:lstStyle/>
        <a:p>
          <a:endParaRPr lang="de-DE"/>
        </a:p>
      </dgm:t>
    </dgm:pt>
    <dgm:pt modelId="{8D165ADE-DC09-9B41-91B6-416A9697699A}">
      <dgm:prSet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r>
            <a:rPr lang="de-DE" sz="16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Subjekt-verankerung</a:t>
          </a:r>
        </a:p>
      </dgm:t>
    </dgm:pt>
    <dgm:pt modelId="{04DF8E93-ACCC-664C-A4E7-D7C2B2D7917E}" type="parTrans" cxnId="{6EA044F2-4F3F-4A49-91E9-864504D81C09}">
      <dgm:prSet/>
      <dgm:spPr/>
      <dgm:t>
        <a:bodyPr/>
        <a:lstStyle/>
        <a:p>
          <a:endParaRPr lang="de-DE" sz="1600"/>
        </a:p>
      </dgm:t>
    </dgm:pt>
    <dgm:pt modelId="{043BAD26-2654-CF4A-AF31-9CC222E41E27}" type="sibTrans" cxnId="{6EA044F2-4F3F-4A49-91E9-864504D81C09}">
      <dgm:prSet/>
      <dgm:spPr/>
      <dgm:t>
        <a:bodyPr/>
        <a:lstStyle/>
        <a:p>
          <a:endParaRPr lang="de-DE"/>
        </a:p>
      </dgm:t>
    </dgm:pt>
    <dgm:pt modelId="{E88F7A02-2F7B-8042-AA4F-F9CBDD4D03C3}">
      <dgm:prSet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8890" tIns="8890" rIns="8890" bIns="8890" numCol="1" spcCol="1270" anchor="ctr" anchorCtr="0"/>
        <a:lstStyle/>
        <a:p>
          <a:r>
            <a:rPr lang="de-DE" sz="16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Subjektive/ </a:t>
          </a:r>
          <a:br>
            <a:rPr lang="de-DE" sz="16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</a:br>
          <a:r>
            <a:rPr lang="de-DE" sz="16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nicht-subjektive Bilder</a:t>
          </a:r>
        </a:p>
      </dgm:t>
    </dgm:pt>
    <dgm:pt modelId="{EAB146CC-1BC3-B049-8615-E8B0BC78F8FA}" type="parTrans" cxnId="{6D6AAE35-6F58-5A44-80F7-61FEA6B5D937}">
      <dgm:prSet/>
      <dgm:spPr/>
      <dgm:t>
        <a:bodyPr/>
        <a:lstStyle/>
        <a:p>
          <a:endParaRPr lang="de-DE" sz="1600"/>
        </a:p>
      </dgm:t>
    </dgm:pt>
    <dgm:pt modelId="{9742C711-F761-FC4B-B9CF-DB895B305ACE}" type="sibTrans" cxnId="{6D6AAE35-6F58-5A44-80F7-61FEA6B5D937}">
      <dgm:prSet/>
      <dgm:spPr/>
      <dgm:t>
        <a:bodyPr/>
        <a:lstStyle/>
        <a:p>
          <a:endParaRPr lang="de-DE"/>
        </a:p>
      </dgm:t>
    </dgm:pt>
    <dgm:pt modelId="{543CA4AF-583A-184C-A340-782A2AC2FFCC}" type="pres">
      <dgm:prSet presAssocID="{79ADD85B-0171-5B43-AFEC-9BD9889934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EBA512-9FA4-CE48-86BD-2D2570B86D2C}" type="pres">
      <dgm:prSet presAssocID="{E242A800-866C-7848-BF11-0BEB485C9930}" presName="hierRoot1" presStyleCnt="0">
        <dgm:presLayoutVars>
          <dgm:hierBranch val="init"/>
        </dgm:presLayoutVars>
      </dgm:prSet>
      <dgm:spPr/>
    </dgm:pt>
    <dgm:pt modelId="{497F06CE-76C9-7D44-A4DD-095833B9D89E}" type="pres">
      <dgm:prSet presAssocID="{E242A800-866C-7848-BF11-0BEB485C9930}" presName="rootComposite1" presStyleCnt="0"/>
      <dgm:spPr/>
    </dgm:pt>
    <dgm:pt modelId="{7236530C-031F-A646-B765-238BFD85EAD9}" type="pres">
      <dgm:prSet presAssocID="{E242A800-866C-7848-BF11-0BEB485C9930}" presName="rootText1" presStyleLbl="node0" presStyleIdx="0" presStyleCnt="2" custScaleX="225454" custScaleY="152678" custLinFactX="-85948" custLinFactNeighborX="-100000">
        <dgm:presLayoutVars>
          <dgm:chPref val="3"/>
        </dgm:presLayoutVars>
      </dgm:prSet>
      <dgm:spPr/>
    </dgm:pt>
    <dgm:pt modelId="{EDA184A5-5C2F-D844-92F0-E6C4A922169F}" type="pres">
      <dgm:prSet presAssocID="{E242A800-866C-7848-BF11-0BEB485C9930}" presName="rootConnector1" presStyleLbl="node1" presStyleIdx="0" presStyleCnt="0"/>
      <dgm:spPr/>
    </dgm:pt>
    <dgm:pt modelId="{432A6043-550F-C748-B14C-2E893546D27F}" type="pres">
      <dgm:prSet presAssocID="{E242A800-866C-7848-BF11-0BEB485C9930}" presName="hierChild2" presStyleCnt="0"/>
      <dgm:spPr/>
    </dgm:pt>
    <dgm:pt modelId="{DF37C078-244C-B24F-BD95-00F1A0CE5188}" type="pres">
      <dgm:prSet presAssocID="{441ACF21-1EBC-8045-B1BD-38B10A95D28A}" presName="Name37" presStyleLbl="parChTrans1D2" presStyleIdx="0" presStyleCnt="4"/>
      <dgm:spPr/>
    </dgm:pt>
    <dgm:pt modelId="{64360E83-9D49-9840-B326-0579FD913ED9}" type="pres">
      <dgm:prSet presAssocID="{175CB2EF-271B-3041-A3D2-5D150D2A22DB}" presName="hierRoot2" presStyleCnt="0">
        <dgm:presLayoutVars>
          <dgm:hierBranch val="init"/>
        </dgm:presLayoutVars>
      </dgm:prSet>
      <dgm:spPr/>
    </dgm:pt>
    <dgm:pt modelId="{40AD0163-911B-7344-93FF-63A9432A0E4D}" type="pres">
      <dgm:prSet presAssocID="{175CB2EF-271B-3041-A3D2-5D150D2A22DB}" presName="rootComposite" presStyleCnt="0"/>
      <dgm:spPr/>
    </dgm:pt>
    <dgm:pt modelId="{16FAA5BA-5629-0747-816D-E9060D4B0A47}" type="pres">
      <dgm:prSet presAssocID="{175CB2EF-271B-3041-A3D2-5D150D2A22DB}" presName="rootText" presStyleLbl="node2" presStyleIdx="0" presStyleCnt="4" custScaleX="150303" custScaleY="150303" custLinFactX="-100000" custLinFactNeighborX="-188540">
        <dgm:presLayoutVars>
          <dgm:chPref val="3"/>
        </dgm:presLayoutVars>
      </dgm:prSet>
      <dgm:spPr>
        <a:xfrm>
          <a:off x="5894046" y="679301"/>
          <a:ext cx="1540242" cy="815903"/>
        </a:xfrm>
        <a:prstGeom prst="rect">
          <a:avLst/>
        </a:prstGeom>
      </dgm:spPr>
    </dgm:pt>
    <dgm:pt modelId="{5A1DE1B5-FC5E-2E48-A111-55C1557AB385}" type="pres">
      <dgm:prSet presAssocID="{175CB2EF-271B-3041-A3D2-5D150D2A22DB}" presName="rootConnector" presStyleLbl="node2" presStyleIdx="0" presStyleCnt="4"/>
      <dgm:spPr/>
    </dgm:pt>
    <dgm:pt modelId="{6BB4E5C3-BDFC-B54C-8D4B-8DB2EB312BD1}" type="pres">
      <dgm:prSet presAssocID="{175CB2EF-271B-3041-A3D2-5D150D2A22DB}" presName="hierChild4" presStyleCnt="0"/>
      <dgm:spPr/>
    </dgm:pt>
    <dgm:pt modelId="{1AA1AABD-A9FB-034F-9C59-6119DEC8A22D}" type="pres">
      <dgm:prSet presAssocID="{AD4261C5-6D22-974D-B3A0-F658E5E5DFF1}" presName="Name37" presStyleLbl="parChTrans1D3" presStyleIdx="0" presStyleCnt="11"/>
      <dgm:spPr/>
    </dgm:pt>
    <dgm:pt modelId="{B82939D7-5142-5842-B117-C1EA04DF530B}" type="pres">
      <dgm:prSet presAssocID="{53F1A8D2-469E-6340-9FA7-C441F64B5D85}" presName="hierRoot2" presStyleCnt="0">
        <dgm:presLayoutVars>
          <dgm:hierBranch val="init"/>
        </dgm:presLayoutVars>
      </dgm:prSet>
      <dgm:spPr/>
    </dgm:pt>
    <dgm:pt modelId="{B3837C6F-D9F3-3448-9E5A-5C433682C39C}" type="pres">
      <dgm:prSet presAssocID="{53F1A8D2-469E-6340-9FA7-C441F64B5D85}" presName="rootComposite" presStyleCnt="0"/>
      <dgm:spPr/>
    </dgm:pt>
    <dgm:pt modelId="{0EA78171-C799-AB4B-AFEC-14A9AFE5ACA9}" type="pres">
      <dgm:prSet presAssocID="{53F1A8D2-469E-6340-9FA7-C441F64B5D85}" presName="rootText" presStyleLbl="node3" presStyleIdx="0" presStyleCnt="11" custScaleX="124000" custLinFactX="-100000" custLinFactNeighborX="-148465">
        <dgm:presLayoutVars>
          <dgm:chPref val="3"/>
        </dgm:presLayoutVars>
      </dgm:prSet>
      <dgm:spPr/>
    </dgm:pt>
    <dgm:pt modelId="{221D7F76-5481-BA46-B8AF-B5FCBEFFFF3A}" type="pres">
      <dgm:prSet presAssocID="{53F1A8D2-469E-6340-9FA7-C441F64B5D85}" presName="rootConnector" presStyleLbl="node3" presStyleIdx="0" presStyleCnt="11"/>
      <dgm:spPr/>
    </dgm:pt>
    <dgm:pt modelId="{0893D5BC-886E-AF41-8B27-C1459803F735}" type="pres">
      <dgm:prSet presAssocID="{53F1A8D2-469E-6340-9FA7-C441F64B5D85}" presName="hierChild4" presStyleCnt="0"/>
      <dgm:spPr/>
    </dgm:pt>
    <dgm:pt modelId="{6B6C7F53-3DA9-E240-8D9B-3685569982DC}" type="pres">
      <dgm:prSet presAssocID="{53F1A8D2-469E-6340-9FA7-C441F64B5D85}" presName="hierChild5" presStyleCnt="0"/>
      <dgm:spPr/>
    </dgm:pt>
    <dgm:pt modelId="{28F0CEC8-D286-914E-B9FF-C3AECAAEFBA5}" type="pres">
      <dgm:prSet presAssocID="{6DB99A58-B60A-BB46-904F-DEC4166A40A8}" presName="Name37" presStyleLbl="parChTrans1D3" presStyleIdx="1" presStyleCnt="11"/>
      <dgm:spPr/>
    </dgm:pt>
    <dgm:pt modelId="{1EEF6B47-6DFF-9944-9599-52EA0D61A918}" type="pres">
      <dgm:prSet presAssocID="{8817CFF6-42FB-3940-9932-5D1377ED2958}" presName="hierRoot2" presStyleCnt="0">
        <dgm:presLayoutVars>
          <dgm:hierBranch val="init"/>
        </dgm:presLayoutVars>
      </dgm:prSet>
      <dgm:spPr/>
    </dgm:pt>
    <dgm:pt modelId="{BDE51BCB-2E14-F546-9268-AFBFC6247E96}" type="pres">
      <dgm:prSet presAssocID="{8817CFF6-42FB-3940-9932-5D1377ED2958}" presName="rootComposite" presStyleCnt="0"/>
      <dgm:spPr/>
    </dgm:pt>
    <dgm:pt modelId="{183398DA-EF91-6849-9B4F-8C318453C08E}" type="pres">
      <dgm:prSet presAssocID="{8817CFF6-42FB-3940-9932-5D1377ED2958}" presName="rootText" presStyleLbl="node3" presStyleIdx="1" presStyleCnt="11" custScaleX="124000" custLinFactX="-100000" custLinFactNeighborX="-148465">
        <dgm:presLayoutVars>
          <dgm:chPref val="3"/>
        </dgm:presLayoutVars>
      </dgm:prSet>
      <dgm:spPr/>
    </dgm:pt>
    <dgm:pt modelId="{7C3BD3DF-A67C-3E4B-B33B-1130AD86EF2A}" type="pres">
      <dgm:prSet presAssocID="{8817CFF6-42FB-3940-9932-5D1377ED2958}" presName="rootConnector" presStyleLbl="node3" presStyleIdx="1" presStyleCnt="11"/>
      <dgm:spPr/>
    </dgm:pt>
    <dgm:pt modelId="{5CEAE03D-93E5-C34F-935F-A2183CA3C6DB}" type="pres">
      <dgm:prSet presAssocID="{8817CFF6-42FB-3940-9932-5D1377ED2958}" presName="hierChild4" presStyleCnt="0"/>
      <dgm:spPr/>
    </dgm:pt>
    <dgm:pt modelId="{0B9AC7F6-7194-4442-801C-D2BAD39EA043}" type="pres">
      <dgm:prSet presAssocID="{8817CFF6-42FB-3940-9932-5D1377ED2958}" presName="hierChild5" presStyleCnt="0"/>
      <dgm:spPr/>
    </dgm:pt>
    <dgm:pt modelId="{A7F73046-636D-5A44-81D2-9BD464EEAF9A}" type="pres">
      <dgm:prSet presAssocID="{113F9AAA-E21E-7F42-80B4-3451FFB7AEAE}" presName="Name37" presStyleLbl="parChTrans1D3" presStyleIdx="2" presStyleCnt="11"/>
      <dgm:spPr/>
    </dgm:pt>
    <dgm:pt modelId="{F9BE95F7-BC17-5848-860C-B47459A23633}" type="pres">
      <dgm:prSet presAssocID="{1EB02F3E-C189-1645-9902-04E4E3207BCB}" presName="hierRoot2" presStyleCnt="0">
        <dgm:presLayoutVars>
          <dgm:hierBranch val="init"/>
        </dgm:presLayoutVars>
      </dgm:prSet>
      <dgm:spPr/>
    </dgm:pt>
    <dgm:pt modelId="{C574ADF5-0590-9C49-B9CF-7676751409C7}" type="pres">
      <dgm:prSet presAssocID="{1EB02F3E-C189-1645-9902-04E4E3207BCB}" presName="rootComposite" presStyleCnt="0"/>
      <dgm:spPr/>
    </dgm:pt>
    <dgm:pt modelId="{AE262B21-9D41-3245-AA83-3F088C761499}" type="pres">
      <dgm:prSet presAssocID="{1EB02F3E-C189-1645-9902-04E4E3207BCB}" presName="rootText" presStyleLbl="node3" presStyleIdx="2" presStyleCnt="11" custScaleX="124000" custLinFactX="-100000" custLinFactNeighborX="-148465">
        <dgm:presLayoutVars>
          <dgm:chPref val="3"/>
        </dgm:presLayoutVars>
      </dgm:prSet>
      <dgm:spPr/>
    </dgm:pt>
    <dgm:pt modelId="{DEFC4483-6635-D04D-AB8C-3DFE2495ACD1}" type="pres">
      <dgm:prSet presAssocID="{1EB02F3E-C189-1645-9902-04E4E3207BCB}" presName="rootConnector" presStyleLbl="node3" presStyleIdx="2" presStyleCnt="11"/>
      <dgm:spPr/>
    </dgm:pt>
    <dgm:pt modelId="{04C609B6-7123-C740-B88B-89C6AF7C5761}" type="pres">
      <dgm:prSet presAssocID="{1EB02F3E-C189-1645-9902-04E4E3207BCB}" presName="hierChild4" presStyleCnt="0"/>
      <dgm:spPr/>
    </dgm:pt>
    <dgm:pt modelId="{28BD1DE3-2965-0C4F-829F-EE407512FF6E}" type="pres">
      <dgm:prSet presAssocID="{1EB02F3E-C189-1645-9902-04E4E3207BCB}" presName="hierChild5" presStyleCnt="0"/>
      <dgm:spPr/>
    </dgm:pt>
    <dgm:pt modelId="{CD911A48-64B1-9A45-A0C5-F8E8E8EE1FD7}" type="pres">
      <dgm:prSet presAssocID="{19BC369B-40EA-244A-AD4F-1CF5C541286F}" presName="Name37" presStyleLbl="parChTrans1D3" presStyleIdx="3" presStyleCnt="11"/>
      <dgm:spPr/>
    </dgm:pt>
    <dgm:pt modelId="{DE0CB7E1-8E20-6E4C-8DB3-F55C13CF93C8}" type="pres">
      <dgm:prSet presAssocID="{CDE86310-471F-534D-B762-AA6C794F36F9}" presName="hierRoot2" presStyleCnt="0">
        <dgm:presLayoutVars>
          <dgm:hierBranch val="init"/>
        </dgm:presLayoutVars>
      </dgm:prSet>
      <dgm:spPr/>
    </dgm:pt>
    <dgm:pt modelId="{FC7310E3-C01C-1B40-A912-01CB5398C134}" type="pres">
      <dgm:prSet presAssocID="{CDE86310-471F-534D-B762-AA6C794F36F9}" presName="rootComposite" presStyleCnt="0"/>
      <dgm:spPr/>
    </dgm:pt>
    <dgm:pt modelId="{65044682-1F28-6F4C-9A56-685F852E4608}" type="pres">
      <dgm:prSet presAssocID="{CDE86310-471F-534D-B762-AA6C794F36F9}" presName="rootText" presStyleLbl="node3" presStyleIdx="3" presStyleCnt="11" custScaleX="124000" custLinFactX="-100000" custLinFactNeighborX="-148465">
        <dgm:presLayoutVars>
          <dgm:chPref val="3"/>
        </dgm:presLayoutVars>
      </dgm:prSet>
      <dgm:spPr/>
    </dgm:pt>
    <dgm:pt modelId="{2D828B84-D27B-8A43-9142-CAE6492BE92F}" type="pres">
      <dgm:prSet presAssocID="{CDE86310-471F-534D-B762-AA6C794F36F9}" presName="rootConnector" presStyleLbl="node3" presStyleIdx="3" presStyleCnt="11"/>
      <dgm:spPr/>
    </dgm:pt>
    <dgm:pt modelId="{C6D3EA2B-383F-144E-98A6-2D2E99423B59}" type="pres">
      <dgm:prSet presAssocID="{CDE86310-471F-534D-B762-AA6C794F36F9}" presName="hierChild4" presStyleCnt="0"/>
      <dgm:spPr/>
    </dgm:pt>
    <dgm:pt modelId="{72C90F00-6630-F946-8DD1-E4D262A6DB67}" type="pres">
      <dgm:prSet presAssocID="{CDE86310-471F-534D-B762-AA6C794F36F9}" presName="hierChild5" presStyleCnt="0"/>
      <dgm:spPr/>
    </dgm:pt>
    <dgm:pt modelId="{052E6EEA-9F62-7D48-8938-56B22931578F}" type="pres">
      <dgm:prSet presAssocID="{1F554856-447B-494D-BC86-74B871819517}" presName="Name37" presStyleLbl="parChTrans1D3" presStyleIdx="4" presStyleCnt="11"/>
      <dgm:spPr/>
    </dgm:pt>
    <dgm:pt modelId="{F18E0D75-95BC-9649-B186-F2BB966A4496}" type="pres">
      <dgm:prSet presAssocID="{620C09DF-4A03-7C40-B6F2-C02A927F5EEF}" presName="hierRoot2" presStyleCnt="0">
        <dgm:presLayoutVars>
          <dgm:hierBranch val="init"/>
        </dgm:presLayoutVars>
      </dgm:prSet>
      <dgm:spPr/>
    </dgm:pt>
    <dgm:pt modelId="{B096ED4C-91CE-E442-A446-4F4BAA31425D}" type="pres">
      <dgm:prSet presAssocID="{620C09DF-4A03-7C40-B6F2-C02A927F5EEF}" presName="rootComposite" presStyleCnt="0"/>
      <dgm:spPr/>
    </dgm:pt>
    <dgm:pt modelId="{0995C08A-5D82-954A-A733-41DB3EDB32FC}" type="pres">
      <dgm:prSet presAssocID="{620C09DF-4A03-7C40-B6F2-C02A927F5EEF}" presName="rootText" presStyleLbl="node3" presStyleIdx="4" presStyleCnt="11" custScaleX="124000" custLinFactX="-100000" custLinFactNeighborX="-148465">
        <dgm:presLayoutVars>
          <dgm:chPref val="3"/>
        </dgm:presLayoutVars>
      </dgm:prSet>
      <dgm:spPr/>
    </dgm:pt>
    <dgm:pt modelId="{84F6E821-DB2B-6E42-A6A1-AC5CA4FF1656}" type="pres">
      <dgm:prSet presAssocID="{620C09DF-4A03-7C40-B6F2-C02A927F5EEF}" presName="rootConnector" presStyleLbl="node3" presStyleIdx="4" presStyleCnt="11"/>
      <dgm:spPr/>
    </dgm:pt>
    <dgm:pt modelId="{7F8C0503-011B-A64B-8506-35E34C2949ED}" type="pres">
      <dgm:prSet presAssocID="{620C09DF-4A03-7C40-B6F2-C02A927F5EEF}" presName="hierChild4" presStyleCnt="0"/>
      <dgm:spPr/>
    </dgm:pt>
    <dgm:pt modelId="{DC7B15AF-C452-264A-9873-96B96FBFFEC8}" type="pres">
      <dgm:prSet presAssocID="{620C09DF-4A03-7C40-B6F2-C02A927F5EEF}" presName="hierChild5" presStyleCnt="0"/>
      <dgm:spPr/>
    </dgm:pt>
    <dgm:pt modelId="{51274282-5A07-584F-A08B-889F1DB7F0FA}" type="pres">
      <dgm:prSet presAssocID="{175CB2EF-271B-3041-A3D2-5D150D2A22DB}" presName="hierChild5" presStyleCnt="0"/>
      <dgm:spPr/>
    </dgm:pt>
    <dgm:pt modelId="{883F1820-B7A9-8F4F-94CA-DBB8F4B79172}" type="pres">
      <dgm:prSet presAssocID="{CE131144-CC07-7A4F-B295-A61CF5D5A161}" presName="Name37" presStyleLbl="parChTrans1D2" presStyleIdx="1" presStyleCnt="4"/>
      <dgm:spPr/>
    </dgm:pt>
    <dgm:pt modelId="{0A630CD4-F36E-FC41-B8F9-3B263F71C01A}" type="pres">
      <dgm:prSet presAssocID="{097ABB0C-32DF-334E-B15E-D6B51ED1FA3F}" presName="hierRoot2" presStyleCnt="0">
        <dgm:presLayoutVars>
          <dgm:hierBranch val="init"/>
        </dgm:presLayoutVars>
      </dgm:prSet>
      <dgm:spPr/>
    </dgm:pt>
    <dgm:pt modelId="{DCD21D18-50EE-2541-92A4-02EF0C9D5157}" type="pres">
      <dgm:prSet presAssocID="{097ABB0C-32DF-334E-B15E-D6B51ED1FA3F}" presName="rootComposite" presStyleCnt="0"/>
      <dgm:spPr/>
    </dgm:pt>
    <dgm:pt modelId="{C63C7FD8-4C0C-9847-ACFF-47F5FFC243E0}" type="pres">
      <dgm:prSet presAssocID="{097ABB0C-32DF-334E-B15E-D6B51ED1FA3F}" presName="rootText" presStyleLbl="node2" presStyleIdx="1" presStyleCnt="4" custScaleX="150303" custScaleY="150004" custLinFactNeighborX="-84959">
        <dgm:presLayoutVars>
          <dgm:chPref val="3"/>
        </dgm:presLayoutVars>
      </dgm:prSet>
      <dgm:spPr/>
    </dgm:pt>
    <dgm:pt modelId="{05DA74A9-7A3F-A14B-BC51-B3BAE1CD534A}" type="pres">
      <dgm:prSet presAssocID="{097ABB0C-32DF-334E-B15E-D6B51ED1FA3F}" presName="rootConnector" presStyleLbl="node2" presStyleIdx="1" presStyleCnt="4"/>
      <dgm:spPr/>
    </dgm:pt>
    <dgm:pt modelId="{53663856-EE64-BB40-B942-2E04BA86C2B0}" type="pres">
      <dgm:prSet presAssocID="{097ABB0C-32DF-334E-B15E-D6B51ED1FA3F}" presName="hierChild4" presStyleCnt="0"/>
      <dgm:spPr/>
    </dgm:pt>
    <dgm:pt modelId="{F9C6C315-1F37-7046-ACC1-3DD470954181}" type="pres">
      <dgm:prSet presAssocID="{F2845FC0-59E3-3843-96F2-30DF51A3384C}" presName="Name37" presStyleLbl="parChTrans1D3" presStyleIdx="5" presStyleCnt="11"/>
      <dgm:spPr/>
    </dgm:pt>
    <dgm:pt modelId="{0F62957D-46FE-AE41-BA2D-2C1993EDF539}" type="pres">
      <dgm:prSet presAssocID="{771210E1-9D81-0840-9A29-AE940CD1EBEA}" presName="hierRoot2" presStyleCnt="0">
        <dgm:presLayoutVars>
          <dgm:hierBranch val="init"/>
        </dgm:presLayoutVars>
      </dgm:prSet>
      <dgm:spPr/>
    </dgm:pt>
    <dgm:pt modelId="{1DB2E54E-E135-E845-A27B-55DDDB15E8ED}" type="pres">
      <dgm:prSet presAssocID="{771210E1-9D81-0840-9A29-AE940CD1EBEA}" presName="rootComposite" presStyleCnt="0"/>
      <dgm:spPr/>
    </dgm:pt>
    <dgm:pt modelId="{37D27F89-E199-EF44-BC0F-394F022C3C2B}" type="pres">
      <dgm:prSet presAssocID="{771210E1-9D81-0840-9A29-AE940CD1EBEA}" presName="rootText" presStyleLbl="node3" presStyleIdx="5" presStyleCnt="11" custScaleX="124000" custLinFactNeighborX="-48090">
        <dgm:presLayoutVars>
          <dgm:chPref val="3"/>
        </dgm:presLayoutVars>
      </dgm:prSet>
      <dgm:spPr/>
    </dgm:pt>
    <dgm:pt modelId="{20D606F3-C323-104F-ACF0-C665430DE0D6}" type="pres">
      <dgm:prSet presAssocID="{771210E1-9D81-0840-9A29-AE940CD1EBEA}" presName="rootConnector" presStyleLbl="node3" presStyleIdx="5" presStyleCnt="11"/>
      <dgm:spPr/>
    </dgm:pt>
    <dgm:pt modelId="{EE513D31-218E-3249-A30C-7C2B67B3FD3D}" type="pres">
      <dgm:prSet presAssocID="{771210E1-9D81-0840-9A29-AE940CD1EBEA}" presName="hierChild4" presStyleCnt="0"/>
      <dgm:spPr/>
    </dgm:pt>
    <dgm:pt modelId="{519525A0-9EB3-F24F-BF71-B5C2763AAAEF}" type="pres">
      <dgm:prSet presAssocID="{771210E1-9D81-0840-9A29-AE940CD1EBEA}" presName="hierChild5" presStyleCnt="0"/>
      <dgm:spPr/>
    </dgm:pt>
    <dgm:pt modelId="{0F5B204C-C44F-4642-965A-6EFC712B54D9}" type="pres">
      <dgm:prSet presAssocID="{7227067A-BA46-F849-8716-3EB41346DB55}" presName="Name37" presStyleLbl="parChTrans1D3" presStyleIdx="6" presStyleCnt="11"/>
      <dgm:spPr/>
    </dgm:pt>
    <dgm:pt modelId="{3D9F6A61-DE66-644B-97E9-D0344A4E783D}" type="pres">
      <dgm:prSet presAssocID="{5B9ECFE9-8F3A-F14B-87F1-1AA316330BC6}" presName="hierRoot2" presStyleCnt="0">
        <dgm:presLayoutVars>
          <dgm:hierBranch val="init"/>
        </dgm:presLayoutVars>
      </dgm:prSet>
      <dgm:spPr/>
    </dgm:pt>
    <dgm:pt modelId="{CFB0FBF5-5141-414E-9DA0-BA5EB661B851}" type="pres">
      <dgm:prSet presAssocID="{5B9ECFE9-8F3A-F14B-87F1-1AA316330BC6}" presName="rootComposite" presStyleCnt="0"/>
      <dgm:spPr/>
    </dgm:pt>
    <dgm:pt modelId="{EB464B47-F91C-CA45-937C-E0D8FAC578A6}" type="pres">
      <dgm:prSet presAssocID="{5B9ECFE9-8F3A-F14B-87F1-1AA316330BC6}" presName="rootText" presStyleLbl="node3" presStyleIdx="6" presStyleCnt="11" custScaleX="124000" custLinFactNeighborX="-48090">
        <dgm:presLayoutVars>
          <dgm:chPref val="3"/>
        </dgm:presLayoutVars>
      </dgm:prSet>
      <dgm:spPr/>
    </dgm:pt>
    <dgm:pt modelId="{78BD7D2D-8C67-474F-AE9A-6DDB957D4A9D}" type="pres">
      <dgm:prSet presAssocID="{5B9ECFE9-8F3A-F14B-87F1-1AA316330BC6}" presName="rootConnector" presStyleLbl="node3" presStyleIdx="6" presStyleCnt="11"/>
      <dgm:spPr/>
    </dgm:pt>
    <dgm:pt modelId="{5EB3550B-47B2-5A44-9060-8F2582D25B50}" type="pres">
      <dgm:prSet presAssocID="{5B9ECFE9-8F3A-F14B-87F1-1AA316330BC6}" presName="hierChild4" presStyleCnt="0"/>
      <dgm:spPr/>
    </dgm:pt>
    <dgm:pt modelId="{8E05153C-EC66-E345-A05B-7D4735DDC0C7}" type="pres">
      <dgm:prSet presAssocID="{5B9ECFE9-8F3A-F14B-87F1-1AA316330BC6}" presName="hierChild5" presStyleCnt="0"/>
      <dgm:spPr/>
    </dgm:pt>
    <dgm:pt modelId="{A2782A32-7328-5346-B835-8B6879245F49}" type="pres">
      <dgm:prSet presAssocID="{2E1AD2A4-F72E-1E46-ACFF-C1F76514AC0F}" presName="Name37" presStyleLbl="parChTrans1D3" presStyleIdx="7" presStyleCnt="11"/>
      <dgm:spPr/>
    </dgm:pt>
    <dgm:pt modelId="{D3BF9476-9BCB-D244-BCB1-0471CA2B690A}" type="pres">
      <dgm:prSet presAssocID="{1419F0E6-6B7A-1548-BFD0-F3F411828659}" presName="hierRoot2" presStyleCnt="0">
        <dgm:presLayoutVars>
          <dgm:hierBranch val="init"/>
        </dgm:presLayoutVars>
      </dgm:prSet>
      <dgm:spPr/>
    </dgm:pt>
    <dgm:pt modelId="{2E8E8C4A-AE5A-A14E-8ADB-30CA0DCE4AB3}" type="pres">
      <dgm:prSet presAssocID="{1419F0E6-6B7A-1548-BFD0-F3F411828659}" presName="rootComposite" presStyleCnt="0"/>
      <dgm:spPr/>
    </dgm:pt>
    <dgm:pt modelId="{D4FCB0AE-9F1D-E248-AC58-FAA8077D7A4B}" type="pres">
      <dgm:prSet presAssocID="{1419F0E6-6B7A-1548-BFD0-F3F411828659}" presName="rootText" presStyleLbl="node3" presStyleIdx="7" presStyleCnt="11" custScaleX="124000" custLinFactNeighborX="-48090">
        <dgm:presLayoutVars>
          <dgm:chPref val="3"/>
        </dgm:presLayoutVars>
      </dgm:prSet>
      <dgm:spPr/>
    </dgm:pt>
    <dgm:pt modelId="{935E4407-12D8-4F47-9C32-F34F51494898}" type="pres">
      <dgm:prSet presAssocID="{1419F0E6-6B7A-1548-BFD0-F3F411828659}" presName="rootConnector" presStyleLbl="node3" presStyleIdx="7" presStyleCnt="11"/>
      <dgm:spPr/>
    </dgm:pt>
    <dgm:pt modelId="{4E801BE9-CBD3-5049-9CAF-AF6167105155}" type="pres">
      <dgm:prSet presAssocID="{1419F0E6-6B7A-1548-BFD0-F3F411828659}" presName="hierChild4" presStyleCnt="0"/>
      <dgm:spPr/>
    </dgm:pt>
    <dgm:pt modelId="{48B3E264-195F-A546-B6CD-0DE6BB2479FF}" type="pres">
      <dgm:prSet presAssocID="{1419F0E6-6B7A-1548-BFD0-F3F411828659}" presName="hierChild5" presStyleCnt="0"/>
      <dgm:spPr/>
    </dgm:pt>
    <dgm:pt modelId="{C1B6EDB7-D720-2644-8C07-4147BC4ACD93}" type="pres">
      <dgm:prSet presAssocID="{BAEFEA85-2301-374B-B1D2-0864AB7879E0}" presName="Name37" presStyleLbl="parChTrans1D3" presStyleIdx="8" presStyleCnt="11"/>
      <dgm:spPr/>
    </dgm:pt>
    <dgm:pt modelId="{C2A39503-DB05-2542-AFA3-37780D496010}" type="pres">
      <dgm:prSet presAssocID="{CEEC244E-700C-5649-9C60-429F80937442}" presName="hierRoot2" presStyleCnt="0">
        <dgm:presLayoutVars>
          <dgm:hierBranch val="init"/>
        </dgm:presLayoutVars>
      </dgm:prSet>
      <dgm:spPr/>
    </dgm:pt>
    <dgm:pt modelId="{5982FD71-E182-7748-8224-46821B0F3617}" type="pres">
      <dgm:prSet presAssocID="{CEEC244E-700C-5649-9C60-429F80937442}" presName="rootComposite" presStyleCnt="0"/>
      <dgm:spPr/>
    </dgm:pt>
    <dgm:pt modelId="{28100B96-B724-C145-B80B-822CE678A450}" type="pres">
      <dgm:prSet presAssocID="{CEEC244E-700C-5649-9C60-429F80937442}" presName="rootText" presStyleLbl="node3" presStyleIdx="8" presStyleCnt="11" custScaleX="124000" custLinFactNeighborX="-48090">
        <dgm:presLayoutVars>
          <dgm:chPref val="3"/>
        </dgm:presLayoutVars>
      </dgm:prSet>
      <dgm:spPr/>
    </dgm:pt>
    <dgm:pt modelId="{0F2C3DB6-43FE-FA48-81AD-1E4BB7F75D4D}" type="pres">
      <dgm:prSet presAssocID="{CEEC244E-700C-5649-9C60-429F80937442}" presName="rootConnector" presStyleLbl="node3" presStyleIdx="8" presStyleCnt="11"/>
      <dgm:spPr/>
    </dgm:pt>
    <dgm:pt modelId="{162E0791-ECBB-6443-A1BD-D22FA4A7CB32}" type="pres">
      <dgm:prSet presAssocID="{CEEC244E-700C-5649-9C60-429F80937442}" presName="hierChild4" presStyleCnt="0"/>
      <dgm:spPr/>
    </dgm:pt>
    <dgm:pt modelId="{E51CA5F8-A1C1-E246-87C8-2BABE9F17298}" type="pres">
      <dgm:prSet presAssocID="{CEEC244E-700C-5649-9C60-429F80937442}" presName="hierChild5" presStyleCnt="0"/>
      <dgm:spPr/>
    </dgm:pt>
    <dgm:pt modelId="{255E142F-DF3A-DC4D-AC0F-1A71756C224F}" type="pres">
      <dgm:prSet presAssocID="{1BE3F9E8-E65F-5848-8BEA-65829DFEA9DC}" presName="Name37" presStyleLbl="parChTrans1D3" presStyleIdx="9" presStyleCnt="11"/>
      <dgm:spPr/>
    </dgm:pt>
    <dgm:pt modelId="{A5DA0CE0-DDF7-844C-A30C-08A77AC9909F}" type="pres">
      <dgm:prSet presAssocID="{A7AFC4DF-172E-F34A-866F-A9388C504ABB}" presName="hierRoot2" presStyleCnt="0">
        <dgm:presLayoutVars>
          <dgm:hierBranch val="init"/>
        </dgm:presLayoutVars>
      </dgm:prSet>
      <dgm:spPr/>
    </dgm:pt>
    <dgm:pt modelId="{B8B24F90-C3BD-9F41-8E2B-54020B2F7A14}" type="pres">
      <dgm:prSet presAssocID="{A7AFC4DF-172E-F34A-866F-A9388C504ABB}" presName="rootComposite" presStyleCnt="0"/>
      <dgm:spPr/>
    </dgm:pt>
    <dgm:pt modelId="{AF83F2F5-89E5-1D4B-9406-F5FD04735725}" type="pres">
      <dgm:prSet presAssocID="{A7AFC4DF-172E-F34A-866F-A9388C504ABB}" presName="rootText" presStyleLbl="node3" presStyleIdx="9" presStyleCnt="11" custScaleX="124000" custLinFactNeighborX="-48090">
        <dgm:presLayoutVars>
          <dgm:chPref val="3"/>
        </dgm:presLayoutVars>
      </dgm:prSet>
      <dgm:spPr/>
    </dgm:pt>
    <dgm:pt modelId="{B6F9B4F7-DF85-F74E-A425-78EAED82C7EC}" type="pres">
      <dgm:prSet presAssocID="{A7AFC4DF-172E-F34A-866F-A9388C504ABB}" presName="rootConnector" presStyleLbl="node3" presStyleIdx="9" presStyleCnt="11"/>
      <dgm:spPr/>
    </dgm:pt>
    <dgm:pt modelId="{91C573FB-7E0C-424D-95E1-DD8F09FFA875}" type="pres">
      <dgm:prSet presAssocID="{A7AFC4DF-172E-F34A-866F-A9388C504ABB}" presName="hierChild4" presStyleCnt="0"/>
      <dgm:spPr/>
    </dgm:pt>
    <dgm:pt modelId="{51FA7689-D2A2-B148-A374-786787F4231F}" type="pres">
      <dgm:prSet presAssocID="{A7AFC4DF-172E-F34A-866F-A9388C504ABB}" presName="hierChild5" presStyleCnt="0"/>
      <dgm:spPr/>
    </dgm:pt>
    <dgm:pt modelId="{20A5F349-07CE-554C-BFD9-47C8E7B205AB}" type="pres">
      <dgm:prSet presAssocID="{468F3D91-48A7-AB4C-A2DD-CF3B2DD77F94}" presName="Name37" presStyleLbl="parChTrans1D3" presStyleIdx="10" presStyleCnt="11"/>
      <dgm:spPr/>
    </dgm:pt>
    <dgm:pt modelId="{79DF9188-E8D6-9845-80C0-67E5DDBC4A47}" type="pres">
      <dgm:prSet presAssocID="{A35FBE03-3123-FB48-B698-C44BC77ADB80}" presName="hierRoot2" presStyleCnt="0">
        <dgm:presLayoutVars>
          <dgm:hierBranch val="init"/>
        </dgm:presLayoutVars>
      </dgm:prSet>
      <dgm:spPr/>
    </dgm:pt>
    <dgm:pt modelId="{518C7F71-0A40-C443-B9C7-C3DB382A41B6}" type="pres">
      <dgm:prSet presAssocID="{A35FBE03-3123-FB48-B698-C44BC77ADB80}" presName="rootComposite" presStyleCnt="0"/>
      <dgm:spPr/>
    </dgm:pt>
    <dgm:pt modelId="{2B158AD7-86CB-C24B-9DC2-2EC862AC1434}" type="pres">
      <dgm:prSet presAssocID="{A35FBE03-3123-FB48-B698-C44BC77ADB80}" presName="rootText" presStyleLbl="node3" presStyleIdx="10" presStyleCnt="11" custScaleX="124000" custLinFactNeighborX="-48090">
        <dgm:presLayoutVars>
          <dgm:chPref val="3"/>
        </dgm:presLayoutVars>
      </dgm:prSet>
      <dgm:spPr/>
    </dgm:pt>
    <dgm:pt modelId="{220C9580-6E52-C342-90CC-1109425B4436}" type="pres">
      <dgm:prSet presAssocID="{A35FBE03-3123-FB48-B698-C44BC77ADB80}" presName="rootConnector" presStyleLbl="node3" presStyleIdx="10" presStyleCnt="11"/>
      <dgm:spPr/>
    </dgm:pt>
    <dgm:pt modelId="{B41C52D3-B443-234A-9140-67A5FB0CFC19}" type="pres">
      <dgm:prSet presAssocID="{A35FBE03-3123-FB48-B698-C44BC77ADB80}" presName="hierChild4" presStyleCnt="0"/>
      <dgm:spPr/>
    </dgm:pt>
    <dgm:pt modelId="{5CEB384A-6D8D-0D42-9000-B3BE72EBD446}" type="pres">
      <dgm:prSet presAssocID="{A35FBE03-3123-FB48-B698-C44BC77ADB80}" presName="hierChild5" presStyleCnt="0"/>
      <dgm:spPr/>
    </dgm:pt>
    <dgm:pt modelId="{E21FBAF6-DEA4-6546-B633-07F1F0BAFB90}" type="pres">
      <dgm:prSet presAssocID="{097ABB0C-32DF-334E-B15E-D6B51ED1FA3F}" presName="hierChild5" presStyleCnt="0"/>
      <dgm:spPr/>
    </dgm:pt>
    <dgm:pt modelId="{8460FC1A-6518-E34A-ADD2-6840282E38DE}" type="pres">
      <dgm:prSet presAssocID="{E242A800-866C-7848-BF11-0BEB485C9930}" presName="hierChild3" presStyleCnt="0"/>
      <dgm:spPr/>
    </dgm:pt>
    <dgm:pt modelId="{149D3814-84DA-0E48-9165-2627D9EEB307}" type="pres">
      <dgm:prSet presAssocID="{1B4BD5F3-4957-E74F-8ADC-DBA70B3CAC8F}" presName="hierRoot1" presStyleCnt="0">
        <dgm:presLayoutVars>
          <dgm:hierBranch val="init"/>
        </dgm:presLayoutVars>
      </dgm:prSet>
      <dgm:spPr/>
    </dgm:pt>
    <dgm:pt modelId="{1A5584A9-06AB-8A4A-B252-99ED300A0727}" type="pres">
      <dgm:prSet presAssocID="{1B4BD5F3-4957-E74F-8ADC-DBA70B3CAC8F}" presName="rootComposite1" presStyleCnt="0"/>
      <dgm:spPr/>
    </dgm:pt>
    <dgm:pt modelId="{FB4C23C2-2672-0A48-893F-7610E4483791}" type="pres">
      <dgm:prSet presAssocID="{1B4BD5F3-4957-E74F-8ADC-DBA70B3CAC8F}" presName="rootText1" presStyleLbl="node0" presStyleIdx="1" presStyleCnt="2" custScaleX="225454" custScaleY="152288" custLinFactNeighborX="53344">
        <dgm:presLayoutVars>
          <dgm:chPref val="3"/>
        </dgm:presLayoutVars>
      </dgm:prSet>
      <dgm:spPr>
        <a:xfrm>
          <a:off x="5863399" y="2718"/>
          <a:ext cx="2770936" cy="479032"/>
        </a:xfrm>
        <a:prstGeom prst="rect">
          <a:avLst/>
        </a:prstGeom>
      </dgm:spPr>
    </dgm:pt>
    <dgm:pt modelId="{AAD162B1-4BBF-E446-9EA4-71B9C00CE5CE}" type="pres">
      <dgm:prSet presAssocID="{1B4BD5F3-4957-E74F-8ADC-DBA70B3CAC8F}" presName="rootConnector1" presStyleLbl="node1" presStyleIdx="0" presStyleCnt="0"/>
      <dgm:spPr/>
    </dgm:pt>
    <dgm:pt modelId="{868D835A-67D8-7041-89BE-EB909DAF6D16}" type="pres">
      <dgm:prSet presAssocID="{1B4BD5F3-4957-E74F-8ADC-DBA70B3CAC8F}" presName="hierChild2" presStyleCnt="0"/>
      <dgm:spPr/>
    </dgm:pt>
    <dgm:pt modelId="{AC25030B-072F-3A4C-BDB5-15AD679DAAEB}" type="pres">
      <dgm:prSet presAssocID="{04DF8E93-ACCC-664C-A4E7-D7C2B2D7917E}" presName="Name37" presStyleLbl="parChTrans1D2" presStyleIdx="2" presStyleCnt="4"/>
      <dgm:spPr/>
    </dgm:pt>
    <dgm:pt modelId="{51C195DE-DC38-1344-998A-BC33FBA1BEF2}" type="pres">
      <dgm:prSet presAssocID="{8D165ADE-DC09-9B41-91B6-416A9697699A}" presName="hierRoot2" presStyleCnt="0">
        <dgm:presLayoutVars>
          <dgm:hierBranch val="init"/>
        </dgm:presLayoutVars>
      </dgm:prSet>
      <dgm:spPr/>
    </dgm:pt>
    <dgm:pt modelId="{F29A9727-AB44-D247-A3A6-733810CF4795}" type="pres">
      <dgm:prSet presAssocID="{8D165ADE-DC09-9B41-91B6-416A9697699A}" presName="rootComposite" presStyleCnt="0"/>
      <dgm:spPr/>
    </dgm:pt>
    <dgm:pt modelId="{AD965710-D1C9-AC49-AF9B-DBD4CF5BED15}" type="pres">
      <dgm:prSet presAssocID="{8D165ADE-DC09-9B41-91B6-416A9697699A}" presName="rootText" presStyleLbl="node2" presStyleIdx="2" presStyleCnt="4" custScaleX="152288" custScaleY="152288" custLinFactNeighborX="53344">
        <dgm:presLayoutVars>
          <dgm:chPref val="3"/>
        </dgm:presLayoutVars>
      </dgm:prSet>
      <dgm:spPr>
        <a:xfrm>
          <a:off x="6426293" y="652962"/>
          <a:ext cx="958065" cy="479032"/>
        </a:xfrm>
        <a:prstGeom prst="rect">
          <a:avLst/>
        </a:prstGeom>
      </dgm:spPr>
    </dgm:pt>
    <dgm:pt modelId="{AEFC6EB2-ED53-8E40-9284-F43D7F307FA3}" type="pres">
      <dgm:prSet presAssocID="{8D165ADE-DC09-9B41-91B6-416A9697699A}" presName="rootConnector" presStyleLbl="node2" presStyleIdx="2" presStyleCnt="4"/>
      <dgm:spPr/>
    </dgm:pt>
    <dgm:pt modelId="{2E8B34EB-B12C-C042-9306-C1DB47A2C77B}" type="pres">
      <dgm:prSet presAssocID="{8D165ADE-DC09-9B41-91B6-416A9697699A}" presName="hierChild4" presStyleCnt="0"/>
      <dgm:spPr/>
    </dgm:pt>
    <dgm:pt modelId="{82EF9D1E-D352-184C-B7E4-A531C8606059}" type="pres">
      <dgm:prSet presAssocID="{8D165ADE-DC09-9B41-91B6-416A9697699A}" presName="hierChild5" presStyleCnt="0"/>
      <dgm:spPr/>
    </dgm:pt>
    <dgm:pt modelId="{0AB933BC-5158-1844-B695-B950781EB01F}" type="pres">
      <dgm:prSet presAssocID="{EAB146CC-1BC3-B049-8615-E8B0BC78F8FA}" presName="Name37" presStyleLbl="parChTrans1D2" presStyleIdx="3" presStyleCnt="4"/>
      <dgm:spPr/>
    </dgm:pt>
    <dgm:pt modelId="{2999EA41-A4AF-8149-B955-8AA8E1441589}" type="pres">
      <dgm:prSet presAssocID="{E88F7A02-2F7B-8042-AA4F-F9CBDD4D03C3}" presName="hierRoot2" presStyleCnt="0">
        <dgm:presLayoutVars>
          <dgm:hierBranch val="init"/>
        </dgm:presLayoutVars>
      </dgm:prSet>
      <dgm:spPr/>
    </dgm:pt>
    <dgm:pt modelId="{5DA61FB6-F17C-2E43-97D8-6F7E5A8588AF}" type="pres">
      <dgm:prSet presAssocID="{E88F7A02-2F7B-8042-AA4F-F9CBDD4D03C3}" presName="rootComposite" presStyleCnt="0"/>
      <dgm:spPr/>
    </dgm:pt>
    <dgm:pt modelId="{F1515D7B-5DD4-864B-9574-62AFB73F5B6F}" type="pres">
      <dgm:prSet presAssocID="{E88F7A02-2F7B-8042-AA4F-F9CBDD4D03C3}" presName="rootText" presStyleLbl="node2" presStyleIdx="3" presStyleCnt="4" custScaleX="173596" custScaleY="152288" custLinFactNeighborX="53344">
        <dgm:presLayoutVars>
          <dgm:chPref val="3"/>
        </dgm:presLayoutVars>
      </dgm:prSet>
      <dgm:spPr>
        <a:xfrm>
          <a:off x="7812462" y="676101"/>
          <a:ext cx="945576" cy="472788"/>
        </a:xfrm>
        <a:prstGeom prst="rect">
          <a:avLst/>
        </a:prstGeom>
      </dgm:spPr>
    </dgm:pt>
    <dgm:pt modelId="{7F894370-B801-8F40-84F0-1C3607327743}" type="pres">
      <dgm:prSet presAssocID="{E88F7A02-2F7B-8042-AA4F-F9CBDD4D03C3}" presName="rootConnector" presStyleLbl="node2" presStyleIdx="3" presStyleCnt="4"/>
      <dgm:spPr/>
    </dgm:pt>
    <dgm:pt modelId="{A597A52D-B724-B54B-8845-FB27106ECA9C}" type="pres">
      <dgm:prSet presAssocID="{E88F7A02-2F7B-8042-AA4F-F9CBDD4D03C3}" presName="hierChild4" presStyleCnt="0"/>
      <dgm:spPr/>
    </dgm:pt>
    <dgm:pt modelId="{9C54BD3D-24B4-204D-B5E0-2C95DD3CF863}" type="pres">
      <dgm:prSet presAssocID="{E88F7A02-2F7B-8042-AA4F-F9CBDD4D03C3}" presName="hierChild5" presStyleCnt="0"/>
      <dgm:spPr/>
    </dgm:pt>
    <dgm:pt modelId="{6BAD2C66-6F01-F44A-ADC7-C6EFC329493B}" type="pres">
      <dgm:prSet presAssocID="{1B4BD5F3-4957-E74F-8ADC-DBA70B3CAC8F}" presName="hierChild3" presStyleCnt="0"/>
      <dgm:spPr/>
    </dgm:pt>
  </dgm:ptLst>
  <dgm:cxnLst>
    <dgm:cxn modelId="{B35E9900-C689-EA48-A42C-BE9FFC8943EF}" type="presOf" srcId="{F2845FC0-59E3-3843-96F2-30DF51A3384C}" destId="{F9C6C315-1F37-7046-ACC1-3DD470954181}" srcOrd="0" destOrd="0" presId="urn:microsoft.com/office/officeart/2005/8/layout/orgChart1"/>
    <dgm:cxn modelId="{5DEBC006-7DD4-914C-BDEB-7328321ADC35}" type="presOf" srcId="{CE131144-CC07-7A4F-B295-A61CF5D5A161}" destId="{883F1820-B7A9-8F4F-94CA-DBB8F4B79172}" srcOrd="0" destOrd="0" presId="urn:microsoft.com/office/officeart/2005/8/layout/orgChart1"/>
    <dgm:cxn modelId="{083D920B-3010-C441-B07F-B697DD975873}" type="presOf" srcId="{53F1A8D2-469E-6340-9FA7-C441F64B5D85}" destId="{221D7F76-5481-BA46-B8AF-B5FCBEFFFF3A}" srcOrd="1" destOrd="0" presId="urn:microsoft.com/office/officeart/2005/8/layout/orgChart1"/>
    <dgm:cxn modelId="{54068113-488A-7D4B-B3C2-1831FA2F6EC5}" type="presOf" srcId="{113F9AAA-E21E-7F42-80B4-3451FFB7AEAE}" destId="{A7F73046-636D-5A44-81D2-9BD464EEAF9A}" srcOrd="0" destOrd="0" presId="urn:microsoft.com/office/officeart/2005/8/layout/orgChart1"/>
    <dgm:cxn modelId="{2DACC513-04DD-6C4A-8BC1-22C94391AB07}" type="presOf" srcId="{BAEFEA85-2301-374B-B1D2-0864AB7879E0}" destId="{C1B6EDB7-D720-2644-8C07-4147BC4ACD93}" srcOrd="0" destOrd="0" presId="urn:microsoft.com/office/officeart/2005/8/layout/orgChart1"/>
    <dgm:cxn modelId="{D43BE419-CC3E-A64B-AFBA-3A44D070394A}" srcId="{175CB2EF-271B-3041-A3D2-5D150D2A22DB}" destId="{53F1A8D2-469E-6340-9FA7-C441F64B5D85}" srcOrd="0" destOrd="0" parTransId="{AD4261C5-6D22-974D-B3A0-F658E5E5DFF1}" sibTransId="{EDA32610-4B82-FF44-B57C-A4A4AFECF7EF}"/>
    <dgm:cxn modelId="{E73E9A21-7735-9548-A5CE-DD89B0082D54}" type="presOf" srcId="{19BC369B-40EA-244A-AD4F-1CF5C541286F}" destId="{CD911A48-64B1-9A45-A0C5-F8E8E8EE1FD7}" srcOrd="0" destOrd="0" presId="urn:microsoft.com/office/officeart/2005/8/layout/orgChart1"/>
    <dgm:cxn modelId="{D2428424-212A-A740-A940-7456DC4C2FB6}" type="presOf" srcId="{097ABB0C-32DF-334E-B15E-D6B51ED1FA3F}" destId="{05DA74A9-7A3F-A14B-BC51-B3BAE1CD534A}" srcOrd="1" destOrd="0" presId="urn:microsoft.com/office/officeart/2005/8/layout/orgChart1"/>
    <dgm:cxn modelId="{0F828D27-52A6-364A-97E6-62016F6D5457}" type="presOf" srcId="{CDE86310-471F-534D-B762-AA6C794F36F9}" destId="{65044682-1F28-6F4C-9A56-685F852E4608}" srcOrd="0" destOrd="0" presId="urn:microsoft.com/office/officeart/2005/8/layout/orgChart1"/>
    <dgm:cxn modelId="{C552E629-C942-6842-A85F-E13195B95289}" type="presOf" srcId="{CEEC244E-700C-5649-9C60-429F80937442}" destId="{28100B96-B724-C145-B80B-822CE678A450}" srcOrd="0" destOrd="0" presId="urn:microsoft.com/office/officeart/2005/8/layout/orgChart1"/>
    <dgm:cxn modelId="{D431DA2D-5A22-4847-A31B-7DA97E59F346}" type="presOf" srcId="{AD4261C5-6D22-974D-B3A0-F658E5E5DFF1}" destId="{1AA1AABD-A9FB-034F-9C59-6119DEC8A22D}" srcOrd="0" destOrd="0" presId="urn:microsoft.com/office/officeart/2005/8/layout/orgChart1"/>
    <dgm:cxn modelId="{ED2AFF2E-6651-7B41-B884-0A1E65415260}" type="presOf" srcId="{A7AFC4DF-172E-F34A-866F-A9388C504ABB}" destId="{AF83F2F5-89E5-1D4B-9406-F5FD04735725}" srcOrd="0" destOrd="0" presId="urn:microsoft.com/office/officeart/2005/8/layout/orgChart1"/>
    <dgm:cxn modelId="{4A3AB530-68AC-AB42-95F8-88ABAE48FEBE}" type="presOf" srcId="{1BE3F9E8-E65F-5848-8BEA-65829DFEA9DC}" destId="{255E142F-DF3A-DC4D-AC0F-1A71756C224F}" srcOrd="0" destOrd="0" presId="urn:microsoft.com/office/officeart/2005/8/layout/orgChart1"/>
    <dgm:cxn modelId="{88671D31-ED8D-1448-8F03-2064FC3956C4}" type="presOf" srcId="{1B4BD5F3-4957-E74F-8ADC-DBA70B3CAC8F}" destId="{AAD162B1-4BBF-E446-9EA4-71B9C00CE5CE}" srcOrd="1" destOrd="0" presId="urn:microsoft.com/office/officeart/2005/8/layout/orgChart1"/>
    <dgm:cxn modelId="{B28F6731-64B7-AD49-90FC-85F001E74763}" type="presOf" srcId="{E242A800-866C-7848-BF11-0BEB485C9930}" destId="{EDA184A5-5C2F-D844-92F0-E6C4A922169F}" srcOrd="1" destOrd="0" presId="urn:microsoft.com/office/officeart/2005/8/layout/orgChart1"/>
    <dgm:cxn modelId="{6D6AAE35-6F58-5A44-80F7-61FEA6B5D937}" srcId="{1B4BD5F3-4957-E74F-8ADC-DBA70B3CAC8F}" destId="{E88F7A02-2F7B-8042-AA4F-F9CBDD4D03C3}" srcOrd="1" destOrd="0" parTransId="{EAB146CC-1BC3-B049-8615-E8B0BC78F8FA}" sibTransId="{9742C711-F761-FC4B-B9CF-DB895B305ACE}"/>
    <dgm:cxn modelId="{A62C473B-98D8-9242-80FC-1EEBA7BD7900}" type="presOf" srcId="{6DB99A58-B60A-BB46-904F-DEC4166A40A8}" destId="{28F0CEC8-D286-914E-B9FF-C3AECAAEFBA5}" srcOrd="0" destOrd="0" presId="urn:microsoft.com/office/officeart/2005/8/layout/orgChart1"/>
    <dgm:cxn modelId="{52357A3D-5AFD-644D-9457-6A41E8BC6BE1}" type="presOf" srcId="{CDE86310-471F-534D-B762-AA6C794F36F9}" destId="{2D828B84-D27B-8A43-9142-CAE6492BE92F}" srcOrd="1" destOrd="0" presId="urn:microsoft.com/office/officeart/2005/8/layout/orgChart1"/>
    <dgm:cxn modelId="{69092840-86A6-214E-AF11-23741C8429ED}" type="presOf" srcId="{8D165ADE-DC09-9B41-91B6-416A9697699A}" destId="{AEFC6EB2-ED53-8E40-9284-F43D7F307FA3}" srcOrd="1" destOrd="0" presId="urn:microsoft.com/office/officeart/2005/8/layout/orgChart1"/>
    <dgm:cxn modelId="{DC10F441-302F-EC4E-8A2F-654A129F8588}" type="presOf" srcId="{1419F0E6-6B7A-1548-BFD0-F3F411828659}" destId="{935E4407-12D8-4F47-9C32-F34F51494898}" srcOrd="1" destOrd="0" presId="urn:microsoft.com/office/officeart/2005/8/layout/orgChart1"/>
    <dgm:cxn modelId="{CAF28D4A-9BC2-DE41-9A08-8F79DD97D4C6}" srcId="{097ABB0C-32DF-334E-B15E-D6B51ED1FA3F}" destId="{771210E1-9D81-0840-9A29-AE940CD1EBEA}" srcOrd="0" destOrd="0" parTransId="{F2845FC0-59E3-3843-96F2-30DF51A3384C}" sibTransId="{30B10E56-078F-B047-8000-1BA51ACB27CE}"/>
    <dgm:cxn modelId="{3B9C204C-E807-6943-9537-17C0C4A6FE41}" type="presOf" srcId="{1EB02F3E-C189-1645-9902-04E4E3207BCB}" destId="{AE262B21-9D41-3245-AA83-3F088C761499}" srcOrd="0" destOrd="0" presId="urn:microsoft.com/office/officeart/2005/8/layout/orgChart1"/>
    <dgm:cxn modelId="{EFA4574D-4BE0-6D4D-B7E9-F9804CAB34D5}" type="presOf" srcId="{8D165ADE-DC09-9B41-91B6-416A9697699A}" destId="{AD965710-D1C9-AC49-AF9B-DBD4CF5BED15}" srcOrd="0" destOrd="0" presId="urn:microsoft.com/office/officeart/2005/8/layout/orgChart1"/>
    <dgm:cxn modelId="{0268C34F-9A9F-0E4C-8D06-6115D83C2480}" type="presOf" srcId="{1F554856-447B-494D-BC86-74B871819517}" destId="{052E6EEA-9F62-7D48-8938-56B22931578F}" srcOrd="0" destOrd="0" presId="urn:microsoft.com/office/officeart/2005/8/layout/orgChart1"/>
    <dgm:cxn modelId="{D8E61D59-A6A4-2D43-B9F7-D53D2F9531F4}" type="presOf" srcId="{53F1A8D2-469E-6340-9FA7-C441F64B5D85}" destId="{0EA78171-C799-AB4B-AFEC-14A9AFE5ACA9}" srcOrd="0" destOrd="0" presId="urn:microsoft.com/office/officeart/2005/8/layout/orgChart1"/>
    <dgm:cxn modelId="{54490E5C-17E4-9540-9A30-A183CBB97D13}" type="presOf" srcId="{441ACF21-1EBC-8045-B1BD-38B10A95D28A}" destId="{DF37C078-244C-B24F-BD95-00F1A0CE5188}" srcOrd="0" destOrd="0" presId="urn:microsoft.com/office/officeart/2005/8/layout/orgChart1"/>
    <dgm:cxn modelId="{9EB4545C-4749-CF40-8FC0-A65658A905DB}" type="presOf" srcId="{EAB146CC-1BC3-B049-8615-E8B0BC78F8FA}" destId="{0AB933BC-5158-1844-B695-B950781EB01F}" srcOrd="0" destOrd="0" presId="urn:microsoft.com/office/officeart/2005/8/layout/orgChart1"/>
    <dgm:cxn modelId="{A44BA86F-39E1-8F45-B1B6-858AF89EF156}" srcId="{175CB2EF-271B-3041-A3D2-5D150D2A22DB}" destId="{CDE86310-471F-534D-B762-AA6C794F36F9}" srcOrd="3" destOrd="0" parTransId="{19BC369B-40EA-244A-AD4F-1CF5C541286F}" sibTransId="{678D4A8C-7C81-C341-A745-46193AA7ECDE}"/>
    <dgm:cxn modelId="{77254D73-FB80-D145-A3A1-25059CEC9307}" type="presOf" srcId="{1EB02F3E-C189-1645-9902-04E4E3207BCB}" destId="{DEFC4483-6635-D04D-AB8C-3DFE2495ACD1}" srcOrd="1" destOrd="0" presId="urn:microsoft.com/office/officeart/2005/8/layout/orgChart1"/>
    <dgm:cxn modelId="{377EDB73-F48C-BD45-AF0B-30BDB4DBF31E}" type="presOf" srcId="{771210E1-9D81-0840-9A29-AE940CD1EBEA}" destId="{20D606F3-C323-104F-ACF0-C665430DE0D6}" srcOrd="1" destOrd="0" presId="urn:microsoft.com/office/officeart/2005/8/layout/orgChart1"/>
    <dgm:cxn modelId="{BF71FA73-6343-4747-8059-CFC72CBACB3F}" srcId="{097ABB0C-32DF-334E-B15E-D6B51ED1FA3F}" destId="{CEEC244E-700C-5649-9C60-429F80937442}" srcOrd="3" destOrd="0" parTransId="{BAEFEA85-2301-374B-B1D2-0864AB7879E0}" sibTransId="{782CECCA-4349-3947-A331-C5E805A85E8E}"/>
    <dgm:cxn modelId="{CDCB637B-F6F3-6F4B-9CC4-798361C7561E}" type="presOf" srcId="{CEEC244E-700C-5649-9C60-429F80937442}" destId="{0F2C3DB6-43FE-FA48-81AD-1E4BB7F75D4D}" srcOrd="1" destOrd="0" presId="urn:microsoft.com/office/officeart/2005/8/layout/orgChart1"/>
    <dgm:cxn modelId="{D0F17D81-82A0-FA43-B265-E8836F764887}" srcId="{79ADD85B-0171-5B43-AFEC-9BD988993464}" destId="{E242A800-866C-7848-BF11-0BEB485C9930}" srcOrd="0" destOrd="0" parTransId="{DBADCAA7-9B88-654B-826F-392A5B6A98F4}" sibTransId="{8BAEBF5C-F4A1-A344-B913-5E66C52BC8E9}"/>
    <dgm:cxn modelId="{60AB0C86-FE02-0E46-84C8-27DB9FD505E1}" type="presOf" srcId="{A35FBE03-3123-FB48-B698-C44BC77ADB80}" destId="{220C9580-6E52-C342-90CC-1109425B4436}" srcOrd="1" destOrd="0" presId="urn:microsoft.com/office/officeart/2005/8/layout/orgChart1"/>
    <dgm:cxn modelId="{E2B3DC86-0DCC-CF41-A4A3-541B6370CB13}" srcId="{097ABB0C-32DF-334E-B15E-D6B51ED1FA3F}" destId="{A7AFC4DF-172E-F34A-866F-A9388C504ABB}" srcOrd="4" destOrd="0" parTransId="{1BE3F9E8-E65F-5848-8BEA-65829DFEA9DC}" sibTransId="{0DCDB2CC-4083-0C41-9D23-A611EC3EF96A}"/>
    <dgm:cxn modelId="{237CE589-2B96-1142-9F07-24906D37E2AE}" type="presOf" srcId="{E88F7A02-2F7B-8042-AA4F-F9CBDD4D03C3}" destId="{7F894370-B801-8F40-84F0-1C3607327743}" srcOrd="1" destOrd="0" presId="urn:microsoft.com/office/officeart/2005/8/layout/orgChart1"/>
    <dgm:cxn modelId="{0537B18B-18F1-0849-A641-1B940823B8E8}" type="presOf" srcId="{5B9ECFE9-8F3A-F14B-87F1-1AA316330BC6}" destId="{EB464B47-F91C-CA45-937C-E0D8FAC578A6}" srcOrd="0" destOrd="0" presId="urn:microsoft.com/office/officeart/2005/8/layout/orgChart1"/>
    <dgm:cxn modelId="{12A6908D-B9B9-5344-9BBE-CF4BBF9A4EE9}" srcId="{175CB2EF-271B-3041-A3D2-5D150D2A22DB}" destId="{8817CFF6-42FB-3940-9932-5D1377ED2958}" srcOrd="1" destOrd="0" parTransId="{6DB99A58-B60A-BB46-904F-DEC4166A40A8}" sibTransId="{69583C13-7195-9A44-9B00-CA9E86CE2ABA}"/>
    <dgm:cxn modelId="{53138F94-3984-5D49-A9EE-87FF5F21EA15}" type="presOf" srcId="{A7AFC4DF-172E-F34A-866F-A9388C504ABB}" destId="{B6F9B4F7-DF85-F74E-A425-78EAED82C7EC}" srcOrd="1" destOrd="0" presId="urn:microsoft.com/office/officeart/2005/8/layout/orgChart1"/>
    <dgm:cxn modelId="{4E047995-AD58-7048-8487-41E2F0813F2E}" type="presOf" srcId="{175CB2EF-271B-3041-A3D2-5D150D2A22DB}" destId="{5A1DE1B5-FC5E-2E48-A111-55C1557AB385}" srcOrd="1" destOrd="0" presId="urn:microsoft.com/office/officeart/2005/8/layout/orgChart1"/>
    <dgm:cxn modelId="{9DB0B99C-AD15-4847-ACB7-B02C8BCA7B7A}" srcId="{097ABB0C-32DF-334E-B15E-D6B51ED1FA3F}" destId="{5B9ECFE9-8F3A-F14B-87F1-1AA316330BC6}" srcOrd="1" destOrd="0" parTransId="{7227067A-BA46-F849-8716-3EB41346DB55}" sibTransId="{2C6A45E6-1ED1-F048-B0CE-CF22379BB47E}"/>
    <dgm:cxn modelId="{2BCEB39D-65D8-5647-BF1F-35A4D34D8A15}" srcId="{097ABB0C-32DF-334E-B15E-D6B51ED1FA3F}" destId="{A35FBE03-3123-FB48-B698-C44BC77ADB80}" srcOrd="5" destOrd="0" parTransId="{468F3D91-48A7-AB4C-A2DD-CF3B2DD77F94}" sibTransId="{8621BD45-E497-A444-8F2D-CFE9F0D16C17}"/>
    <dgm:cxn modelId="{F84620A0-E5B0-7E47-BB71-7A3A836762ED}" type="presOf" srcId="{79ADD85B-0171-5B43-AFEC-9BD988993464}" destId="{543CA4AF-583A-184C-A340-782A2AC2FFCC}" srcOrd="0" destOrd="0" presId="urn:microsoft.com/office/officeart/2005/8/layout/orgChart1"/>
    <dgm:cxn modelId="{F18B74A6-32A9-8C41-B774-25E6875101AE}" type="presOf" srcId="{097ABB0C-32DF-334E-B15E-D6B51ED1FA3F}" destId="{C63C7FD8-4C0C-9847-ACFF-47F5FFC243E0}" srcOrd="0" destOrd="0" presId="urn:microsoft.com/office/officeart/2005/8/layout/orgChart1"/>
    <dgm:cxn modelId="{7BDDF5A9-9AFB-AF4A-967A-940350640CC2}" type="presOf" srcId="{771210E1-9D81-0840-9A29-AE940CD1EBEA}" destId="{37D27F89-E199-EF44-BC0F-394F022C3C2B}" srcOrd="0" destOrd="0" presId="urn:microsoft.com/office/officeart/2005/8/layout/orgChart1"/>
    <dgm:cxn modelId="{BDBB59B3-8D50-5045-9DB8-961D97161C52}" type="presOf" srcId="{A35FBE03-3123-FB48-B698-C44BC77ADB80}" destId="{2B158AD7-86CB-C24B-9DC2-2EC862AC1434}" srcOrd="0" destOrd="0" presId="urn:microsoft.com/office/officeart/2005/8/layout/orgChart1"/>
    <dgm:cxn modelId="{C31F90B3-91BB-2449-9503-98AAB88FC904}" type="presOf" srcId="{620C09DF-4A03-7C40-B6F2-C02A927F5EEF}" destId="{84F6E821-DB2B-6E42-A6A1-AC5CA4FF1656}" srcOrd="1" destOrd="0" presId="urn:microsoft.com/office/officeart/2005/8/layout/orgChart1"/>
    <dgm:cxn modelId="{98DAB9B3-560D-914F-B06F-CDAC51163388}" type="presOf" srcId="{2E1AD2A4-F72E-1E46-ACFF-C1F76514AC0F}" destId="{A2782A32-7328-5346-B835-8B6879245F49}" srcOrd="0" destOrd="0" presId="urn:microsoft.com/office/officeart/2005/8/layout/orgChart1"/>
    <dgm:cxn modelId="{236CF5B5-0E26-FF48-9F9E-AD71EB7636C1}" type="presOf" srcId="{468F3D91-48A7-AB4C-A2DD-CF3B2DD77F94}" destId="{20A5F349-07CE-554C-BFD9-47C8E7B205AB}" srcOrd="0" destOrd="0" presId="urn:microsoft.com/office/officeart/2005/8/layout/orgChart1"/>
    <dgm:cxn modelId="{50E9C5BE-4DF5-9349-A447-C7F79DF14AF1}" type="presOf" srcId="{1B4BD5F3-4957-E74F-8ADC-DBA70B3CAC8F}" destId="{FB4C23C2-2672-0A48-893F-7610E4483791}" srcOrd="0" destOrd="0" presId="urn:microsoft.com/office/officeart/2005/8/layout/orgChart1"/>
    <dgm:cxn modelId="{FDAAF8BE-2964-964E-9DFD-62C7020AA27A}" srcId="{175CB2EF-271B-3041-A3D2-5D150D2A22DB}" destId="{620C09DF-4A03-7C40-B6F2-C02A927F5EEF}" srcOrd="4" destOrd="0" parTransId="{1F554856-447B-494D-BC86-74B871819517}" sibTransId="{7967FDB2-0F3E-B149-A338-996927167C22}"/>
    <dgm:cxn modelId="{D958C4C6-AE05-B840-BA3F-9911778A3D76}" type="presOf" srcId="{04DF8E93-ACCC-664C-A4E7-D7C2B2D7917E}" destId="{AC25030B-072F-3A4C-BDB5-15AD679DAAEB}" srcOrd="0" destOrd="0" presId="urn:microsoft.com/office/officeart/2005/8/layout/orgChart1"/>
    <dgm:cxn modelId="{13FC3FC7-1B5D-DB43-8995-CF430B35B3D0}" type="presOf" srcId="{E242A800-866C-7848-BF11-0BEB485C9930}" destId="{7236530C-031F-A646-B765-238BFD85EAD9}" srcOrd="0" destOrd="0" presId="urn:microsoft.com/office/officeart/2005/8/layout/orgChart1"/>
    <dgm:cxn modelId="{9277A3CE-B7CA-3546-BC6B-8EFCCD7DA924}" srcId="{175CB2EF-271B-3041-A3D2-5D150D2A22DB}" destId="{1EB02F3E-C189-1645-9902-04E4E3207BCB}" srcOrd="2" destOrd="0" parTransId="{113F9AAA-E21E-7F42-80B4-3451FFB7AEAE}" sibTransId="{C5FF8B0C-6DD5-D940-9998-882B58C4EEE5}"/>
    <dgm:cxn modelId="{B40208CF-0A81-364F-8603-D1AF1E5AFD91}" srcId="{E242A800-866C-7848-BF11-0BEB485C9930}" destId="{175CB2EF-271B-3041-A3D2-5D150D2A22DB}" srcOrd="0" destOrd="0" parTransId="{441ACF21-1EBC-8045-B1BD-38B10A95D28A}" sibTransId="{2879A70B-96A5-D743-A2E8-7C47877837DB}"/>
    <dgm:cxn modelId="{71CD15D2-9393-A748-B3DA-73007B8D30DA}" type="presOf" srcId="{8817CFF6-42FB-3940-9932-5D1377ED2958}" destId="{183398DA-EF91-6849-9B4F-8C318453C08E}" srcOrd="0" destOrd="0" presId="urn:microsoft.com/office/officeart/2005/8/layout/orgChart1"/>
    <dgm:cxn modelId="{2144D5E4-3D2E-7E40-AD74-B8B658F82B61}" srcId="{79ADD85B-0171-5B43-AFEC-9BD988993464}" destId="{1B4BD5F3-4957-E74F-8ADC-DBA70B3CAC8F}" srcOrd="1" destOrd="0" parTransId="{DF4F13FC-CD21-E149-8283-EDCECCDC8B38}" sibTransId="{284DB64C-DE15-0844-85DC-5D6981C0966F}"/>
    <dgm:cxn modelId="{7879E8E5-C36C-C74F-9753-3E0D667AED29}" type="presOf" srcId="{5B9ECFE9-8F3A-F14B-87F1-1AA316330BC6}" destId="{78BD7D2D-8C67-474F-AE9A-6DDB957D4A9D}" srcOrd="1" destOrd="0" presId="urn:microsoft.com/office/officeart/2005/8/layout/orgChart1"/>
    <dgm:cxn modelId="{EB32ECE6-4603-E645-8CC6-2D1F96AAAF6D}" srcId="{097ABB0C-32DF-334E-B15E-D6B51ED1FA3F}" destId="{1419F0E6-6B7A-1548-BFD0-F3F411828659}" srcOrd="2" destOrd="0" parTransId="{2E1AD2A4-F72E-1E46-ACFF-C1F76514AC0F}" sibTransId="{85EF6ACC-8906-1044-8966-DBC47257D4C7}"/>
    <dgm:cxn modelId="{1241A9ED-30D9-EC47-A7AA-700BFC475A08}" type="presOf" srcId="{8817CFF6-42FB-3940-9932-5D1377ED2958}" destId="{7C3BD3DF-A67C-3E4B-B33B-1130AD86EF2A}" srcOrd="1" destOrd="0" presId="urn:microsoft.com/office/officeart/2005/8/layout/orgChart1"/>
    <dgm:cxn modelId="{54B568EE-5D56-AC46-99B5-D87E44F9435A}" type="presOf" srcId="{E88F7A02-2F7B-8042-AA4F-F9CBDD4D03C3}" destId="{F1515D7B-5DD4-864B-9574-62AFB73F5B6F}" srcOrd="0" destOrd="0" presId="urn:microsoft.com/office/officeart/2005/8/layout/orgChart1"/>
    <dgm:cxn modelId="{6EA044F2-4F3F-4A49-91E9-864504D81C09}" srcId="{1B4BD5F3-4957-E74F-8ADC-DBA70B3CAC8F}" destId="{8D165ADE-DC09-9B41-91B6-416A9697699A}" srcOrd="0" destOrd="0" parTransId="{04DF8E93-ACCC-664C-A4E7-D7C2B2D7917E}" sibTransId="{043BAD26-2654-CF4A-AF31-9CC222E41E27}"/>
    <dgm:cxn modelId="{668A01F3-E300-0141-AB88-7C2B5FD0B1A5}" type="presOf" srcId="{7227067A-BA46-F849-8716-3EB41346DB55}" destId="{0F5B204C-C44F-4642-965A-6EFC712B54D9}" srcOrd="0" destOrd="0" presId="urn:microsoft.com/office/officeart/2005/8/layout/orgChart1"/>
    <dgm:cxn modelId="{61D2AFF5-4D21-964D-93F1-A820C6F8FF16}" type="presOf" srcId="{1419F0E6-6B7A-1548-BFD0-F3F411828659}" destId="{D4FCB0AE-9F1D-E248-AC58-FAA8077D7A4B}" srcOrd="0" destOrd="0" presId="urn:microsoft.com/office/officeart/2005/8/layout/orgChart1"/>
    <dgm:cxn modelId="{40347EF6-6273-A748-A029-652BF7B300B5}" srcId="{E242A800-866C-7848-BF11-0BEB485C9930}" destId="{097ABB0C-32DF-334E-B15E-D6B51ED1FA3F}" srcOrd="1" destOrd="0" parTransId="{CE131144-CC07-7A4F-B295-A61CF5D5A161}" sibTransId="{084C9821-6A24-5C4E-BEDA-10D0079CA0CF}"/>
    <dgm:cxn modelId="{73029AFB-AB53-B945-881F-F106043DE86C}" type="presOf" srcId="{175CB2EF-271B-3041-A3D2-5D150D2A22DB}" destId="{16FAA5BA-5629-0747-816D-E9060D4B0A47}" srcOrd="0" destOrd="0" presId="urn:microsoft.com/office/officeart/2005/8/layout/orgChart1"/>
    <dgm:cxn modelId="{F54A88FD-45FB-E74C-B225-A727606ACD12}" type="presOf" srcId="{620C09DF-4A03-7C40-B6F2-C02A927F5EEF}" destId="{0995C08A-5D82-954A-A733-41DB3EDB32FC}" srcOrd="0" destOrd="0" presId="urn:microsoft.com/office/officeart/2005/8/layout/orgChart1"/>
    <dgm:cxn modelId="{5FAF458B-ED30-AD48-B9BD-8D17E45D19D4}" type="presParOf" srcId="{543CA4AF-583A-184C-A340-782A2AC2FFCC}" destId="{AEEBA512-9FA4-CE48-86BD-2D2570B86D2C}" srcOrd="0" destOrd="0" presId="urn:microsoft.com/office/officeart/2005/8/layout/orgChart1"/>
    <dgm:cxn modelId="{F016CF64-6DC4-994F-84E0-112C902B376E}" type="presParOf" srcId="{AEEBA512-9FA4-CE48-86BD-2D2570B86D2C}" destId="{497F06CE-76C9-7D44-A4DD-095833B9D89E}" srcOrd="0" destOrd="0" presId="urn:microsoft.com/office/officeart/2005/8/layout/orgChart1"/>
    <dgm:cxn modelId="{DA45BCB4-FF16-A94F-924C-E5452457C0C2}" type="presParOf" srcId="{497F06CE-76C9-7D44-A4DD-095833B9D89E}" destId="{7236530C-031F-A646-B765-238BFD85EAD9}" srcOrd="0" destOrd="0" presId="urn:microsoft.com/office/officeart/2005/8/layout/orgChart1"/>
    <dgm:cxn modelId="{10E6EC56-FD7E-544B-A8E5-F9A3B24CFB42}" type="presParOf" srcId="{497F06CE-76C9-7D44-A4DD-095833B9D89E}" destId="{EDA184A5-5C2F-D844-92F0-E6C4A922169F}" srcOrd="1" destOrd="0" presId="urn:microsoft.com/office/officeart/2005/8/layout/orgChart1"/>
    <dgm:cxn modelId="{26634FF5-494D-CB43-AA67-F28B1856204F}" type="presParOf" srcId="{AEEBA512-9FA4-CE48-86BD-2D2570B86D2C}" destId="{432A6043-550F-C748-B14C-2E893546D27F}" srcOrd="1" destOrd="0" presId="urn:microsoft.com/office/officeart/2005/8/layout/orgChart1"/>
    <dgm:cxn modelId="{F8B5DBEA-B35B-1444-AB56-B5DA17E6D3B2}" type="presParOf" srcId="{432A6043-550F-C748-B14C-2E893546D27F}" destId="{DF37C078-244C-B24F-BD95-00F1A0CE5188}" srcOrd="0" destOrd="0" presId="urn:microsoft.com/office/officeart/2005/8/layout/orgChart1"/>
    <dgm:cxn modelId="{F568BF11-962C-5C42-B477-8C5107939B55}" type="presParOf" srcId="{432A6043-550F-C748-B14C-2E893546D27F}" destId="{64360E83-9D49-9840-B326-0579FD913ED9}" srcOrd="1" destOrd="0" presId="urn:microsoft.com/office/officeart/2005/8/layout/orgChart1"/>
    <dgm:cxn modelId="{87C561AD-DBB6-DB4C-8A5E-F5B78B6B6A0D}" type="presParOf" srcId="{64360E83-9D49-9840-B326-0579FD913ED9}" destId="{40AD0163-911B-7344-93FF-63A9432A0E4D}" srcOrd="0" destOrd="0" presId="urn:microsoft.com/office/officeart/2005/8/layout/orgChart1"/>
    <dgm:cxn modelId="{E91AAB39-EE4A-394F-BFC7-1BBB2B014BCF}" type="presParOf" srcId="{40AD0163-911B-7344-93FF-63A9432A0E4D}" destId="{16FAA5BA-5629-0747-816D-E9060D4B0A47}" srcOrd="0" destOrd="0" presId="urn:microsoft.com/office/officeart/2005/8/layout/orgChart1"/>
    <dgm:cxn modelId="{8CD67B14-5866-CA4F-8C8D-85A207F4F0E0}" type="presParOf" srcId="{40AD0163-911B-7344-93FF-63A9432A0E4D}" destId="{5A1DE1B5-FC5E-2E48-A111-55C1557AB385}" srcOrd="1" destOrd="0" presId="urn:microsoft.com/office/officeart/2005/8/layout/orgChart1"/>
    <dgm:cxn modelId="{CD429CCE-DF63-3F41-9E12-BA9EEA5407E9}" type="presParOf" srcId="{64360E83-9D49-9840-B326-0579FD913ED9}" destId="{6BB4E5C3-BDFC-B54C-8D4B-8DB2EB312BD1}" srcOrd="1" destOrd="0" presId="urn:microsoft.com/office/officeart/2005/8/layout/orgChart1"/>
    <dgm:cxn modelId="{FE172156-9A44-B84F-A44E-A6D35D4E3123}" type="presParOf" srcId="{6BB4E5C3-BDFC-B54C-8D4B-8DB2EB312BD1}" destId="{1AA1AABD-A9FB-034F-9C59-6119DEC8A22D}" srcOrd="0" destOrd="0" presId="urn:microsoft.com/office/officeart/2005/8/layout/orgChart1"/>
    <dgm:cxn modelId="{D820E02D-3FFB-3B41-934B-AE1CD1D2EB6F}" type="presParOf" srcId="{6BB4E5C3-BDFC-B54C-8D4B-8DB2EB312BD1}" destId="{B82939D7-5142-5842-B117-C1EA04DF530B}" srcOrd="1" destOrd="0" presId="urn:microsoft.com/office/officeart/2005/8/layout/orgChart1"/>
    <dgm:cxn modelId="{62667EB3-9DAB-AD46-A6B4-3E5F337CD4E8}" type="presParOf" srcId="{B82939D7-5142-5842-B117-C1EA04DF530B}" destId="{B3837C6F-D9F3-3448-9E5A-5C433682C39C}" srcOrd="0" destOrd="0" presId="urn:microsoft.com/office/officeart/2005/8/layout/orgChart1"/>
    <dgm:cxn modelId="{1E310CB9-5F36-E044-A90D-A8CC2154871E}" type="presParOf" srcId="{B3837C6F-D9F3-3448-9E5A-5C433682C39C}" destId="{0EA78171-C799-AB4B-AFEC-14A9AFE5ACA9}" srcOrd="0" destOrd="0" presId="urn:microsoft.com/office/officeart/2005/8/layout/orgChart1"/>
    <dgm:cxn modelId="{6423B70B-F9B0-A34C-9643-9878633F09A8}" type="presParOf" srcId="{B3837C6F-D9F3-3448-9E5A-5C433682C39C}" destId="{221D7F76-5481-BA46-B8AF-B5FCBEFFFF3A}" srcOrd="1" destOrd="0" presId="urn:microsoft.com/office/officeart/2005/8/layout/orgChart1"/>
    <dgm:cxn modelId="{629A7395-7880-E14F-9194-09C123B1BEAC}" type="presParOf" srcId="{B82939D7-5142-5842-B117-C1EA04DF530B}" destId="{0893D5BC-886E-AF41-8B27-C1459803F735}" srcOrd="1" destOrd="0" presId="urn:microsoft.com/office/officeart/2005/8/layout/orgChart1"/>
    <dgm:cxn modelId="{3A1DA0E8-28CA-EE4F-B54B-F25400CE3E89}" type="presParOf" srcId="{B82939D7-5142-5842-B117-C1EA04DF530B}" destId="{6B6C7F53-3DA9-E240-8D9B-3685569982DC}" srcOrd="2" destOrd="0" presId="urn:microsoft.com/office/officeart/2005/8/layout/orgChart1"/>
    <dgm:cxn modelId="{5D7A6EEB-1140-2945-B049-DEEEA219C799}" type="presParOf" srcId="{6BB4E5C3-BDFC-B54C-8D4B-8DB2EB312BD1}" destId="{28F0CEC8-D286-914E-B9FF-C3AECAAEFBA5}" srcOrd="2" destOrd="0" presId="urn:microsoft.com/office/officeart/2005/8/layout/orgChart1"/>
    <dgm:cxn modelId="{55043FE9-FFCA-6D42-8B0C-2E0AC6AC7F46}" type="presParOf" srcId="{6BB4E5C3-BDFC-B54C-8D4B-8DB2EB312BD1}" destId="{1EEF6B47-6DFF-9944-9599-52EA0D61A918}" srcOrd="3" destOrd="0" presId="urn:microsoft.com/office/officeart/2005/8/layout/orgChart1"/>
    <dgm:cxn modelId="{FB45D77C-A04E-BC45-A8F0-E23935800E38}" type="presParOf" srcId="{1EEF6B47-6DFF-9944-9599-52EA0D61A918}" destId="{BDE51BCB-2E14-F546-9268-AFBFC6247E96}" srcOrd="0" destOrd="0" presId="urn:microsoft.com/office/officeart/2005/8/layout/orgChart1"/>
    <dgm:cxn modelId="{2EDA43AD-CEB1-554A-A3F2-BDBCBFFB1562}" type="presParOf" srcId="{BDE51BCB-2E14-F546-9268-AFBFC6247E96}" destId="{183398DA-EF91-6849-9B4F-8C318453C08E}" srcOrd="0" destOrd="0" presId="urn:microsoft.com/office/officeart/2005/8/layout/orgChart1"/>
    <dgm:cxn modelId="{69A8A75E-8CCB-8E4D-A379-29A7486F88B3}" type="presParOf" srcId="{BDE51BCB-2E14-F546-9268-AFBFC6247E96}" destId="{7C3BD3DF-A67C-3E4B-B33B-1130AD86EF2A}" srcOrd="1" destOrd="0" presId="urn:microsoft.com/office/officeart/2005/8/layout/orgChart1"/>
    <dgm:cxn modelId="{5BCD77A5-941B-E643-86BD-E40FCC78A616}" type="presParOf" srcId="{1EEF6B47-6DFF-9944-9599-52EA0D61A918}" destId="{5CEAE03D-93E5-C34F-935F-A2183CA3C6DB}" srcOrd="1" destOrd="0" presId="urn:microsoft.com/office/officeart/2005/8/layout/orgChart1"/>
    <dgm:cxn modelId="{5D72C120-8E29-1241-AFAC-4D75AA4FB6E8}" type="presParOf" srcId="{1EEF6B47-6DFF-9944-9599-52EA0D61A918}" destId="{0B9AC7F6-7194-4442-801C-D2BAD39EA043}" srcOrd="2" destOrd="0" presId="urn:microsoft.com/office/officeart/2005/8/layout/orgChart1"/>
    <dgm:cxn modelId="{1758B7EE-0243-BC49-90DD-E0A200DBC74D}" type="presParOf" srcId="{6BB4E5C3-BDFC-B54C-8D4B-8DB2EB312BD1}" destId="{A7F73046-636D-5A44-81D2-9BD464EEAF9A}" srcOrd="4" destOrd="0" presId="urn:microsoft.com/office/officeart/2005/8/layout/orgChart1"/>
    <dgm:cxn modelId="{C658CA15-0188-5440-A762-C443FC1A3ADE}" type="presParOf" srcId="{6BB4E5C3-BDFC-B54C-8D4B-8DB2EB312BD1}" destId="{F9BE95F7-BC17-5848-860C-B47459A23633}" srcOrd="5" destOrd="0" presId="urn:microsoft.com/office/officeart/2005/8/layout/orgChart1"/>
    <dgm:cxn modelId="{BCC489F3-1E42-4246-B888-A5F0D025CAAF}" type="presParOf" srcId="{F9BE95F7-BC17-5848-860C-B47459A23633}" destId="{C574ADF5-0590-9C49-B9CF-7676751409C7}" srcOrd="0" destOrd="0" presId="urn:microsoft.com/office/officeart/2005/8/layout/orgChart1"/>
    <dgm:cxn modelId="{7AB5FEF6-7C71-A747-BA91-A19D021B702F}" type="presParOf" srcId="{C574ADF5-0590-9C49-B9CF-7676751409C7}" destId="{AE262B21-9D41-3245-AA83-3F088C761499}" srcOrd="0" destOrd="0" presId="urn:microsoft.com/office/officeart/2005/8/layout/orgChart1"/>
    <dgm:cxn modelId="{DB9FB5B3-F099-804E-99B9-C0FA1A007A8C}" type="presParOf" srcId="{C574ADF5-0590-9C49-B9CF-7676751409C7}" destId="{DEFC4483-6635-D04D-AB8C-3DFE2495ACD1}" srcOrd="1" destOrd="0" presId="urn:microsoft.com/office/officeart/2005/8/layout/orgChart1"/>
    <dgm:cxn modelId="{CBE89B7B-42DB-B548-A941-B14AD8326900}" type="presParOf" srcId="{F9BE95F7-BC17-5848-860C-B47459A23633}" destId="{04C609B6-7123-C740-B88B-89C6AF7C5761}" srcOrd="1" destOrd="0" presId="urn:microsoft.com/office/officeart/2005/8/layout/orgChart1"/>
    <dgm:cxn modelId="{4DDAB638-847E-2848-80EC-B0D4B4FD244F}" type="presParOf" srcId="{F9BE95F7-BC17-5848-860C-B47459A23633}" destId="{28BD1DE3-2965-0C4F-829F-EE407512FF6E}" srcOrd="2" destOrd="0" presId="urn:microsoft.com/office/officeart/2005/8/layout/orgChart1"/>
    <dgm:cxn modelId="{0F9ACC3F-1C44-E44E-A138-D95E129AAA92}" type="presParOf" srcId="{6BB4E5C3-BDFC-B54C-8D4B-8DB2EB312BD1}" destId="{CD911A48-64B1-9A45-A0C5-F8E8E8EE1FD7}" srcOrd="6" destOrd="0" presId="urn:microsoft.com/office/officeart/2005/8/layout/orgChart1"/>
    <dgm:cxn modelId="{7C98479E-7A58-484F-AC9A-700ADEF71C0A}" type="presParOf" srcId="{6BB4E5C3-BDFC-B54C-8D4B-8DB2EB312BD1}" destId="{DE0CB7E1-8E20-6E4C-8DB3-F55C13CF93C8}" srcOrd="7" destOrd="0" presId="urn:microsoft.com/office/officeart/2005/8/layout/orgChart1"/>
    <dgm:cxn modelId="{D7E7C268-8A6B-754F-8D8A-DF4AD9924FFD}" type="presParOf" srcId="{DE0CB7E1-8E20-6E4C-8DB3-F55C13CF93C8}" destId="{FC7310E3-C01C-1B40-A912-01CB5398C134}" srcOrd="0" destOrd="0" presId="urn:microsoft.com/office/officeart/2005/8/layout/orgChart1"/>
    <dgm:cxn modelId="{F566D602-B9E1-9F45-8BC1-E38014C5E472}" type="presParOf" srcId="{FC7310E3-C01C-1B40-A912-01CB5398C134}" destId="{65044682-1F28-6F4C-9A56-685F852E4608}" srcOrd="0" destOrd="0" presId="urn:microsoft.com/office/officeart/2005/8/layout/orgChart1"/>
    <dgm:cxn modelId="{A6B7826C-D924-BA41-9AEA-07D71498E7F6}" type="presParOf" srcId="{FC7310E3-C01C-1B40-A912-01CB5398C134}" destId="{2D828B84-D27B-8A43-9142-CAE6492BE92F}" srcOrd="1" destOrd="0" presId="urn:microsoft.com/office/officeart/2005/8/layout/orgChart1"/>
    <dgm:cxn modelId="{7A78D6DB-421A-204C-88BE-0B734BD77F18}" type="presParOf" srcId="{DE0CB7E1-8E20-6E4C-8DB3-F55C13CF93C8}" destId="{C6D3EA2B-383F-144E-98A6-2D2E99423B59}" srcOrd="1" destOrd="0" presId="urn:microsoft.com/office/officeart/2005/8/layout/orgChart1"/>
    <dgm:cxn modelId="{EFDF6A0F-AF0B-0542-AB62-461622160612}" type="presParOf" srcId="{DE0CB7E1-8E20-6E4C-8DB3-F55C13CF93C8}" destId="{72C90F00-6630-F946-8DD1-E4D262A6DB67}" srcOrd="2" destOrd="0" presId="urn:microsoft.com/office/officeart/2005/8/layout/orgChart1"/>
    <dgm:cxn modelId="{12DB9657-8029-1342-B9DB-AA8001258708}" type="presParOf" srcId="{6BB4E5C3-BDFC-B54C-8D4B-8DB2EB312BD1}" destId="{052E6EEA-9F62-7D48-8938-56B22931578F}" srcOrd="8" destOrd="0" presId="urn:microsoft.com/office/officeart/2005/8/layout/orgChart1"/>
    <dgm:cxn modelId="{687F3674-893C-0C44-90C6-EF731032EB7A}" type="presParOf" srcId="{6BB4E5C3-BDFC-B54C-8D4B-8DB2EB312BD1}" destId="{F18E0D75-95BC-9649-B186-F2BB966A4496}" srcOrd="9" destOrd="0" presId="urn:microsoft.com/office/officeart/2005/8/layout/orgChart1"/>
    <dgm:cxn modelId="{E1C19620-EADB-264E-973C-6ED602222401}" type="presParOf" srcId="{F18E0D75-95BC-9649-B186-F2BB966A4496}" destId="{B096ED4C-91CE-E442-A446-4F4BAA31425D}" srcOrd="0" destOrd="0" presId="urn:microsoft.com/office/officeart/2005/8/layout/orgChart1"/>
    <dgm:cxn modelId="{8914B8F2-5E52-864B-A8C0-6D6A1FBE59C8}" type="presParOf" srcId="{B096ED4C-91CE-E442-A446-4F4BAA31425D}" destId="{0995C08A-5D82-954A-A733-41DB3EDB32FC}" srcOrd="0" destOrd="0" presId="urn:microsoft.com/office/officeart/2005/8/layout/orgChart1"/>
    <dgm:cxn modelId="{6F28FDA5-A608-8747-B401-519E7CB5F32E}" type="presParOf" srcId="{B096ED4C-91CE-E442-A446-4F4BAA31425D}" destId="{84F6E821-DB2B-6E42-A6A1-AC5CA4FF1656}" srcOrd="1" destOrd="0" presId="urn:microsoft.com/office/officeart/2005/8/layout/orgChart1"/>
    <dgm:cxn modelId="{CC442838-D1DC-FC43-BD73-86C7161778C3}" type="presParOf" srcId="{F18E0D75-95BC-9649-B186-F2BB966A4496}" destId="{7F8C0503-011B-A64B-8506-35E34C2949ED}" srcOrd="1" destOrd="0" presId="urn:microsoft.com/office/officeart/2005/8/layout/orgChart1"/>
    <dgm:cxn modelId="{C19CD0E4-493A-F045-AE62-F037196ACEBF}" type="presParOf" srcId="{F18E0D75-95BC-9649-B186-F2BB966A4496}" destId="{DC7B15AF-C452-264A-9873-96B96FBFFEC8}" srcOrd="2" destOrd="0" presId="urn:microsoft.com/office/officeart/2005/8/layout/orgChart1"/>
    <dgm:cxn modelId="{339AEA90-7637-1248-8F28-1DD77C18A307}" type="presParOf" srcId="{64360E83-9D49-9840-B326-0579FD913ED9}" destId="{51274282-5A07-584F-A08B-889F1DB7F0FA}" srcOrd="2" destOrd="0" presId="urn:microsoft.com/office/officeart/2005/8/layout/orgChart1"/>
    <dgm:cxn modelId="{9243D701-B5EE-8C42-AD6C-7B4ED3563A9D}" type="presParOf" srcId="{432A6043-550F-C748-B14C-2E893546D27F}" destId="{883F1820-B7A9-8F4F-94CA-DBB8F4B79172}" srcOrd="2" destOrd="0" presId="urn:microsoft.com/office/officeart/2005/8/layout/orgChart1"/>
    <dgm:cxn modelId="{3B46E436-4220-DF47-B3E2-415BA4023310}" type="presParOf" srcId="{432A6043-550F-C748-B14C-2E893546D27F}" destId="{0A630CD4-F36E-FC41-B8F9-3B263F71C01A}" srcOrd="3" destOrd="0" presId="urn:microsoft.com/office/officeart/2005/8/layout/orgChart1"/>
    <dgm:cxn modelId="{A2BD545E-7648-674C-9663-BC2CD9F81B28}" type="presParOf" srcId="{0A630CD4-F36E-FC41-B8F9-3B263F71C01A}" destId="{DCD21D18-50EE-2541-92A4-02EF0C9D5157}" srcOrd="0" destOrd="0" presId="urn:microsoft.com/office/officeart/2005/8/layout/orgChart1"/>
    <dgm:cxn modelId="{EE050DAA-445B-E54F-AFF9-342F649447D0}" type="presParOf" srcId="{DCD21D18-50EE-2541-92A4-02EF0C9D5157}" destId="{C63C7FD8-4C0C-9847-ACFF-47F5FFC243E0}" srcOrd="0" destOrd="0" presId="urn:microsoft.com/office/officeart/2005/8/layout/orgChart1"/>
    <dgm:cxn modelId="{20A3CDBD-863C-114A-A1D6-08986CB90CDA}" type="presParOf" srcId="{DCD21D18-50EE-2541-92A4-02EF0C9D5157}" destId="{05DA74A9-7A3F-A14B-BC51-B3BAE1CD534A}" srcOrd="1" destOrd="0" presId="urn:microsoft.com/office/officeart/2005/8/layout/orgChart1"/>
    <dgm:cxn modelId="{D73BBDD2-795F-E345-A8B7-87E92AEF6198}" type="presParOf" srcId="{0A630CD4-F36E-FC41-B8F9-3B263F71C01A}" destId="{53663856-EE64-BB40-B942-2E04BA86C2B0}" srcOrd="1" destOrd="0" presId="urn:microsoft.com/office/officeart/2005/8/layout/orgChart1"/>
    <dgm:cxn modelId="{F9B08A23-C231-0F40-A664-14F6A3828194}" type="presParOf" srcId="{53663856-EE64-BB40-B942-2E04BA86C2B0}" destId="{F9C6C315-1F37-7046-ACC1-3DD470954181}" srcOrd="0" destOrd="0" presId="urn:microsoft.com/office/officeart/2005/8/layout/orgChart1"/>
    <dgm:cxn modelId="{25800141-7740-C14B-A5B4-58153FCD8CC0}" type="presParOf" srcId="{53663856-EE64-BB40-B942-2E04BA86C2B0}" destId="{0F62957D-46FE-AE41-BA2D-2C1993EDF539}" srcOrd="1" destOrd="0" presId="urn:microsoft.com/office/officeart/2005/8/layout/orgChart1"/>
    <dgm:cxn modelId="{1D7FF7ED-5C95-9D4C-A754-B2861B0BB432}" type="presParOf" srcId="{0F62957D-46FE-AE41-BA2D-2C1993EDF539}" destId="{1DB2E54E-E135-E845-A27B-55DDDB15E8ED}" srcOrd="0" destOrd="0" presId="urn:microsoft.com/office/officeart/2005/8/layout/orgChart1"/>
    <dgm:cxn modelId="{270BD0DA-9488-5D4E-ADDA-3AAC8E15029D}" type="presParOf" srcId="{1DB2E54E-E135-E845-A27B-55DDDB15E8ED}" destId="{37D27F89-E199-EF44-BC0F-394F022C3C2B}" srcOrd="0" destOrd="0" presId="urn:microsoft.com/office/officeart/2005/8/layout/orgChart1"/>
    <dgm:cxn modelId="{9A7C4031-E689-BE43-8BB0-6620C63E2DA4}" type="presParOf" srcId="{1DB2E54E-E135-E845-A27B-55DDDB15E8ED}" destId="{20D606F3-C323-104F-ACF0-C665430DE0D6}" srcOrd="1" destOrd="0" presId="urn:microsoft.com/office/officeart/2005/8/layout/orgChart1"/>
    <dgm:cxn modelId="{F39689F6-3FCD-374D-937E-2A7FF62E8764}" type="presParOf" srcId="{0F62957D-46FE-AE41-BA2D-2C1993EDF539}" destId="{EE513D31-218E-3249-A30C-7C2B67B3FD3D}" srcOrd="1" destOrd="0" presId="urn:microsoft.com/office/officeart/2005/8/layout/orgChart1"/>
    <dgm:cxn modelId="{A75B3AE3-3F9F-D246-BCF7-F86D9C08B1A7}" type="presParOf" srcId="{0F62957D-46FE-AE41-BA2D-2C1993EDF539}" destId="{519525A0-9EB3-F24F-BF71-B5C2763AAAEF}" srcOrd="2" destOrd="0" presId="urn:microsoft.com/office/officeart/2005/8/layout/orgChart1"/>
    <dgm:cxn modelId="{D1FA0E29-9AC8-734B-8103-AEE3BA0E64B1}" type="presParOf" srcId="{53663856-EE64-BB40-B942-2E04BA86C2B0}" destId="{0F5B204C-C44F-4642-965A-6EFC712B54D9}" srcOrd="2" destOrd="0" presId="urn:microsoft.com/office/officeart/2005/8/layout/orgChart1"/>
    <dgm:cxn modelId="{134B82AD-0624-5B49-B790-B7BA5FA3A176}" type="presParOf" srcId="{53663856-EE64-BB40-B942-2E04BA86C2B0}" destId="{3D9F6A61-DE66-644B-97E9-D0344A4E783D}" srcOrd="3" destOrd="0" presId="urn:microsoft.com/office/officeart/2005/8/layout/orgChart1"/>
    <dgm:cxn modelId="{E48777A1-26D7-D749-AA85-7B479929E2D6}" type="presParOf" srcId="{3D9F6A61-DE66-644B-97E9-D0344A4E783D}" destId="{CFB0FBF5-5141-414E-9DA0-BA5EB661B851}" srcOrd="0" destOrd="0" presId="urn:microsoft.com/office/officeart/2005/8/layout/orgChart1"/>
    <dgm:cxn modelId="{435E0858-B9FB-B141-9434-0AF736634865}" type="presParOf" srcId="{CFB0FBF5-5141-414E-9DA0-BA5EB661B851}" destId="{EB464B47-F91C-CA45-937C-E0D8FAC578A6}" srcOrd="0" destOrd="0" presId="urn:microsoft.com/office/officeart/2005/8/layout/orgChart1"/>
    <dgm:cxn modelId="{EAB803C7-3BF3-A34A-BC6A-F2E6D2B449B7}" type="presParOf" srcId="{CFB0FBF5-5141-414E-9DA0-BA5EB661B851}" destId="{78BD7D2D-8C67-474F-AE9A-6DDB957D4A9D}" srcOrd="1" destOrd="0" presId="urn:microsoft.com/office/officeart/2005/8/layout/orgChart1"/>
    <dgm:cxn modelId="{14B45872-778D-084D-BABB-34CC761264CB}" type="presParOf" srcId="{3D9F6A61-DE66-644B-97E9-D0344A4E783D}" destId="{5EB3550B-47B2-5A44-9060-8F2582D25B50}" srcOrd="1" destOrd="0" presId="urn:microsoft.com/office/officeart/2005/8/layout/orgChart1"/>
    <dgm:cxn modelId="{C27C7EA0-A027-B84C-8E67-FC248D4BCD1E}" type="presParOf" srcId="{3D9F6A61-DE66-644B-97E9-D0344A4E783D}" destId="{8E05153C-EC66-E345-A05B-7D4735DDC0C7}" srcOrd="2" destOrd="0" presId="urn:microsoft.com/office/officeart/2005/8/layout/orgChart1"/>
    <dgm:cxn modelId="{591C8A3A-DFCC-AA49-AF27-24770664A413}" type="presParOf" srcId="{53663856-EE64-BB40-B942-2E04BA86C2B0}" destId="{A2782A32-7328-5346-B835-8B6879245F49}" srcOrd="4" destOrd="0" presId="urn:microsoft.com/office/officeart/2005/8/layout/orgChart1"/>
    <dgm:cxn modelId="{BDB2DD46-CBAA-064E-8FE2-0BD47D309392}" type="presParOf" srcId="{53663856-EE64-BB40-B942-2E04BA86C2B0}" destId="{D3BF9476-9BCB-D244-BCB1-0471CA2B690A}" srcOrd="5" destOrd="0" presId="urn:microsoft.com/office/officeart/2005/8/layout/orgChart1"/>
    <dgm:cxn modelId="{D56D45D1-7D44-0140-8D52-576096849F83}" type="presParOf" srcId="{D3BF9476-9BCB-D244-BCB1-0471CA2B690A}" destId="{2E8E8C4A-AE5A-A14E-8ADB-30CA0DCE4AB3}" srcOrd="0" destOrd="0" presId="urn:microsoft.com/office/officeart/2005/8/layout/orgChart1"/>
    <dgm:cxn modelId="{2B6DCC40-1104-0D4F-8DA2-1625D375B27A}" type="presParOf" srcId="{2E8E8C4A-AE5A-A14E-8ADB-30CA0DCE4AB3}" destId="{D4FCB0AE-9F1D-E248-AC58-FAA8077D7A4B}" srcOrd="0" destOrd="0" presId="urn:microsoft.com/office/officeart/2005/8/layout/orgChart1"/>
    <dgm:cxn modelId="{91CA375F-D162-C24F-AB4F-B10DD13C41FA}" type="presParOf" srcId="{2E8E8C4A-AE5A-A14E-8ADB-30CA0DCE4AB3}" destId="{935E4407-12D8-4F47-9C32-F34F51494898}" srcOrd="1" destOrd="0" presId="urn:microsoft.com/office/officeart/2005/8/layout/orgChart1"/>
    <dgm:cxn modelId="{600AB693-2BEE-7349-B903-296EDADC0877}" type="presParOf" srcId="{D3BF9476-9BCB-D244-BCB1-0471CA2B690A}" destId="{4E801BE9-CBD3-5049-9CAF-AF6167105155}" srcOrd="1" destOrd="0" presId="urn:microsoft.com/office/officeart/2005/8/layout/orgChart1"/>
    <dgm:cxn modelId="{85DD8E51-9F15-194A-B653-A360CCC42F9A}" type="presParOf" srcId="{D3BF9476-9BCB-D244-BCB1-0471CA2B690A}" destId="{48B3E264-195F-A546-B6CD-0DE6BB2479FF}" srcOrd="2" destOrd="0" presId="urn:microsoft.com/office/officeart/2005/8/layout/orgChart1"/>
    <dgm:cxn modelId="{6D4F2DBC-0390-684F-956D-2F021C08FE10}" type="presParOf" srcId="{53663856-EE64-BB40-B942-2E04BA86C2B0}" destId="{C1B6EDB7-D720-2644-8C07-4147BC4ACD93}" srcOrd="6" destOrd="0" presId="urn:microsoft.com/office/officeart/2005/8/layout/orgChart1"/>
    <dgm:cxn modelId="{E95066E1-F8E5-C64E-9632-CFA61EDD8C70}" type="presParOf" srcId="{53663856-EE64-BB40-B942-2E04BA86C2B0}" destId="{C2A39503-DB05-2542-AFA3-37780D496010}" srcOrd="7" destOrd="0" presId="urn:microsoft.com/office/officeart/2005/8/layout/orgChart1"/>
    <dgm:cxn modelId="{3A2A2689-8415-3742-8EEE-32CA7D173D73}" type="presParOf" srcId="{C2A39503-DB05-2542-AFA3-37780D496010}" destId="{5982FD71-E182-7748-8224-46821B0F3617}" srcOrd="0" destOrd="0" presId="urn:microsoft.com/office/officeart/2005/8/layout/orgChart1"/>
    <dgm:cxn modelId="{60E3280B-CD58-B94A-AEC2-67061F73AEAF}" type="presParOf" srcId="{5982FD71-E182-7748-8224-46821B0F3617}" destId="{28100B96-B724-C145-B80B-822CE678A450}" srcOrd="0" destOrd="0" presId="urn:microsoft.com/office/officeart/2005/8/layout/orgChart1"/>
    <dgm:cxn modelId="{5DDE2960-D83A-B240-8ECB-57905271CF43}" type="presParOf" srcId="{5982FD71-E182-7748-8224-46821B0F3617}" destId="{0F2C3DB6-43FE-FA48-81AD-1E4BB7F75D4D}" srcOrd="1" destOrd="0" presId="urn:microsoft.com/office/officeart/2005/8/layout/orgChart1"/>
    <dgm:cxn modelId="{62E51284-72F3-9C4B-B2D4-AEFA5CE47AD7}" type="presParOf" srcId="{C2A39503-DB05-2542-AFA3-37780D496010}" destId="{162E0791-ECBB-6443-A1BD-D22FA4A7CB32}" srcOrd="1" destOrd="0" presId="urn:microsoft.com/office/officeart/2005/8/layout/orgChart1"/>
    <dgm:cxn modelId="{F5592AE7-CDCA-C44A-98BB-56E4A9B3302F}" type="presParOf" srcId="{C2A39503-DB05-2542-AFA3-37780D496010}" destId="{E51CA5F8-A1C1-E246-87C8-2BABE9F17298}" srcOrd="2" destOrd="0" presId="urn:microsoft.com/office/officeart/2005/8/layout/orgChart1"/>
    <dgm:cxn modelId="{A9E7BBF7-08B2-7F4E-A847-6A71448FDA5D}" type="presParOf" srcId="{53663856-EE64-BB40-B942-2E04BA86C2B0}" destId="{255E142F-DF3A-DC4D-AC0F-1A71756C224F}" srcOrd="8" destOrd="0" presId="urn:microsoft.com/office/officeart/2005/8/layout/orgChart1"/>
    <dgm:cxn modelId="{761B9C6F-44E4-074D-AB0F-51DC2584990C}" type="presParOf" srcId="{53663856-EE64-BB40-B942-2E04BA86C2B0}" destId="{A5DA0CE0-DDF7-844C-A30C-08A77AC9909F}" srcOrd="9" destOrd="0" presId="urn:microsoft.com/office/officeart/2005/8/layout/orgChart1"/>
    <dgm:cxn modelId="{08850B67-E2CA-7F42-85B5-FE38F5A6EC57}" type="presParOf" srcId="{A5DA0CE0-DDF7-844C-A30C-08A77AC9909F}" destId="{B8B24F90-C3BD-9F41-8E2B-54020B2F7A14}" srcOrd="0" destOrd="0" presId="urn:microsoft.com/office/officeart/2005/8/layout/orgChart1"/>
    <dgm:cxn modelId="{5914E164-8785-5142-B2AB-DCBB651C3356}" type="presParOf" srcId="{B8B24F90-C3BD-9F41-8E2B-54020B2F7A14}" destId="{AF83F2F5-89E5-1D4B-9406-F5FD04735725}" srcOrd="0" destOrd="0" presId="urn:microsoft.com/office/officeart/2005/8/layout/orgChart1"/>
    <dgm:cxn modelId="{BEA667A8-029B-D242-A56F-2985BAB45D3D}" type="presParOf" srcId="{B8B24F90-C3BD-9F41-8E2B-54020B2F7A14}" destId="{B6F9B4F7-DF85-F74E-A425-78EAED82C7EC}" srcOrd="1" destOrd="0" presId="urn:microsoft.com/office/officeart/2005/8/layout/orgChart1"/>
    <dgm:cxn modelId="{A9E340A5-4CFF-CC40-B88C-A0806B7F8778}" type="presParOf" srcId="{A5DA0CE0-DDF7-844C-A30C-08A77AC9909F}" destId="{91C573FB-7E0C-424D-95E1-DD8F09FFA875}" srcOrd="1" destOrd="0" presId="urn:microsoft.com/office/officeart/2005/8/layout/orgChart1"/>
    <dgm:cxn modelId="{E75AE77A-13F4-124F-81F5-189D10548AB4}" type="presParOf" srcId="{A5DA0CE0-DDF7-844C-A30C-08A77AC9909F}" destId="{51FA7689-D2A2-B148-A374-786787F4231F}" srcOrd="2" destOrd="0" presId="urn:microsoft.com/office/officeart/2005/8/layout/orgChart1"/>
    <dgm:cxn modelId="{A3FB2265-38A5-9245-A4C4-7264784280D9}" type="presParOf" srcId="{53663856-EE64-BB40-B942-2E04BA86C2B0}" destId="{20A5F349-07CE-554C-BFD9-47C8E7B205AB}" srcOrd="10" destOrd="0" presId="urn:microsoft.com/office/officeart/2005/8/layout/orgChart1"/>
    <dgm:cxn modelId="{9195AE51-92F8-E148-9575-388634098A93}" type="presParOf" srcId="{53663856-EE64-BB40-B942-2E04BA86C2B0}" destId="{79DF9188-E8D6-9845-80C0-67E5DDBC4A47}" srcOrd="11" destOrd="0" presId="urn:microsoft.com/office/officeart/2005/8/layout/orgChart1"/>
    <dgm:cxn modelId="{70EE8AC5-2EE4-E04A-AA68-B42035894E44}" type="presParOf" srcId="{79DF9188-E8D6-9845-80C0-67E5DDBC4A47}" destId="{518C7F71-0A40-C443-B9C7-C3DB382A41B6}" srcOrd="0" destOrd="0" presId="urn:microsoft.com/office/officeart/2005/8/layout/orgChart1"/>
    <dgm:cxn modelId="{5DC8FC70-0AB3-994B-8CD5-B26DD0BBCFB5}" type="presParOf" srcId="{518C7F71-0A40-C443-B9C7-C3DB382A41B6}" destId="{2B158AD7-86CB-C24B-9DC2-2EC862AC1434}" srcOrd="0" destOrd="0" presId="urn:microsoft.com/office/officeart/2005/8/layout/orgChart1"/>
    <dgm:cxn modelId="{8BF11CE1-CE77-2B47-A878-A2692C39D222}" type="presParOf" srcId="{518C7F71-0A40-C443-B9C7-C3DB382A41B6}" destId="{220C9580-6E52-C342-90CC-1109425B4436}" srcOrd="1" destOrd="0" presId="urn:microsoft.com/office/officeart/2005/8/layout/orgChart1"/>
    <dgm:cxn modelId="{C0740971-1F45-C040-97C0-399DF12E199C}" type="presParOf" srcId="{79DF9188-E8D6-9845-80C0-67E5DDBC4A47}" destId="{B41C52D3-B443-234A-9140-67A5FB0CFC19}" srcOrd="1" destOrd="0" presId="urn:microsoft.com/office/officeart/2005/8/layout/orgChart1"/>
    <dgm:cxn modelId="{842B71A2-18EA-F34A-A828-421DEFB88FB2}" type="presParOf" srcId="{79DF9188-E8D6-9845-80C0-67E5DDBC4A47}" destId="{5CEB384A-6D8D-0D42-9000-B3BE72EBD446}" srcOrd="2" destOrd="0" presId="urn:microsoft.com/office/officeart/2005/8/layout/orgChart1"/>
    <dgm:cxn modelId="{CA789A13-1B6C-BB44-AEB9-978B5CDF0723}" type="presParOf" srcId="{0A630CD4-F36E-FC41-B8F9-3B263F71C01A}" destId="{E21FBAF6-DEA4-6546-B633-07F1F0BAFB90}" srcOrd="2" destOrd="0" presId="urn:microsoft.com/office/officeart/2005/8/layout/orgChart1"/>
    <dgm:cxn modelId="{02A012EF-F918-BA43-9896-C3B242E4C010}" type="presParOf" srcId="{AEEBA512-9FA4-CE48-86BD-2D2570B86D2C}" destId="{8460FC1A-6518-E34A-ADD2-6840282E38DE}" srcOrd="2" destOrd="0" presId="urn:microsoft.com/office/officeart/2005/8/layout/orgChart1"/>
    <dgm:cxn modelId="{38C059E5-658E-1141-8F2F-D6743D0F97F9}" type="presParOf" srcId="{543CA4AF-583A-184C-A340-782A2AC2FFCC}" destId="{149D3814-84DA-0E48-9165-2627D9EEB307}" srcOrd="1" destOrd="0" presId="urn:microsoft.com/office/officeart/2005/8/layout/orgChart1"/>
    <dgm:cxn modelId="{9B5E2C4B-6262-C944-B35F-47F8A687DAD2}" type="presParOf" srcId="{149D3814-84DA-0E48-9165-2627D9EEB307}" destId="{1A5584A9-06AB-8A4A-B252-99ED300A0727}" srcOrd="0" destOrd="0" presId="urn:microsoft.com/office/officeart/2005/8/layout/orgChart1"/>
    <dgm:cxn modelId="{103EF37E-2052-7A4D-AEFB-02B4A076139D}" type="presParOf" srcId="{1A5584A9-06AB-8A4A-B252-99ED300A0727}" destId="{FB4C23C2-2672-0A48-893F-7610E4483791}" srcOrd="0" destOrd="0" presId="urn:microsoft.com/office/officeart/2005/8/layout/orgChart1"/>
    <dgm:cxn modelId="{3731D7FC-975B-2A4C-9FEB-4191DDADAC96}" type="presParOf" srcId="{1A5584A9-06AB-8A4A-B252-99ED300A0727}" destId="{AAD162B1-4BBF-E446-9EA4-71B9C00CE5CE}" srcOrd="1" destOrd="0" presId="urn:microsoft.com/office/officeart/2005/8/layout/orgChart1"/>
    <dgm:cxn modelId="{638E0455-0D16-5B49-881F-A291E66E5977}" type="presParOf" srcId="{149D3814-84DA-0E48-9165-2627D9EEB307}" destId="{868D835A-67D8-7041-89BE-EB909DAF6D16}" srcOrd="1" destOrd="0" presId="urn:microsoft.com/office/officeart/2005/8/layout/orgChart1"/>
    <dgm:cxn modelId="{0DA29DD5-2BD6-034D-B8EB-0A6820BB9E12}" type="presParOf" srcId="{868D835A-67D8-7041-89BE-EB909DAF6D16}" destId="{AC25030B-072F-3A4C-BDB5-15AD679DAAEB}" srcOrd="0" destOrd="0" presId="urn:microsoft.com/office/officeart/2005/8/layout/orgChart1"/>
    <dgm:cxn modelId="{63F667B6-5253-5B43-804A-7F73D34CACA8}" type="presParOf" srcId="{868D835A-67D8-7041-89BE-EB909DAF6D16}" destId="{51C195DE-DC38-1344-998A-BC33FBA1BEF2}" srcOrd="1" destOrd="0" presId="urn:microsoft.com/office/officeart/2005/8/layout/orgChart1"/>
    <dgm:cxn modelId="{7F224A10-1500-5A4E-85C0-817987D3D4D7}" type="presParOf" srcId="{51C195DE-DC38-1344-998A-BC33FBA1BEF2}" destId="{F29A9727-AB44-D247-A3A6-733810CF4795}" srcOrd="0" destOrd="0" presId="urn:microsoft.com/office/officeart/2005/8/layout/orgChart1"/>
    <dgm:cxn modelId="{9A05CB6D-16CC-BC4B-992C-AF26166AA0B0}" type="presParOf" srcId="{F29A9727-AB44-D247-A3A6-733810CF4795}" destId="{AD965710-D1C9-AC49-AF9B-DBD4CF5BED15}" srcOrd="0" destOrd="0" presId="urn:microsoft.com/office/officeart/2005/8/layout/orgChart1"/>
    <dgm:cxn modelId="{29A5A4D5-F8A0-064B-BA1E-B5F1B997DE22}" type="presParOf" srcId="{F29A9727-AB44-D247-A3A6-733810CF4795}" destId="{AEFC6EB2-ED53-8E40-9284-F43D7F307FA3}" srcOrd="1" destOrd="0" presId="urn:microsoft.com/office/officeart/2005/8/layout/orgChart1"/>
    <dgm:cxn modelId="{DB3FC5C9-0432-5E44-B79B-2DE16B6938E1}" type="presParOf" srcId="{51C195DE-DC38-1344-998A-BC33FBA1BEF2}" destId="{2E8B34EB-B12C-C042-9306-C1DB47A2C77B}" srcOrd="1" destOrd="0" presId="urn:microsoft.com/office/officeart/2005/8/layout/orgChart1"/>
    <dgm:cxn modelId="{279BC360-A863-D943-AD28-61EE61AB66EF}" type="presParOf" srcId="{51C195DE-DC38-1344-998A-BC33FBA1BEF2}" destId="{82EF9D1E-D352-184C-B7E4-A531C8606059}" srcOrd="2" destOrd="0" presId="urn:microsoft.com/office/officeart/2005/8/layout/orgChart1"/>
    <dgm:cxn modelId="{E08B6A39-5DDF-FB42-9B9C-46D440F97AE0}" type="presParOf" srcId="{868D835A-67D8-7041-89BE-EB909DAF6D16}" destId="{0AB933BC-5158-1844-B695-B950781EB01F}" srcOrd="2" destOrd="0" presId="urn:microsoft.com/office/officeart/2005/8/layout/orgChart1"/>
    <dgm:cxn modelId="{9A42A447-6076-1D48-A094-574D62BE55F5}" type="presParOf" srcId="{868D835A-67D8-7041-89BE-EB909DAF6D16}" destId="{2999EA41-A4AF-8149-B955-8AA8E1441589}" srcOrd="3" destOrd="0" presId="urn:microsoft.com/office/officeart/2005/8/layout/orgChart1"/>
    <dgm:cxn modelId="{A364C14E-99DD-F64F-939B-A67AFF05C756}" type="presParOf" srcId="{2999EA41-A4AF-8149-B955-8AA8E1441589}" destId="{5DA61FB6-F17C-2E43-97D8-6F7E5A8588AF}" srcOrd="0" destOrd="0" presId="urn:microsoft.com/office/officeart/2005/8/layout/orgChart1"/>
    <dgm:cxn modelId="{D58527E2-E1A0-4E4B-9736-25C1784BC79C}" type="presParOf" srcId="{5DA61FB6-F17C-2E43-97D8-6F7E5A8588AF}" destId="{F1515D7B-5DD4-864B-9574-62AFB73F5B6F}" srcOrd="0" destOrd="0" presId="urn:microsoft.com/office/officeart/2005/8/layout/orgChart1"/>
    <dgm:cxn modelId="{4FFFEED4-C4F3-5F4D-B488-8ED0B22157E0}" type="presParOf" srcId="{5DA61FB6-F17C-2E43-97D8-6F7E5A8588AF}" destId="{7F894370-B801-8F40-84F0-1C3607327743}" srcOrd="1" destOrd="0" presId="urn:microsoft.com/office/officeart/2005/8/layout/orgChart1"/>
    <dgm:cxn modelId="{2CBD7B21-3715-294B-AB1F-395ECEBB2607}" type="presParOf" srcId="{2999EA41-A4AF-8149-B955-8AA8E1441589}" destId="{A597A52D-B724-B54B-8845-FB27106ECA9C}" srcOrd="1" destOrd="0" presId="urn:microsoft.com/office/officeart/2005/8/layout/orgChart1"/>
    <dgm:cxn modelId="{137B6640-CE96-B74F-B54C-48A17BA127FE}" type="presParOf" srcId="{2999EA41-A4AF-8149-B955-8AA8E1441589}" destId="{9C54BD3D-24B4-204D-B5E0-2C95DD3CF863}" srcOrd="2" destOrd="0" presId="urn:microsoft.com/office/officeart/2005/8/layout/orgChart1"/>
    <dgm:cxn modelId="{0B0A9894-57FE-5648-9068-92B5F92AB90F}" type="presParOf" srcId="{149D3814-84DA-0E48-9165-2627D9EEB307}" destId="{6BAD2C66-6F01-F44A-ADC7-C6EFC32949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2ED88C-E236-DE46-A8B6-61E62D8F61E2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9A4143-6A96-1D42-8B70-E42EB94EC53D}">
      <dgm:prSet phldrT="[Text]" custT="1"/>
      <dgm:spPr/>
      <dgm:t>
        <a:bodyPr lIns="216000" rIns="216000"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Intentionalität</a:t>
          </a:r>
        </a:p>
      </dgm:t>
    </dgm:pt>
    <dgm:pt modelId="{0662B20F-1A15-F046-86CE-BF1E3CC4C1D0}" type="parTrans" cxnId="{CDDBC752-88C4-9E45-9B40-229A40ED7326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F4FD80-3B18-6244-A1D8-B8A48FD2BCF6}" type="sibTrans" cxnId="{CDDBC752-88C4-9E45-9B40-229A40ED7326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5FFE20-758D-1A43-A947-5C00E7F264CA}">
      <dgm:prSet phldrT="[Text]" custT="1"/>
      <dgm:spPr/>
      <dgm:t>
        <a:bodyPr lIns="216000" rIns="216000"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syntaktisches Prinzip</a:t>
          </a:r>
        </a:p>
      </dgm:t>
    </dgm:pt>
    <dgm:pt modelId="{9D584929-44C2-4C4E-B708-82A779A1BBA0}" type="parTrans" cxnId="{90E5C313-C83C-2E49-B94C-2C5EA65EC029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3EB05E-A478-6C4B-A99A-0D9AA268365F}" type="sibTrans" cxnId="{90E5C313-C83C-2E49-B94C-2C5EA65EC029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D3C788-66F8-BA43-8A0F-48AC68B03E86}">
      <dgm:prSet phldrT="[Text]" custT="1"/>
      <dgm:spPr/>
      <dgm:t>
        <a:bodyPr/>
        <a:lstStyle/>
        <a:p>
          <a:r>
            <a:rPr lang="de-DE" sz="1400" dirty="0">
              <a:latin typeface="Arial" panose="020B0604020202020204" pitchFamily="34" charset="0"/>
              <a:cs typeface="Arial" panose="020B0604020202020204" pitchFamily="34" charset="0"/>
            </a:rPr>
            <a:t>Prinzip des Kontrastes</a:t>
          </a:r>
        </a:p>
      </dgm:t>
    </dgm:pt>
    <dgm:pt modelId="{E8217806-9F93-F64B-B4C0-4646781CE761}" type="parTrans" cxnId="{6369D7C6-26C4-4D42-AE00-BF958FC9AD2E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7DA28B-7B15-D644-A581-084B08F79CE4}" type="sibTrans" cxnId="{6369D7C6-26C4-4D42-AE00-BF958FC9AD2E}">
      <dgm:prSet/>
      <dgm:spPr/>
      <dgm:t>
        <a:bodyPr/>
        <a:lstStyle/>
        <a:p>
          <a:endParaRPr lang="de-DE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B721E0-337B-474C-8FDC-B7318587C70A}" type="pres">
      <dgm:prSet presAssocID="{112ED88C-E236-DE46-A8B6-61E62D8F61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ED4CC1-EC52-7D4D-AA63-875B8C3B8E28}" type="pres">
      <dgm:prSet presAssocID="{FA9A4143-6A96-1D42-8B70-E42EB94EC53D}" presName="hierRoot1" presStyleCnt="0">
        <dgm:presLayoutVars>
          <dgm:hierBranch val="init"/>
        </dgm:presLayoutVars>
      </dgm:prSet>
      <dgm:spPr/>
    </dgm:pt>
    <dgm:pt modelId="{C0F36D03-A8FF-F34E-9BB8-E8857F484D26}" type="pres">
      <dgm:prSet presAssocID="{FA9A4143-6A96-1D42-8B70-E42EB94EC53D}" presName="rootComposite1" presStyleCnt="0"/>
      <dgm:spPr/>
    </dgm:pt>
    <dgm:pt modelId="{36D886D4-6C65-3C41-9714-9A7BD3460079}" type="pres">
      <dgm:prSet presAssocID="{FA9A4143-6A96-1D42-8B70-E42EB94EC53D}" presName="rootText1" presStyleLbl="node0" presStyleIdx="0" presStyleCnt="1">
        <dgm:presLayoutVars>
          <dgm:chPref val="3"/>
        </dgm:presLayoutVars>
      </dgm:prSet>
      <dgm:spPr/>
    </dgm:pt>
    <dgm:pt modelId="{539ED539-B205-1647-858E-11EA5703FFC3}" type="pres">
      <dgm:prSet presAssocID="{FA9A4143-6A96-1D42-8B70-E42EB94EC53D}" presName="rootConnector1" presStyleLbl="node1" presStyleIdx="0" presStyleCnt="0"/>
      <dgm:spPr/>
    </dgm:pt>
    <dgm:pt modelId="{4A3F6090-052B-9745-8A6C-EF098F13BB5A}" type="pres">
      <dgm:prSet presAssocID="{FA9A4143-6A96-1D42-8B70-E42EB94EC53D}" presName="hierChild2" presStyleCnt="0"/>
      <dgm:spPr/>
    </dgm:pt>
    <dgm:pt modelId="{439681E3-C92C-264B-A60C-6A314BB22C6C}" type="pres">
      <dgm:prSet presAssocID="{9D584929-44C2-4C4E-B708-82A779A1BBA0}" presName="Name37" presStyleLbl="parChTrans1D2" presStyleIdx="0" presStyleCnt="2"/>
      <dgm:spPr/>
    </dgm:pt>
    <dgm:pt modelId="{0825C795-D99E-F448-8E2C-CDA1F69ADF79}" type="pres">
      <dgm:prSet presAssocID="{6E5FFE20-758D-1A43-A947-5C00E7F264CA}" presName="hierRoot2" presStyleCnt="0">
        <dgm:presLayoutVars>
          <dgm:hierBranch val="init"/>
        </dgm:presLayoutVars>
      </dgm:prSet>
      <dgm:spPr/>
    </dgm:pt>
    <dgm:pt modelId="{A38C5484-4BED-FA4C-BB20-2D5414BDE740}" type="pres">
      <dgm:prSet presAssocID="{6E5FFE20-758D-1A43-A947-5C00E7F264CA}" presName="rootComposite" presStyleCnt="0"/>
      <dgm:spPr/>
    </dgm:pt>
    <dgm:pt modelId="{705D8DD8-D8E8-D442-8FD0-D2A1CE0BD9B6}" type="pres">
      <dgm:prSet presAssocID="{6E5FFE20-758D-1A43-A947-5C00E7F264CA}" presName="rootText" presStyleLbl="node2" presStyleIdx="0" presStyleCnt="2">
        <dgm:presLayoutVars>
          <dgm:chPref val="3"/>
        </dgm:presLayoutVars>
      </dgm:prSet>
      <dgm:spPr/>
    </dgm:pt>
    <dgm:pt modelId="{1F0C76E1-2046-1A4B-921B-B8062A8CDFA0}" type="pres">
      <dgm:prSet presAssocID="{6E5FFE20-758D-1A43-A947-5C00E7F264CA}" presName="rootConnector" presStyleLbl="node2" presStyleIdx="0" presStyleCnt="2"/>
      <dgm:spPr/>
    </dgm:pt>
    <dgm:pt modelId="{7DE83A44-5CBA-704D-A5BF-74403B3F5C37}" type="pres">
      <dgm:prSet presAssocID="{6E5FFE20-758D-1A43-A947-5C00E7F264CA}" presName="hierChild4" presStyleCnt="0"/>
      <dgm:spPr/>
    </dgm:pt>
    <dgm:pt modelId="{BDB5DB2A-9171-A846-912E-8C0D80440AB5}" type="pres">
      <dgm:prSet presAssocID="{6E5FFE20-758D-1A43-A947-5C00E7F264CA}" presName="hierChild5" presStyleCnt="0"/>
      <dgm:spPr/>
    </dgm:pt>
    <dgm:pt modelId="{E3119DB4-E6EC-6E41-9FF0-FB0788084828}" type="pres">
      <dgm:prSet presAssocID="{E8217806-9F93-F64B-B4C0-4646781CE761}" presName="Name37" presStyleLbl="parChTrans1D2" presStyleIdx="1" presStyleCnt="2"/>
      <dgm:spPr/>
    </dgm:pt>
    <dgm:pt modelId="{8B0822D1-AFBF-CC40-B2E4-D8DF980D6318}" type="pres">
      <dgm:prSet presAssocID="{C6D3C788-66F8-BA43-8A0F-48AC68B03E86}" presName="hierRoot2" presStyleCnt="0">
        <dgm:presLayoutVars>
          <dgm:hierBranch val="init"/>
        </dgm:presLayoutVars>
      </dgm:prSet>
      <dgm:spPr/>
    </dgm:pt>
    <dgm:pt modelId="{7C1FBF73-5BB3-B84C-BE5C-BF5625C5C33F}" type="pres">
      <dgm:prSet presAssocID="{C6D3C788-66F8-BA43-8A0F-48AC68B03E86}" presName="rootComposite" presStyleCnt="0"/>
      <dgm:spPr/>
    </dgm:pt>
    <dgm:pt modelId="{4687E70C-DAAA-EC4A-AC58-365A76E809E1}" type="pres">
      <dgm:prSet presAssocID="{C6D3C788-66F8-BA43-8A0F-48AC68B03E86}" presName="rootText" presStyleLbl="node2" presStyleIdx="1" presStyleCnt="2">
        <dgm:presLayoutVars>
          <dgm:chPref val="3"/>
        </dgm:presLayoutVars>
      </dgm:prSet>
      <dgm:spPr/>
    </dgm:pt>
    <dgm:pt modelId="{43277F5E-3515-9247-8C98-BE42D09DBE9B}" type="pres">
      <dgm:prSet presAssocID="{C6D3C788-66F8-BA43-8A0F-48AC68B03E86}" presName="rootConnector" presStyleLbl="node2" presStyleIdx="1" presStyleCnt="2"/>
      <dgm:spPr/>
    </dgm:pt>
    <dgm:pt modelId="{65BFFB00-A952-2444-9EA5-9102BBE0DEB4}" type="pres">
      <dgm:prSet presAssocID="{C6D3C788-66F8-BA43-8A0F-48AC68B03E86}" presName="hierChild4" presStyleCnt="0"/>
      <dgm:spPr/>
    </dgm:pt>
    <dgm:pt modelId="{4BAFEB6F-9413-484B-AA52-7BB874549AD7}" type="pres">
      <dgm:prSet presAssocID="{C6D3C788-66F8-BA43-8A0F-48AC68B03E86}" presName="hierChild5" presStyleCnt="0"/>
      <dgm:spPr/>
    </dgm:pt>
    <dgm:pt modelId="{54589AC9-C038-4344-BEC5-EDF76897632D}" type="pres">
      <dgm:prSet presAssocID="{FA9A4143-6A96-1D42-8B70-E42EB94EC53D}" presName="hierChild3" presStyleCnt="0"/>
      <dgm:spPr/>
    </dgm:pt>
  </dgm:ptLst>
  <dgm:cxnLst>
    <dgm:cxn modelId="{F8F4FB04-6130-7D44-AF53-78DCEBD63FF0}" type="presOf" srcId="{C6D3C788-66F8-BA43-8A0F-48AC68B03E86}" destId="{4687E70C-DAAA-EC4A-AC58-365A76E809E1}" srcOrd="0" destOrd="0" presId="urn:microsoft.com/office/officeart/2005/8/layout/orgChart1"/>
    <dgm:cxn modelId="{90E5C313-C83C-2E49-B94C-2C5EA65EC029}" srcId="{FA9A4143-6A96-1D42-8B70-E42EB94EC53D}" destId="{6E5FFE20-758D-1A43-A947-5C00E7F264CA}" srcOrd="0" destOrd="0" parTransId="{9D584929-44C2-4C4E-B708-82A779A1BBA0}" sibTransId="{2A3EB05E-A478-6C4B-A99A-0D9AA268365F}"/>
    <dgm:cxn modelId="{F307D815-EE24-B043-8720-70A16C184BC5}" type="presOf" srcId="{FA9A4143-6A96-1D42-8B70-E42EB94EC53D}" destId="{36D886D4-6C65-3C41-9714-9A7BD3460079}" srcOrd="0" destOrd="0" presId="urn:microsoft.com/office/officeart/2005/8/layout/orgChart1"/>
    <dgm:cxn modelId="{D31B221C-6F72-F840-9266-535856D72158}" type="presOf" srcId="{112ED88C-E236-DE46-A8B6-61E62D8F61E2}" destId="{CEB721E0-337B-474C-8FDC-B7318587C70A}" srcOrd="0" destOrd="0" presId="urn:microsoft.com/office/officeart/2005/8/layout/orgChart1"/>
    <dgm:cxn modelId="{5861B71D-2DA1-6349-9623-175234AC6FBE}" type="presOf" srcId="{6E5FFE20-758D-1A43-A947-5C00E7F264CA}" destId="{705D8DD8-D8E8-D442-8FD0-D2A1CE0BD9B6}" srcOrd="0" destOrd="0" presId="urn:microsoft.com/office/officeart/2005/8/layout/orgChart1"/>
    <dgm:cxn modelId="{B53ABF2A-78F3-5942-A300-2A465CF4248C}" type="presOf" srcId="{FA9A4143-6A96-1D42-8B70-E42EB94EC53D}" destId="{539ED539-B205-1647-858E-11EA5703FFC3}" srcOrd="1" destOrd="0" presId="urn:microsoft.com/office/officeart/2005/8/layout/orgChart1"/>
    <dgm:cxn modelId="{13392B2F-91C2-054B-ADAD-751ED8039493}" type="presOf" srcId="{6E5FFE20-758D-1A43-A947-5C00E7F264CA}" destId="{1F0C76E1-2046-1A4B-921B-B8062A8CDFA0}" srcOrd="1" destOrd="0" presId="urn:microsoft.com/office/officeart/2005/8/layout/orgChart1"/>
    <dgm:cxn modelId="{CDDBC752-88C4-9E45-9B40-229A40ED7326}" srcId="{112ED88C-E236-DE46-A8B6-61E62D8F61E2}" destId="{FA9A4143-6A96-1D42-8B70-E42EB94EC53D}" srcOrd="0" destOrd="0" parTransId="{0662B20F-1A15-F046-86CE-BF1E3CC4C1D0}" sibTransId="{2AF4FD80-3B18-6244-A1D8-B8A48FD2BCF6}"/>
    <dgm:cxn modelId="{EC6A7663-4C16-FC49-817B-561D85337B72}" type="presOf" srcId="{C6D3C788-66F8-BA43-8A0F-48AC68B03E86}" destId="{43277F5E-3515-9247-8C98-BE42D09DBE9B}" srcOrd="1" destOrd="0" presId="urn:microsoft.com/office/officeart/2005/8/layout/orgChart1"/>
    <dgm:cxn modelId="{6369D7C6-26C4-4D42-AE00-BF958FC9AD2E}" srcId="{FA9A4143-6A96-1D42-8B70-E42EB94EC53D}" destId="{C6D3C788-66F8-BA43-8A0F-48AC68B03E86}" srcOrd="1" destOrd="0" parTransId="{E8217806-9F93-F64B-B4C0-4646781CE761}" sibTransId="{767DA28B-7B15-D644-A581-084B08F79CE4}"/>
    <dgm:cxn modelId="{B2F224D5-032B-9C44-BA23-8280714C3312}" type="presOf" srcId="{9D584929-44C2-4C4E-B708-82A779A1BBA0}" destId="{439681E3-C92C-264B-A60C-6A314BB22C6C}" srcOrd="0" destOrd="0" presId="urn:microsoft.com/office/officeart/2005/8/layout/orgChart1"/>
    <dgm:cxn modelId="{6B2D81E3-F3BB-BC4A-90C8-B04E8E53FFC7}" type="presOf" srcId="{E8217806-9F93-F64B-B4C0-4646781CE761}" destId="{E3119DB4-E6EC-6E41-9FF0-FB0788084828}" srcOrd="0" destOrd="0" presId="urn:microsoft.com/office/officeart/2005/8/layout/orgChart1"/>
    <dgm:cxn modelId="{592223FF-9E77-9D40-AE10-771ADB49FA52}" type="presParOf" srcId="{CEB721E0-337B-474C-8FDC-B7318587C70A}" destId="{9EED4CC1-EC52-7D4D-AA63-875B8C3B8E28}" srcOrd="0" destOrd="0" presId="urn:microsoft.com/office/officeart/2005/8/layout/orgChart1"/>
    <dgm:cxn modelId="{083C7286-B857-5346-ABA1-17FC233D7CCC}" type="presParOf" srcId="{9EED4CC1-EC52-7D4D-AA63-875B8C3B8E28}" destId="{C0F36D03-A8FF-F34E-9BB8-E8857F484D26}" srcOrd="0" destOrd="0" presId="urn:microsoft.com/office/officeart/2005/8/layout/orgChart1"/>
    <dgm:cxn modelId="{4970264B-72BE-654B-954E-FEAFA817193F}" type="presParOf" srcId="{C0F36D03-A8FF-F34E-9BB8-E8857F484D26}" destId="{36D886D4-6C65-3C41-9714-9A7BD3460079}" srcOrd="0" destOrd="0" presId="urn:microsoft.com/office/officeart/2005/8/layout/orgChart1"/>
    <dgm:cxn modelId="{0D9AC245-DF46-074E-8B84-1D209715373E}" type="presParOf" srcId="{C0F36D03-A8FF-F34E-9BB8-E8857F484D26}" destId="{539ED539-B205-1647-858E-11EA5703FFC3}" srcOrd="1" destOrd="0" presId="urn:microsoft.com/office/officeart/2005/8/layout/orgChart1"/>
    <dgm:cxn modelId="{E0784F6C-5598-9444-AFB0-17DB19FF982B}" type="presParOf" srcId="{9EED4CC1-EC52-7D4D-AA63-875B8C3B8E28}" destId="{4A3F6090-052B-9745-8A6C-EF098F13BB5A}" srcOrd="1" destOrd="0" presId="urn:microsoft.com/office/officeart/2005/8/layout/orgChart1"/>
    <dgm:cxn modelId="{05F90E2C-4E11-5B43-A545-83EF4954E2D2}" type="presParOf" srcId="{4A3F6090-052B-9745-8A6C-EF098F13BB5A}" destId="{439681E3-C92C-264B-A60C-6A314BB22C6C}" srcOrd="0" destOrd="0" presId="urn:microsoft.com/office/officeart/2005/8/layout/orgChart1"/>
    <dgm:cxn modelId="{B5D82392-FF16-F240-850B-3DD8D70D9335}" type="presParOf" srcId="{4A3F6090-052B-9745-8A6C-EF098F13BB5A}" destId="{0825C795-D99E-F448-8E2C-CDA1F69ADF79}" srcOrd="1" destOrd="0" presId="urn:microsoft.com/office/officeart/2005/8/layout/orgChart1"/>
    <dgm:cxn modelId="{0E373B4D-D471-A845-9353-9D8B68E3D740}" type="presParOf" srcId="{0825C795-D99E-F448-8E2C-CDA1F69ADF79}" destId="{A38C5484-4BED-FA4C-BB20-2D5414BDE740}" srcOrd="0" destOrd="0" presId="urn:microsoft.com/office/officeart/2005/8/layout/orgChart1"/>
    <dgm:cxn modelId="{5B063C05-007D-DA4B-9B4A-0A2C8C399990}" type="presParOf" srcId="{A38C5484-4BED-FA4C-BB20-2D5414BDE740}" destId="{705D8DD8-D8E8-D442-8FD0-D2A1CE0BD9B6}" srcOrd="0" destOrd="0" presId="urn:microsoft.com/office/officeart/2005/8/layout/orgChart1"/>
    <dgm:cxn modelId="{A8920BD4-58B7-ED40-A047-C032D7D369E4}" type="presParOf" srcId="{A38C5484-4BED-FA4C-BB20-2D5414BDE740}" destId="{1F0C76E1-2046-1A4B-921B-B8062A8CDFA0}" srcOrd="1" destOrd="0" presId="urn:microsoft.com/office/officeart/2005/8/layout/orgChart1"/>
    <dgm:cxn modelId="{A119E722-559F-5140-BA83-9F7377101BE6}" type="presParOf" srcId="{0825C795-D99E-F448-8E2C-CDA1F69ADF79}" destId="{7DE83A44-5CBA-704D-A5BF-74403B3F5C37}" srcOrd="1" destOrd="0" presId="urn:microsoft.com/office/officeart/2005/8/layout/orgChart1"/>
    <dgm:cxn modelId="{4058CCA8-9278-FC49-9A9D-7E5789F1702A}" type="presParOf" srcId="{0825C795-D99E-F448-8E2C-CDA1F69ADF79}" destId="{BDB5DB2A-9171-A846-912E-8C0D80440AB5}" srcOrd="2" destOrd="0" presId="urn:microsoft.com/office/officeart/2005/8/layout/orgChart1"/>
    <dgm:cxn modelId="{D97C30F3-99A3-0B48-956F-268F17EDEE4D}" type="presParOf" srcId="{4A3F6090-052B-9745-8A6C-EF098F13BB5A}" destId="{E3119DB4-E6EC-6E41-9FF0-FB0788084828}" srcOrd="2" destOrd="0" presId="urn:microsoft.com/office/officeart/2005/8/layout/orgChart1"/>
    <dgm:cxn modelId="{0F217B62-5C6A-F24F-8592-D5FB47C94839}" type="presParOf" srcId="{4A3F6090-052B-9745-8A6C-EF098F13BB5A}" destId="{8B0822D1-AFBF-CC40-B2E4-D8DF980D6318}" srcOrd="3" destOrd="0" presId="urn:microsoft.com/office/officeart/2005/8/layout/orgChart1"/>
    <dgm:cxn modelId="{92B006EA-AC4D-E340-B08B-833BC083B9D8}" type="presParOf" srcId="{8B0822D1-AFBF-CC40-B2E4-D8DF980D6318}" destId="{7C1FBF73-5BB3-B84C-BE5C-BF5625C5C33F}" srcOrd="0" destOrd="0" presId="urn:microsoft.com/office/officeart/2005/8/layout/orgChart1"/>
    <dgm:cxn modelId="{764C716A-2C9D-6C4F-8722-7267ED2404E2}" type="presParOf" srcId="{7C1FBF73-5BB3-B84C-BE5C-BF5625C5C33F}" destId="{4687E70C-DAAA-EC4A-AC58-365A76E809E1}" srcOrd="0" destOrd="0" presId="urn:microsoft.com/office/officeart/2005/8/layout/orgChart1"/>
    <dgm:cxn modelId="{4E3F89DC-2A0A-EF45-BFED-3FE9AC9C94DA}" type="presParOf" srcId="{7C1FBF73-5BB3-B84C-BE5C-BF5625C5C33F}" destId="{43277F5E-3515-9247-8C98-BE42D09DBE9B}" srcOrd="1" destOrd="0" presId="urn:microsoft.com/office/officeart/2005/8/layout/orgChart1"/>
    <dgm:cxn modelId="{82A63C99-230A-7E49-AD92-72A7BB96D363}" type="presParOf" srcId="{8B0822D1-AFBF-CC40-B2E4-D8DF980D6318}" destId="{65BFFB00-A952-2444-9EA5-9102BBE0DEB4}" srcOrd="1" destOrd="0" presId="urn:microsoft.com/office/officeart/2005/8/layout/orgChart1"/>
    <dgm:cxn modelId="{D3BCF10E-21D5-4E42-872C-8324DE71EE79}" type="presParOf" srcId="{8B0822D1-AFBF-CC40-B2E4-D8DF980D6318}" destId="{4BAFEB6F-9413-484B-AA52-7BB874549AD7}" srcOrd="2" destOrd="0" presId="urn:microsoft.com/office/officeart/2005/8/layout/orgChart1"/>
    <dgm:cxn modelId="{863DFDEB-4868-694C-8F72-7FF1869E90CD}" type="presParOf" srcId="{9EED4CC1-EC52-7D4D-AA63-875B8C3B8E28}" destId="{54589AC9-C038-4344-BEC5-EDF7689763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933BC-5158-1844-B695-B950781EB01F}">
      <dsp:nvSpPr>
        <dsp:cNvPr id="0" name=""/>
        <dsp:cNvSpPr/>
      </dsp:nvSpPr>
      <dsp:spPr>
        <a:xfrm>
          <a:off x="8054540" y="753348"/>
          <a:ext cx="851747" cy="206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9"/>
              </a:lnTo>
              <a:lnTo>
                <a:pt x="851747" y="103219"/>
              </a:lnTo>
              <a:lnTo>
                <a:pt x="851747" y="2064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5030B-072F-3A4C-BDB5-15AD679DAAEB}">
      <dsp:nvSpPr>
        <dsp:cNvPr id="0" name=""/>
        <dsp:cNvSpPr/>
      </dsp:nvSpPr>
      <dsp:spPr>
        <a:xfrm>
          <a:off x="7098059" y="753348"/>
          <a:ext cx="956481" cy="206439"/>
        </a:xfrm>
        <a:custGeom>
          <a:avLst/>
          <a:gdLst/>
          <a:ahLst/>
          <a:cxnLst/>
          <a:rect l="0" t="0" r="0" b="0"/>
          <a:pathLst>
            <a:path>
              <a:moveTo>
                <a:pt x="956481" y="0"/>
              </a:moveTo>
              <a:lnTo>
                <a:pt x="956481" y="103219"/>
              </a:lnTo>
              <a:lnTo>
                <a:pt x="0" y="103219"/>
              </a:lnTo>
              <a:lnTo>
                <a:pt x="0" y="2064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5F349-07CE-554C-BFD9-47C8E7B205AB}">
      <dsp:nvSpPr>
        <dsp:cNvPr id="0" name=""/>
        <dsp:cNvSpPr/>
      </dsp:nvSpPr>
      <dsp:spPr>
        <a:xfrm>
          <a:off x="3453724" y="1699006"/>
          <a:ext cx="584069" cy="3942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2003"/>
              </a:lnTo>
              <a:lnTo>
                <a:pt x="584069" y="394200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E142F-DF3A-DC4D-AC0F-1A71756C224F}">
      <dsp:nvSpPr>
        <dsp:cNvPr id="0" name=""/>
        <dsp:cNvSpPr/>
      </dsp:nvSpPr>
      <dsp:spPr>
        <a:xfrm>
          <a:off x="3453724" y="1699006"/>
          <a:ext cx="584069" cy="3244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4042"/>
              </a:lnTo>
              <a:lnTo>
                <a:pt x="584069" y="32440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6EDB7-D720-2644-8C07-4147BC4ACD93}">
      <dsp:nvSpPr>
        <dsp:cNvPr id="0" name=""/>
        <dsp:cNvSpPr/>
      </dsp:nvSpPr>
      <dsp:spPr>
        <a:xfrm>
          <a:off x="3453724" y="1699006"/>
          <a:ext cx="584069" cy="2546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6081"/>
              </a:lnTo>
              <a:lnTo>
                <a:pt x="584069" y="25460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82A32-7328-5346-B835-8B6879245F49}">
      <dsp:nvSpPr>
        <dsp:cNvPr id="0" name=""/>
        <dsp:cNvSpPr/>
      </dsp:nvSpPr>
      <dsp:spPr>
        <a:xfrm>
          <a:off x="3453724" y="1699006"/>
          <a:ext cx="584069" cy="1848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121"/>
              </a:lnTo>
              <a:lnTo>
                <a:pt x="584069" y="18481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B204C-C44F-4642-965A-6EFC712B54D9}">
      <dsp:nvSpPr>
        <dsp:cNvPr id="0" name=""/>
        <dsp:cNvSpPr/>
      </dsp:nvSpPr>
      <dsp:spPr>
        <a:xfrm>
          <a:off x="3453724" y="1699006"/>
          <a:ext cx="584069" cy="1150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0160"/>
              </a:lnTo>
              <a:lnTo>
                <a:pt x="584069" y="115016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6C315-1F37-7046-ACC1-3DD470954181}">
      <dsp:nvSpPr>
        <dsp:cNvPr id="0" name=""/>
        <dsp:cNvSpPr/>
      </dsp:nvSpPr>
      <dsp:spPr>
        <a:xfrm>
          <a:off x="3453724" y="1699006"/>
          <a:ext cx="584069" cy="452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199"/>
              </a:lnTo>
              <a:lnTo>
                <a:pt x="584069" y="4521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F1820-B7A9-8F4F-94CA-DBB8F4B79172}">
      <dsp:nvSpPr>
        <dsp:cNvPr id="0" name=""/>
        <dsp:cNvSpPr/>
      </dsp:nvSpPr>
      <dsp:spPr>
        <a:xfrm>
          <a:off x="2209984" y="755265"/>
          <a:ext cx="1834756" cy="206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19"/>
              </a:lnTo>
              <a:lnTo>
                <a:pt x="1834756" y="103219"/>
              </a:lnTo>
              <a:lnTo>
                <a:pt x="1834756" y="2064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E6EEA-9F62-7D48-8938-56B22931578F}">
      <dsp:nvSpPr>
        <dsp:cNvPr id="0" name=""/>
        <dsp:cNvSpPr/>
      </dsp:nvSpPr>
      <dsp:spPr>
        <a:xfrm>
          <a:off x="147754" y="1700475"/>
          <a:ext cx="236284" cy="3244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4042"/>
              </a:lnTo>
              <a:lnTo>
                <a:pt x="236284" y="32440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11A48-64B1-9A45-A0C5-F8E8E8EE1FD7}">
      <dsp:nvSpPr>
        <dsp:cNvPr id="0" name=""/>
        <dsp:cNvSpPr/>
      </dsp:nvSpPr>
      <dsp:spPr>
        <a:xfrm>
          <a:off x="147754" y="1700475"/>
          <a:ext cx="236284" cy="2546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6081"/>
              </a:lnTo>
              <a:lnTo>
                <a:pt x="236284" y="25460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73046-636D-5A44-81D2-9BD464EEAF9A}">
      <dsp:nvSpPr>
        <dsp:cNvPr id="0" name=""/>
        <dsp:cNvSpPr/>
      </dsp:nvSpPr>
      <dsp:spPr>
        <a:xfrm>
          <a:off x="147754" y="1700475"/>
          <a:ext cx="236284" cy="1848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121"/>
              </a:lnTo>
              <a:lnTo>
                <a:pt x="236284" y="18481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0CEC8-D286-914E-B9FF-C3AECAAEFBA5}">
      <dsp:nvSpPr>
        <dsp:cNvPr id="0" name=""/>
        <dsp:cNvSpPr/>
      </dsp:nvSpPr>
      <dsp:spPr>
        <a:xfrm>
          <a:off x="147754" y="1700475"/>
          <a:ext cx="236284" cy="1150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0160"/>
              </a:lnTo>
              <a:lnTo>
                <a:pt x="236284" y="115016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1AABD-A9FB-034F-9C59-6119DEC8A22D}">
      <dsp:nvSpPr>
        <dsp:cNvPr id="0" name=""/>
        <dsp:cNvSpPr/>
      </dsp:nvSpPr>
      <dsp:spPr>
        <a:xfrm>
          <a:off x="147754" y="1700475"/>
          <a:ext cx="236284" cy="452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199"/>
              </a:lnTo>
              <a:lnTo>
                <a:pt x="236284" y="4521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7C078-244C-B24F-BD95-00F1A0CE5188}">
      <dsp:nvSpPr>
        <dsp:cNvPr id="0" name=""/>
        <dsp:cNvSpPr/>
      </dsp:nvSpPr>
      <dsp:spPr>
        <a:xfrm>
          <a:off x="738771" y="755265"/>
          <a:ext cx="1471213" cy="206439"/>
        </a:xfrm>
        <a:custGeom>
          <a:avLst/>
          <a:gdLst/>
          <a:ahLst/>
          <a:cxnLst/>
          <a:rect l="0" t="0" r="0" b="0"/>
          <a:pathLst>
            <a:path>
              <a:moveTo>
                <a:pt x="1471213" y="0"/>
              </a:moveTo>
              <a:lnTo>
                <a:pt x="1471213" y="103219"/>
              </a:lnTo>
              <a:lnTo>
                <a:pt x="0" y="103219"/>
              </a:lnTo>
              <a:lnTo>
                <a:pt x="0" y="2064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6530C-031F-A646-B765-238BFD85EAD9}">
      <dsp:nvSpPr>
        <dsp:cNvPr id="0" name=""/>
        <dsp:cNvSpPr/>
      </dsp:nvSpPr>
      <dsp:spPr>
        <a:xfrm>
          <a:off x="1101829" y="4819"/>
          <a:ext cx="2216310" cy="7504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cs typeface="Arial" panose="020B0604020202020204" pitchFamily="34" charset="0"/>
            </a:rPr>
            <a:t>Modalität</a:t>
          </a:r>
        </a:p>
      </dsp:txBody>
      <dsp:txXfrm>
        <a:off x="1101829" y="4819"/>
        <a:ext cx="2216310" cy="750445"/>
      </dsp:txXfrm>
    </dsp:sp>
    <dsp:sp modelId="{16FAA5BA-5629-0747-816D-E9060D4B0A47}">
      <dsp:nvSpPr>
        <dsp:cNvPr id="0" name=""/>
        <dsp:cNvSpPr/>
      </dsp:nvSpPr>
      <dsp:spPr>
        <a:xfrm>
          <a:off x="0" y="961704"/>
          <a:ext cx="1477543" cy="738771"/>
        </a:xfrm>
        <a:prstGeom prst="rect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Imaginations-arten</a:t>
          </a:r>
        </a:p>
      </dsp:txBody>
      <dsp:txXfrm>
        <a:off x="0" y="961704"/>
        <a:ext cx="1477543" cy="738771"/>
      </dsp:txXfrm>
    </dsp:sp>
    <dsp:sp modelId="{0EA78171-C799-AB4B-AFEC-14A9AFE5ACA9}">
      <dsp:nvSpPr>
        <dsp:cNvPr id="0" name=""/>
        <dsp:cNvSpPr/>
      </dsp:nvSpPr>
      <dsp:spPr>
        <a:xfrm>
          <a:off x="384038" y="1906914"/>
          <a:ext cx="1218973" cy="4915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Flashback</a:t>
          </a:r>
        </a:p>
      </dsp:txBody>
      <dsp:txXfrm>
        <a:off x="384038" y="1906914"/>
        <a:ext cx="1218973" cy="491521"/>
      </dsp:txXfrm>
    </dsp:sp>
    <dsp:sp modelId="{183398DA-EF91-6849-9B4F-8C318453C08E}">
      <dsp:nvSpPr>
        <dsp:cNvPr id="0" name=""/>
        <dsp:cNvSpPr/>
      </dsp:nvSpPr>
      <dsp:spPr>
        <a:xfrm>
          <a:off x="384038" y="2604875"/>
          <a:ext cx="1218973" cy="4915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Traum</a:t>
          </a:r>
        </a:p>
      </dsp:txBody>
      <dsp:txXfrm>
        <a:off x="384038" y="2604875"/>
        <a:ext cx="1218973" cy="491521"/>
      </dsp:txXfrm>
    </dsp:sp>
    <dsp:sp modelId="{AE262B21-9D41-3245-AA83-3F088C761499}">
      <dsp:nvSpPr>
        <dsp:cNvPr id="0" name=""/>
        <dsp:cNvSpPr/>
      </dsp:nvSpPr>
      <dsp:spPr>
        <a:xfrm>
          <a:off x="384038" y="3302836"/>
          <a:ext cx="1218973" cy="4915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Traum-erzählung</a:t>
          </a:r>
        </a:p>
      </dsp:txBody>
      <dsp:txXfrm>
        <a:off x="384038" y="3302836"/>
        <a:ext cx="1218973" cy="491521"/>
      </dsp:txXfrm>
    </dsp:sp>
    <dsp:sp modelId="{65044682-1F28-6F4C-9A56-685F852E4608}">
      <dsp:nvSpPr>
        <dsp:cNvPr id="0" name=""/>
        <dsp:cNvSpPr/>
      </dsp:nvSpPr>
      <dsp:spPr>
        <a:xfrm>
          <a:off x="384038" y="4000797"/>
          <a:ext cx="1218973" cy="4915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Halluzination</a:t>
          </a:r>
        </a:p>
      </dsp:txBody>
      <dsp:txXfrm>
        <a:off x="384038" y="4000797"/>
        <a:ext cx="1218973" cy="491521"/>
      </dsp:txXfrm>
    </dsp:sp>
    <dsp:sp modelId="{0995C08A-5D82-954A-A733-41DB3EDB32FC}">
      <dsp:nvSpPr>
        <dsp:cNvPr id="0" name=""/>
        <dsp:cNvSpPr/>
      </dsp:nvSpPr>
      <dsp:spPr>
        <a:xfrm>
          <a:off x="384038" y="4698757"/>
          <a:ext cx="1218973" cy="4915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Phantasie</a:t>
          </a:r>
        </a:p>
      </dsp:txBody>
      <dsp:txXfrm>
        <a:off x="384038" y="4698757"/>
        <a:ext cx="1218973" cy="491521"/>
      </dsp:txXfrm>
    </dsp:sp>
    <dsp:sp modelId="{C63C7FD8-4C0C-9847-ACFF-47F5FFC243E0}">
      <dsp:nvSpPr>
        <dsp:cNvPr id="0" name=""/>
        <dsp:cNvSpPr/>
      </dsp:nvSpPr>
      <dsp:spPr>
        <a:xfrm>
          <a:off x="3305969" y="961704"/>
          <a:ext cx="1477543" cy="73730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cs typeface="Arial" panose="020B0604020202020204" pitchFamily="34" charset="0"/>
            </a:rPr>
            <a:t>Dimensionen</a:t>
          </a:r>
        </a:p>
      </dsp:txBody>
      <dsp:txXfrm>
        <a:off x="3305969" y="961704"/>
        <a:ext cx="1477543" cy="737302"/>
      </dsp:txXfrm>
    </dsp:sp>
    <dsp:sp modelId="{37D27F89-E199-EF44-BC0F-394F022C3C2B}">
      <dsp:nvSpPr>
        <dsp:cNvPr id="0" name=""/>
        <dsp:cNvSpPr/>
      </dsp:nvSpPr>
      <dsp:spPr>
        <a:xfrm>
          <a:off x="4037794" y="1905445"/>
          <a:ext cx="1218973" cy="4915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Zeit</a:t>
          </a:r>
        </a:p>
      </dsp:txBody>
      <dsp:txXfrm>
        <a:off x="4037794" y="1905445"/>
        <a:ext cx="1218973" cy="491521"/>
      </dsp:txXfrm>
    </dsp:sp>
    <dsp:sp modelId="{EB464B47-F91C-CA45-937C-E0D8FAC578A6}">
      <dsp:nvSpPr>
        <dsp:cNvPr id="0" name=""/>
        <dsp:cNvSpPr/>
      </dsp:nvSpPr>
      <dsp:spPr>
        <a:xfrm>
          <a:off x="4037794" y="2603405"/>
          <a:ext cx="1218973" cy="4915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Realität</a:t>
          </a:r>
        </a:p>
      </dsp:txBody>
      <dsp:txXfrm>
        <a:off x="4037794" y="2603405"/>
        <a:ext cx="1218973" cy="491521"/>
      </dsp:txXfrm>
    </dsp:sp>
    <dsp:sp modelId="{D4FCB0AE-9F1D-E248-AC58-FAA8077D7A4B}">
      <dsp:nvSpPr>
        <dsp:cNvPr id="0" name=""/>
        <dsp:cNvSpPr/>
      </dsp:nvSpPr>
      <dsp:spPr>
        <a:xfrm>
          <a:off x="4037794" y="3301366"/>
          <a:ext cx="1218973" cy="4915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Subjektivität</a:t>
          </a:r>
        </a:p>
      </dsp:txBody>
      <dsp:txXfrm>
        <a:off x="4037794" y="3301366"/>
        <a:ext cx="1218973" cy="491521"/>
      </dsp:txXfrm>
    </dsp:sp>
    <dsp:sp modelId="{28100B96-B724-C145-B80B-822CE678A450}">
      <dsp:nvSpPr>
        <dsp:cNvPr id="0" name=""/>
        <dsp:cNvSpPr/>
      </dsp:nvSpPr>
      <dsp:spPr>
        <a:xfrm>
          <a:off x="4037794" y="3999327"/>
          <a:ext cx="1218973" cy="4915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Bindung</a:t>
          </a:r>
        </a:p>
      </dsp:txBody>
      <dsp:txXfrm>
        <a:off x="4037794" y="3999327"/>
        <a:ext cx="1218973" cy="491521"/>
      </dsp:txXfrm>
    </dsp:sp>
    <dsp:sp modelId="{AF83F2F5-89E5-1D4B-9406-F5FD04735725}">
      <dsp:nvSpPr>
        <dsp:cNvPr id="0" name=""/>
        <dsp:cNvSpPr/>
      </dsp:nvSpPr>
      <dsp:spPr>
        <a:xfrm>
          <a:off x="4037794" y="4697288"/>
          <a:ext cx="1218973" cy="4915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Kontrolle</a:t>
          </a:r>
        </a:p>
      </dsp:txBody>
      <dsp:txXfrm>
        <a:off x="4037794" y="4697288"/>
        <a:ext cx="1218973" cy="491521"/>
      </dsp:txXfrm>
    </dsp:sp>
    <dsp:sp modelId="{2B158AD7-86CB-C24B-9DC2-2EC862AC1434}">
      <dsp:nvSpPr>
        <dsp:cNvPr id="0" name=""/>
        <dsp:cNvSpPr/>
      </dsp:nvSpPr>
      <dsp:spPr>
        <a:xfrm>
          <a:off x="4037794" y="5395248"/>
          <a:ext cx="1218973" cy="4915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affektive Steuerung</a:t>
          </a:r>
        </a:p>
      </dsp:txBody>
      <dsp:txXfrm>
        <a:off x="4037794" y="5395248"/>
        <a:ext cx="1218973" cy="491521"/>
      </dsp:txXfrm>
    </dsp:sp>
    <dsp:sp modelId="{FB4C23C2-2672-0A48-893F-7610E4483791}">
      <dsp:nvSpPr>
        <dsp:cNvPr id="0" name=""/>
        <dsp:cNvSpPr/>
      </dsp:nvSpPr>
      <dsp:spPr>
        <a:xfrm>
          <a:off x="6946385" y="4819"/>
          <a:ext cx="2216310" cy="748528"/>
        </a:xfrm>
        <a:prstGeom prst="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Subjektivität</a:t>
          </a:r>
        </a:p>
      </dsp:txBody>
      <dsp:txXfrm>
        <a:off x="6946385" y="4819"/>
        <a:ext cx="2216310" cy="748528"/>
      </dsp:txXfrm>
    </dsp:sp>
    <dsp:sp modelId="{AD965710-D1C9-AC49-AF9B-DBD4CF5BED15}">
      <dsp:nvSpPr>
        <dsp:cNvPr id="0" name=""/>
        <dsp:cNvSpPr/>
      </dsp:nvSpPr>
      <dsp:spPr>
        <a:xfrm>
          <a:off x="6349530" y="959787"/>
          <a:ext cx="1497056" cy="748528"/>
        </a:xfrm>
        <a:prstGeom prst="rect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Subjekt-verankerung</a:t>
          </a:r>
        </a:p>
      </dsp:txBody>
      <dsp:txXfrm>
        <a:off x="6349530" y="959787"/>
        <a:ext cx="1497056" cy="748528"/>
      </dsp:txXfrm>
    </dsp:sp>
    <dsp:sp modelId="{F1515D7B-5DD4-864B-9574-62AFB73F5B6F}">
      <dsp:nvSpPr>
        <dsp:cNvPr id="0" name=""/>
        <dsp:cNvSpPr/>
      </dsp:nvSpPr>
      <dsp:spPr>
        <a:xfrm>
          <a:off x="8053026" y="959787"/>
          <a:ext cx="1706523" cy="748528"/>
        </a:xfrm>
        <a:prstGeom prst="rect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Subjektive/ </a:t>
          </a:r>
          <a:br>
            <a:rPr lang="de-DE" sz="16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</a:br>
          <a:r>
            <a:rPr lang="de-DE" sz="1600" b="1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nicht-subjektive Bilder</a:t>
          </a:r>
        </a:p>
      </dsp:txBody>
      <dsp:txXfrm>
        <a:off x="8053026" y="959787"/>
        <a:ext cx="1706523" cy="748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19DB4-E6EC-6E41-9FF0-FB0788084828}">
      <dsp:nvSpPr>
        <dsp:cNvPr id="0" name=""/>
        <dsp:cNvSpPr/>
      </dsp:nvSpPr>
      <dsp:spPr>
        <a:xfrm>
          <a:off x="2770995" y="1494771"/>
          <a:ext cx="1516420" cy="526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180"/>
              </a:lnTo>
              <a:lnTo>
                <a:pt x="1516420" y="263180"/>
              </a:lnTo>
              <a:lnTo>
                <a:pt x="1516420" y="5263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681E3-C92C-264B-A60C-6A314BB22C6C}">
      <dsp:nvSpPr>
        <dsp:cNvPr id="0" name=""/>
        <dsp:cNvSpPr/>
      </dsp:nvSpPr>
      <dsp:spPr>
        <a:xfrm>
          <a:off x="1254575" y="1494771"/>
          <a:ext cx="1516420" cy="526360"/>
        </a:xfrm>
        <a:custGeom>
          <a:avLst/>
          <a:gdLst/>
          <a:ahLst/>
          <a:cxnLst/>
          <a:rect l="0" t="0" r="0" b="0"/>
          <a:pathLst>
            <a:path>
              <a:moveTo>
                <a:pt x="1516420" y="0"/>
              </a:moveTo>
              <a:lnTo>
                <a:pt x="1516420" y="263180"/>
              </a:lnTo>
              <a:lnTo>
                <a:pt x="0" y="263180"/>
              </a:lnTo>
              <a:lnTo>
                <a:pt x="0" y="5263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886D4-6C65-3C41-9714-9A7BD3460079}">
      <dsp:nvSpPr>
        <dsp:cNvPr id="0" name=""/>
        <dsp:cNvSpPr/>
      </dsp:nvSpPr>
      <dsp:spPr>
        <a:xfrm>
          <a:off x="1517756" y="241531"/>
          <a:ext cx="2506479" cy="1253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00" tIns="8890" rIns="21600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Intentionalität</a:t>
          </a:r>
        </a:p>
      </dsp:txBody>
      <dsp:txXfrm>
        <a:off x="1517756" y="241531"/>
        <a:ext cx="2506479" cy="1253239"/>
      </dsp:txXfrm>
    </dsp:sp>
    <dsp:sp modelId="{705D8DD8-D8E8-D442-8FD0-D2A1CE0BD9B6}">
      <dsp:nvSpPr>
        <dsp:cNvPr id="0" name=""/>
        <dsp:cNvSpPr/>
      </dsp:nvSpPr>
      <dsp:spPr>
        <a:xfrm>
          <a:off x="1336" y="2021131"/>
          <a:ext cx="2506479" cy="1253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00" tIns="8890" rIns="21600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syntaktisches Prinzip</a:t>
          </a:r>
        </a:p>
      </dsp:txBody>
      <dsp:txXfrm>
        <a:off x="1336" y="2021131"/>
        <a:ext cx="2506479" cy="1253239"/>
      </dsp:txXfrm>
    </dsp:sp>
    <dsp:sp modelId="{4687E70C-DAAA-EC4A-AC58-365A76E809E1}">
      <dsp:nvSpPr>
        <dsp:cNvPr id="0" name=""/>
        <dsp:cNvSpPr/>
      </dsp:nvSpPr>
      <dsp:spPr>
        <a:xfrm>
          <a:off x="3034176" y="2021131"/>
          <a:ext cx="2506479" cy="1253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Arial" panose="020B0604020202020204" pitchFamily="34" charset="0"/>
              <a:cs typeface="Arial" panose="020B0604020202020204" pitchFamily="34" charset="0"/>
            </a:rPr>
            <a:t>Prinzip des Kontrastes</a:t>
          </a:r>
        </a:p>
      </dsp:txBody>
      <dsp:txXfrm>
        <a:off x="3034176" y="2021131"/>
        <a:ext cx="2506479" cy="1253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84DD8-2947-5B45-A1BA-EB166C254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0C0BBF-C473-544B-A23E-65B80871D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9EE656-C654-C542-ADF3-CE667683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0463CD-7D64-0A44-B1A4-7E99DDD0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DA429-2B8E-0A4D-8653-DF0B9BF9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9B7EF-9859-004C-87B8-F508704C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B73B7E-870B-FB48-8DF8-6330FD0AC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4D2BE4-D23F-C240-9B00-50D22812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AC1F3-26A5-284B-B38E-6E9B77DF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A7561A-598B-A640-8EF4-A5B20B83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43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F7E986-927A-964C-BEB5-45D86E36B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A561F5-9A78-014C-90F9-CBF1FBB89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FFFA0-8CE2-6147-BFC5-05D99EBC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43818B-E1E9-FD44-9B94-24D8DC8B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F70C0-0014-284B-B39A-47F6BAEF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03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734B0-FF01-E240-90FB-ECA0D025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8C6E9A-0E7E-B542-92A8-27D42326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9E0310-204B-F14F-97B0-6A17F730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F69FBD-CF6C-3745-A57D-719A3320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95B1C1-84C8-5C41-ADAF-A71FAB6F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25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17A79-CFF1-7E43-8B21-C391FC17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FB175-A688-2844-8749-3A29AB23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5512F-D822-D140-8B7A-6911684E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5A44F-2891-5C41-8375-1EE84946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F2D8B-BC3D-CF45-8A35-5E2ECC9B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41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07605-B0F7-354F-BBDF-438A3D30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07AFA-1CCE-F140-B9D0-F6E8A096F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CF720A-8A3F-1149-8A07-63D79CB08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3535BF-DC96-134A-BCEB-C07609E9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13.06.18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B5F878-CA9F-094A-A826-67C7859A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89E90-CEAD-F44A-A362-37947F43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60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B12C-62A4-3345-AF88-096577BF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82D2A0-2D01-434A-9DA6-819B04662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DCC026-B2E4-0F46-84A7-ACFE1B33B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B1E9C5-D65C-6B40-8318-9E466D3F1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A8FA60-EAAF-404B-ABE7-80C386FC5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2BFB0-E5B9-C84D-BDBB-06EE8107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13.06.18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ED5508-561E-1A4A-B2F1-C7D39FEA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0ABDAE-7FAC-A246-B33C-DEBE29B7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90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E00E8-0A10-2643-AB86-2531EB46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937937-60D7-A242-A106-0E20774F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13.06.18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8981FC-F89F-9C44-BD3F-EFA5C11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8FA000-A540-A142-A177-F798296B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24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2837DA-5186-EB4A-B9F6-78DD0D76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13.06.18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762B69-F1AB-F649-83AB-6A57F796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E749BB-7016-C349-9BD3-F8E4FD16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2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6005A-E1BD-FF49-9D90-26D64017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2842A-C35D-494E-B46F-AB59210C7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DBFBC-2BC5-D940-80A2-9642C119B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DD1F2D-75E6-7643-B6FA-51431F20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13.06.18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A5E9D-4406-4E47-9873-D64BBD4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51EC9B-30E7-3D40-8F2A-A828BFE3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13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1B648-42C4-514E-A6DD-24EC055F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692D16-500A-5A4F-82B1-ADE6EF539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EB5163-FCC0-E042-8B9E-80E8E1E65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77324F-6111-384E-B003-219F3202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C7B3-B1BA-4643-9D59-548390EDB417}" type="datetimeFigureOut">
              <a:rPr lang="de-DE" smtClean="0"/>
              <a:t>13.06.18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1509EE-0449-0E49-BC26-49BC62D5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BFCDD3-25EE-BD41-BB59-5B8DE7AD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7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D1F201-D83E-5847-AE2C-2F5F54C6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6ECF1A-8B3B-2847-B857-A614A1AE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8BF4AA-340E-CA4B-9689-8C8705C42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C7B3-B1BA-4643-9D59-548390EDB417}" type="datetimeFigureOut">
              <a:rPr lang="de-DE" smtClean="0"/>
              <a:t>13.06.18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838694-38EF-0042-9ADB-6C76A36D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32856-D192-444A-A7D4-BFF2375EE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EADE-27EA-D141-B0C3-D35ACA8465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80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3420D5F-570A-174D-86FA-FB068D1D4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138516"/>
              </p:ext>
            </p:extLst>
          </p:nvPr>
        </p:nvGraphicFramePr>
        <p:xfrm>
          <a:off x="269823" y="246743"/>
          <a:ext cx="11692327" cy="5891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60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16404BA-3128-9240-99D5-5B4873F35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780564"/>
              </p:ext>
            </p:extLst>
          </p:nvPr>
        </p:nvGraphicFramePr>
        <p:xfrm>
          <a:off x="2032000" y="2622430"/>
          <a:ext cx="5541992" cy="3515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29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Breitbild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Kujnisch</dc:creator>
  <cp:lastModifiedBy>Denise Kujnisch</cp:lastModifiedBy>
  <cp:revision>11</cp:revision>
  <dcterms:created xsi:type="dcterms:W3CDTF">2018-06-10T17:56:11Z</dcterms:created>
  <dcterms:modified xsi:type="dcterms:W3CDTF">2018-06-13T20:05:13Z</dcterms:modified>
</cp:coreProperties>
</file>