
<file path=[Content_Types].xml><?xml version="1.0" encoding="utf-8"?>
<Types xmlns="http://schemas.openxmlformats.org/package/2006/content-types">
  <Override PartName="/_rels/.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_rels/presentation.xml.rels" ContentType="application/vnd.openxmlformats-package.relationships+xml"/>
  <Override PartName="/ppt/media/image42.png" ContentType="image/png"/>
  <Override PartName="/ppt/media/image35.tif" ContentType="image/tiff"/>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41.png" ContentType="image/png"/>
  <Override PartName="/ppt/media/image29.tif" ContentType="image/tiff"/>
  <Override PartName="/ppt/media/image40.png" ContentType="image/png"/>
  <Override PartName="/ppt/media/image28.tif" ContentType="image/tiff"/>
  <Override PartName="/ppt/media/image27.png" ContentType="image/png"/>
  <Override PartName="/ppt/media/image26.tif" ContentType="image/tiff"/>
  <Override PartName="/ppt/media/image25.tif" ContentType="image/tiff"/>
  <Override PartName="/ppt/media/image24.tif" ContentType="image/tiff"/>
  <Override PartName="/ppt/media/image9.png" ContentType="image/png"/>
  <Override PartName="/ppt/media/image10.png" ContentType="image/png"/>
  <Override PartName="/ppt/media/image13.jpeg" ContentType="image/jpeg"/>
  <Override PartName="/ppt/media/image23.png" ContentType="image/png"/>
  <Override PartName="/ppt/media/image8.png" ContentType="image/png"/>
  <Override PartName="/ppt/media/image36.png" ContentType="image/png"/>
  <Override PartName="/ppt/media/image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43.png" ContentType="image/png"/>
  <Override PartName="/ppt/media/image11.tif" ContentType="image/tiff"/>
  <Override PartName="/ppt/media/image12.jpeg" ContentType="image/jpeg"/>
  <Override PartName="/ppt/media/image19.png" ContentType="image/png"/>
  <Override PartName="/ppt/media/image6.png" ContentType="image/png"/>
  <Override PartName="/ppt/media/image21.png" ContentType="image/png"/>
  <Override PartName="/ppt/media/image14.jpeg" ContentType="image/jpeg"/>
  <Override PartName="/ppt/media/image5.png" ContentType="image/png"/>
  <Override PartName="/ppt/media/image20.png" ContentType="image/png"/>
  <Override PartName="/ppt/media/image15.png" ContentType="image/png"/>
  <Override PartName="/ppt/media/image16.tif" ContentType="image/tiff"/>
  <Override PartName="/ppt/media/image17.png" ContentType="image/png"/>
  <Override PartName="/ppt/media/image1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21"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322"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323"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324" name="PlaceHolder 5"/>
          <p:cNvSpPr>
            <a:spLocks noGrp="1"/>
          </p:cNvSpPr>
          <p:nvPr>
            <p:ph type="sldNum"/>
          </p:nvPr>
        </p:nvSpPr>
        <p:spPr>
          <a:xfrm>
            <a:off x="4399200" y="9555480"/>
            <a:ext cx="3372840" cy="502560"/>
          </a:xfrm>
          <a:prstGeom prst="rect">
            <a:avLst/>
          </a:prstGeom>
        </p:spPr>
        <p:txBody>
          <a:bodyPr lIns="0" rIns="0" tIns="0" bIns="0" anchor="b"/>
          <a:p>
            <a:pPr algn="r"/>
            <a:fld id="{28FCBE5C-DFC6-402E-918F-889DD07603D1}"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body"/>
          </p:nvPr>
        </p:nvSpPr>
        <p:spPr>
          <a:xfrm>
            <a:off x="685800" y="4400640"/>
            <a:ext cx="5486040" cy="3600000"/>
          </a:xfrm>
          <a:prstGeom prst="rect">
            <a:avLst/>
          </a:prstGeom>
        </p:spPr>
        <p:txBody>
          <a:bodyPr/>
          <a:p>
            <a:r>
              <a:rPr b="0" lang="en-US" sz="2800" spc="-1" strike="noStrike">
                <a:solidFill>
                  <a:srgbClr val="000000"/>
                </a:solidFill>
                <a:uFill>
                  <a:solidFill>
                    <a:srgbClr val="ffffff"/>
                  </a:solidFill>
                </a:uFill>
                <a:latin typeface="+mn-lt"/>
                <a:ea typeface="+mn-ea"/>
              </a:rPr>
              <a:t>for each example</a:t>
            </a:r>
            <a:endParaRPr b="0" lang="en-US" sz="2000" spc="-1" strike="noStrike">
              <a:solidFill>
                <a:srgbClr val="000000"/>
              </a:solidFill>
              <a:uFill>
                <a:solidFill>
                  <a:srgbClr val="ffffff"/>
                </a:solidFill>
              </a:uFill>
              <a:latin typeface="Arial"/>
            </a:endParaRPr>
          </a:p>
          <a:p>
            <a:r>
              <a:rPr b="0" i="1" lang="en-US" sz="2800" spc="-1" strike="noStrike" baseline="30000">
                <a:solidFill>
                  <a:srgbClr val="000000"/>
                </a:solidFill>
                <a:uFill>
                  <a:solidFill>
                    <a:srgbClr val="ffffff"/>
                  </a:solidFill>
                </a:uFill>
                <a:latin typeface="+mn-lt"/>
                <a:ea typeface="+mn-ea"/>
              </a:rPr>
              <a:t>x</a:t>
            </a:r>
            <a:endParaRPr b="0" lang="en-US" sz="2000" spc="-1" strike="noStrike">
              <a:solidFill>
                <a:srgbClr val="000000"/>
              </a:solidFill>
              <a:uFill>
                <a:solidFill>
                  <a:srgbClr val="ffffff"/>
                </a:solidFill>
              </a:uFill>
              <a:latin typeface="Arial"/>
            </a:endParaRPr>
          </a:p>
          <a:p>
            <a:r>
              <a:rPr b="0" lang="en-US" sz="2800" spc="-1" strike="noStrike" baseline="30000">
                <a:solidFill>
                  <a:srgbClr val="000000"/>
                </a:solidFill>
                <a:uFill>
                  <a:solidFill>
                    <a:srgbClr val="ffffff"/>
                  </a:solidFill>
                </a:uFill>
                <a:latin typeface="+mn-lt"/>
                <a:ea typeface="+mn-ea"/>
              </a:rPr>
              <a:t>(in the decreasing order)</a:t>
            </a:r>
            <a:endParaRPr b="0" lang="en-US" sz="2000" spc="-1" strike="noStrike">
              <a:solidFill>
                <a:srgbClr val="000000"/>
              </a:solidFill>
              <a:uFill>
                <a:solidFill>
                  <a:srgbClr val="ffffff"/>
                </a:solidFill>
              </a:uFill>
              <a:latin typeface="Arial"/>
            </a:endParaRPr>
          </a:p>
          <a:p>
            <a:r>
              <a:rPr b="0" lang="en-US" sz="2800" spc="-1" strike="noStrike" baseline="30000">
                <a:solidFill>
                  <a:srgbClr val="000000"/>
                </a:solidFill>
                <a:uFill>
                  <a:solidFill>
                    <a:srgbClr val="ffffff"/>
                  </a:solidFill>
                </a:uFill>
                <a:latin typeface="+mn-lt"/>
                <a:ea typeface="+mn-ea"/>
              </a:rPr>
              <a:t>if </a:t>
            </a:r>
            <a:r>
              <a:rPr b="0" i="1" lang="en-US" sz="2800" spc="-1" strike="noStrike" baseline="30000">
                <a:solidFill>
                  <a:srgbClr val="000000"/>
                </a:solidFill>
                <a:uFill>
                  <a:solidFill>
                    <a:srgbClr val="ffffff"/>
                  </a:solidFill>
                </a:uFill>
                <a:latin typeface="+mn-lt"/>
                <a:ea typeface="+mn-ea"/>
              </a:rPr>
              <a:t>x</a:t>
            </a:r>
            <a:r>
              <a:rPr b="0" lang="en-US" sz="2800" spc="-1" strike="noStrike" baseline="30000">
                <a:solidFill>
                  <a:srgbClr val="000000"/>
                </a:solidFill>
                <a:uFill>
                  <a:solidFill>
                    <a:srgbClr val="ffffff"/>
                  </a:solidFill>
                </a:uFill>
                <a:latin typeface="+mn-lt"/>
                <a:ea typeface="+mn-ea"/>
              </a:rPr>
              <a:t> is positive, move 1/pos up</a:t>
            </a:r>
            <a:endParaRPr b="0" lang="en-US" sz="2000" spc="-1" strike="noStrike">
              <a:solidFill>
                <a:srgbClr val="000000"/>
              </a:solidFill>
              <a:uFill>
                <a:solidFill>
                  <a:srgbClr val="ffffff"/>
                </a:solidFill>
              </a:uFill>
              <a:latin typeface="Arial"/>
            </a:endParaRPr>
          </a:p>
          <a:p>
            <a:r>
              <a:rPr b="0" lang="en-US" sz="2800" spc="-1" strike="noStrike" baseline="30000">
                <a:solidFill>
                  <a:srgbClr val="000000"/>
                </a:solidFill>
                <a:uFill>
                  <a:solidFill>
                    <a:srgbClr val="ffffff"/>
                  </a:solidFill>
                </a:uFill>
                <a:latin typeface="+mn-lt"/>
                <a:ea typeface="+mn-ea"/>
              </a:rPr>
              <a:t>if </a:t>
            </a:r>
            <a:r>
              <a:rPr b="0" i="1" lang="en-US" sz="2800" spc="-1" strike="noStrike" baseline="30000">
                <a:solidFill>
                  <a:srgbClr val="000000"/>
                </a:solidFill>
                <a:uFill>
                  <a:solidFill>
                    <a:srgbClr val="ffffff"/>
                  </a:solidFill>
                </a:uFill>
                <a:latin typeface="+mn-lt"/>
                <a:ea typeface="+mn-ea"/>
              </a:rPr>
              <a:t>x</a:t>
            </a:r>
            <a:r>
              <a:rPr b="0" lang="en-US" sz="2800" spc="-1" strike="noStrike" baseline="30000">
                <a:solidFill>
                  <a:srgbClr val="000000"/>
                </a:solidFill>
                <a:uFill>
                  <a:solidFill>
                    <a:srgbClr val="ffffff"/>
                  </a:solidFill>
                </a:uFill>
                <a:latin typeface="+mn-lt"/>
                <a:ea typeface="+mn-ea"/>
              </a:rPr>
              <a:t> is negative, move 1/neg right</a:t>
            </a:r>
            <a:endParaRPr b="0" lang="en-US" sz="2000" spc="-1" strike="noStrike">
              <a:solidFill>
                <a:srgbClr val="000000"/>
              </a:solidFill>
              <a:uFill>
                <a:solidFill>
                  <a:srgbClr val="ffffff"/>
                </a:solidFill>
              </a:uFill>
              <a:latin typeface="Arial"/>
            </a:endParaRPr>
          </a:p>
        </p:txBody>
      </p:sp>
      <p:sp>
        <p:nvSpPr>
          <p:cNvPr id="645" name="TextShape 2"/>
          <p:cNvSpPr txBox="1"/>
          <p:nvPr/>
        </p:nvSpPr>
        <p:spPr>
          <a:xfrm>
            <a:off x="3884760" y="8685360"/>
            <a:ext cx="2971440" cy="458280"/>
          </a:xfrm>
          <a:prstGeom prst="rect">
            <a:avLst/>
          </a:prstGeom>
          <a:noFill/>
          <a:ln>
            <a:noFill/>
          </a:ln>
        </p:spPr>
        <p:txBody>
          <a:bodyPr anchor="b"/>
          <a:p>
            <a:pPr algn="r">
              <a:lnSpc>
                <a:spcPct val="100000"/>
              </a:lnSpc>
            </a:pPr>
            <a:fld id="{952BF7E1-79B2-46C6-91D0-A7378318F9D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PlaceHolder 1"/>
          <p:cNvSpPr>
            <a:spLocks noGrp="1"/>
          </p:cNvSpPr>
          <p:nvPr>
            <p:ph type="body"/>
          </p:nvPr>
        </p:nvSpPr>
        <p:spPr>
          <a:xfrm>
            <a:off x="685800" y="4400640"/>
            <a:ext cx="5486040" cy="3600000"/>
          </a:xfrm>
          <a:prstGeom prst="rect">
            <a:avLst/>
          </a:prstGeom>
        </p:spPr>
        <p:txBody>
          <a:bodyPr/>
          <a:p>
            <a:r>
              <a:rPr b="0" lang="en-US" sz="1200" spc="-1" strike="noStrike">
                <a:solidFill>
                  <a:srgbClr val="000000"/>
                </a:solidFill>
                <a:uFill>
                  <a:solidFill>
                    <a:srgbClr val="ffffff"/>
                  </a:solidFill>
                </a:uFill>
                <a:latin typeface="+mn-lt"/>
                <a:ea typeface="+mn-ea"/>
              </a:rPr>
              <a:t>"sibsp" is the number of spouses or siblings aboard)</a:t>
            </a:r>
            <a:endParaRPr b="0" lang="en-US" sz="2000" spc="-1" strike="noStrike">
              <a:solidFill>
                <a:srgbClr val="000000"/>
              </a:solidFill>
              <a:uFill>
                <a:solidFill>
                  <a:srgbClr val="ffffff"/>
                </a:solidFill>
              </a:uFill>
              <a:latin typeface="Arial"/>
            </a:endParaRPr>
          </a:p>
        </p:txBody>
      </p:sp>
      <p:sp>
        <p:nvSpPr>
          <p:cNvPr id="647" name="TextShape 2"/>
          <p:cNvSpPr txBox="1"/>
          <p:nvPr/>
        </p:nvSpPr>
        <p:spPr>
          <a:xfrm>
            <a:off x="3884760" y="8685360"/>
            <a:ext cx="2971440" cy="458280"/>
          </a:xfrm>
          <a:prstGeom prst="rect">
            <a:avLst/>
          </a:prstGeom>
          <a:noFill/>
          <a:ln>
            <a:noFill/>
          </a:ln>
        </p:spPr>
        <p:txBody>
          <a:bodyPr anchor="b"/>
          <a:p>
            <a:pPr algn="r">
              <a:lnSpc>
                <a:spcPct val="100000"/>
              </a:lnSpc>
            </a:pPr>
            <a:fld id="{53A5ADF0-3DC4-418D-9860-A501AEC4349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Алгоритмы обучения без учителя как правило используются для подготовки данных для алгоритмов обучения с учителем</a:t>
            </a:r>
            <a:endParaRPr b="0" lang="en-US" sz="2000" spc="-1" strike="noStrike">
              <a:solidFill>
                <a:srgbClr val="000000"/>
              </a:solidFill>
              <a:uFill>
                <a:solidFill>
                  <a:srgbClr val="ffffff"/>
                </a:solidFill>
              </a:uFill>
              <a:latin typeface="Arial"/>
            </a:endParaRPr>
          </a:p>
        </p:txBody>
      </p:sp>
      <p:sp>
        <p:nvSpPr>
          <p:cNvPr id="643" name="TextShape 2"/>
          <p:cNvSpPr txBox="1"/>
          <p:nvPr/>
        </p:nvSpPr>
        <p:spPr>
          <a:xfrm>
            <a:off x="3884760" y="8685360"/>
            <a:ext cx="2971440" cy="458280"/>
          </a:xfrm>
          <a:prstGeom prst="rect">
            <a:avLst/>
          </a:prstGeom>
          <a:noFill/>
          <a:ln>
            <a:noFill/>
          </a:ln>
        </p:spPr>
        <p:txBody>
          <a:bodyPr anchor="b"/>
          <a:p>
            <a:pPr algn="r">
              <a:lnSpc>
                <a:spcPct val="100000"/>
              </a:lnSpc>
            </a:pPr>
            <a:fld id="{C00D21B2-DF01-41E3-9E5D-B6C21A7C6F0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87" name="PlaceHolder 2"/>
          <p:cNvSpPr>
            <a:spLocks noGrp="1"/>
          </p:cNvSpPr>
          <p:nvPr>
            <p:ph type="body"/>
          </p:nvPr>
        </p:nvSpPr>
        <p:spPr>
          <a:xfrm>
            <a:off x="286560" y="897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88" name="PlaceHolder 3"/>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90"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91"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92"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93" name="PlaceHolder 5"/>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96" name="PlaceHolder 3"/>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pic>
        <p:nvPicPr>
          <p:cNvPr id="97" name="" descr=""/>
          <p:cNvPicPr/>
          <p:nvPr/>
        </p:nvPicPr>
        <p:blipFill>
          <a:blip r:embed="rId2"/>
          <a:stretch/>
        </p:blipFill>
        <p:spPr>
          <a:xfrm>
            <a:off x="2228040" y="897840"/>
            <a:ext cx="4710240" cy="3756240"/>
          </a:xfrm>
          <a:prstGeom prst="rect">
            <a:avLst/>
          </a:prstGeom>
          <a:ln>
            <a:noFill/>
          </a:ln>
        </p:spPr>
      </p:pic>
      <p:pic>
        <p:nvPicPr>
          <p:cNvPr id="98" name="" descr=""/>
          <p:cNvPicPr/>
          <p:nvPr/>
        </p:nvPicPr>
        <p:blipFill>
          <a:blip r:embed="rId3"/>
          <a:stretch/>
        </p:blipFill>
        <p:spPr>
          <a:xfrm>
            <a:off x="2228040" y="897840"/>
            <a:ext cx="4710240" cy="37562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20" name="PlaceHolder 2"/>
          <p:cNvSpPr>
            <a:spLocks noGrp="1"/>
          </p:cNvSpPr>
          <p:nvPr>
            <p:ph type="subTitle"/>
          </p:nvPr>
        </p:nvSpPr>
        <p:spPr>
          <a:xfrm>
            <a:off x="286560" y="897840"/>
            <a:ext cx="8593560" cy="3756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22"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24"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25" name="PlaceHolder 3"/>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286920" y="273960"/>
            <a:ext cx="8593200" cy="1746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29"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0" name="PlaceHolder 3"/>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1" name="PlaceHolder 4"/>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66" name="PlaceHolder 2"/>
          <p:cNvSpPr>
            <a:spLocks noGrp="1"/>
          </p:cNvSpPr>
          <p:nvPr>
            <p:ph type="subTitle"/>
          </p:nvPr>
        </p:nvSpPr>
        <p:spPr>
          <a:xfrm>
            <a:off x="286560" y="897840"/>
            <a:ext cx="8593560" cy="3756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33"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4"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5"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37"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8"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39" name="PlaceHolder 4"/>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41" name="PlaceHolder 2"/>
          <p:cNvSpPr>
            <a:spLocks noGrp="1"/>
          </p:cNvSpPr>
          <p:nvPr>
            <p:ph type="body"/>
          </p:nvPr>
        </p:nvSpPr>
        <p:spPr>
          <a:xfrm>
            <a:off x="286560" y="897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42" name="PlaceHolder 3"/>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44"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45"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46"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47" name="PlaceHolder 5"/>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49"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50" name="PlaceHolder 3"/>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pic>
        <p:nvPicPr>
          <p:cNvPr id="151" name="" descr=""/>
          <p:cNvPicPr/>
          <p:nvPr/>
        </p:nvPicPr>
        <p:blipFill>
          <a:blip r:embed="rId2"/>
          <a:stretch/>
        </p:blipFill>
        <p:spPr>
          <a:xfrm>
            <a:off x="2228040" y="897840"/>
            <a:ext cx="4710240" cy="3756240"/>
          </a:xfrm>
          <a:prstGeom prst="rect">
            <a:avLst/>
          </a:prstGeom>
          <a:ln>
            <a:noFill/>
          </a:ln>
        </p:spPr>
      </p:pic>
      <p:pic>
        <p:nvPicPr>
          <p:cNvPr id="152" name="" descr=""/>
          <p:cNvPicPr/>
          <p:nvPr/>
        </p:nvPicPr>
        <p:blipFill>
          <a:blip r:embed="rId3"/>
          <a:stretch/>
        </p:blipFill>
        <p:spPr>
          <a:xfrm>
            <a:off x="2228040" y="897840"/>
            <a:ext cx="4710240" cy="37562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74" name="PlaceHolder 2"/>
          <p:cNvSpPr>
            <a:spLocks noGrp="1"/>
          </p:cNvSpPr>
          <p:nvPr>
            <p:ph type="subTitle"/>
          </p:nvPr>
        </p:nvSpPr>
        <p:spPr>
          <a:xfrm>
            <a:off x="286560" y="897840"/>
            <a:ext cx="8593560" cy="3756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76"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78"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79" name="PlaceHolder 3"/>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68"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286920" y="273960"/>
            <a:ext cx="8593200" cy="1746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83"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84" name="PlaceHolder 3"/>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85" name="PlaceHolder 4"/>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87"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88"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89"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91"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92"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93" name="PlaceHolder 4"/>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95" name="PlaceHolder 2"/>
          <p:cNvSpPr>
            <a:spLocks noGrp="1"/>
          </p:cNvSpPr>
          <p:nvPr>
            <p:ph type="body"/>
          </p:nvPr>
        </p:nvSpPr>
        <p:spPr>
          <a:xfrm>
            <a:off x="286560" y="897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96" name="PlaceHolder 3"/>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198"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199"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00"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01" name="PlaceHolder 5"/>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203"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04" name="PlaceHolder 3"/>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pic>
        <p:nvPicPr>
          <p:cNvPr id="205" name="" descr=""/>
          <p:cNvPicPr/>
          <p:nvPr/>
        </p:nvPicPr>
        <p:blipFill>
          <a:blip r:embed="rId2"/>
          <a:stretch/>
        </p:blipFill>
        <p:spPr>
          <a:xfrm>
            <a:off x="2228040" y="897840"/>
            <a:ext cx="4710240" cy="3756240"/>
          </a:xfrm>
          <a:prstGeom prst="rect">
            <a:avLst/>
          </a:prstGeom>
          <a:ln>
            <a:noFill/>
          </a:ln>
        </p:spPr>
      </p:pic>
      <p:pic>
        <p:nvPicPr>
          <p:cNvPr id="206" name="" descr=""/>
          <p:cNvPicPr/>
          <p:nvPr/>
        </p:nvPicPr>
        <p:blipFill>
          <a:blip r:embed="rId3"/>
          <a:stretch/>
        </p:blipFill>
        <p:spPr>
          <a:xfrm>
            <a:off x="2228040" y="897840"/>
            <a:ext cx="4710240" cy="37562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6"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287" name="PlaceHolder 2"/>
          <p:cNvSpPr>
            <a:spLocks noGrp="1"/>
          </p:cNvSpPr>
          <p:nvPr>
            <p:ph type="subTitle"/>
          </p:nvPr>
        </p:nvSpPr>
        <p:spPr>
          <a:xfrm>
            <a:off x="286560" y="897840"/>
            <a:ext cx="8593560" cy="3756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289"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71" name="PlaceHolder 3"/>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291"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92" name="PlaceHolder 3"/>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3"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4" name="PlaceHolder 1"/>
          <p:cNvSpPr>
            <a:spLocks noGrp="1"/>
          </p:cNvSpPr>
          <p:nvPr>
            <p:ph type="subTitle"/>
          </p:nvPr>
        </p:nvSpPr>
        <p:spPr>
          <a:xfrm>
            <a:off x="286920" y="273960"/>
            <a:ext cx="8593200" cy="1746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296"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97" name="PlaceHolder 3"/>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298" name="PlaceHolder 4"/>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300"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01"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02"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304"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05"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06" name="PlaceHolder 4"/>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308" name="PlaceHolder 2"/>
          <p:cNvSpPr>
            <a:spLocks noGrp="1"/>
          </p:cNvSpPr>
          <p:nvPr>
            <p:ph type="body"/>
          </p:nvPr>
        </p:nvSpPr>
        <p:spPr>
          <a:xfrm>
            <a:off x="286560" y="897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09" name="PlaceHolder 3"/>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311"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12"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13"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14" name="PlaceHolder 5"/>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316" name="PlaceHolder 2"/>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317" name="PlaceHolder 3"/>
          <p:cNvSpPr>
            <a:spLocks noGrp="1"/>
          </p:cNvSpPr>
          <p:nvPr>
            <p:ph type="body"/>
          </p:nvPr>
        </p:nvSpPr>
        <p:spPr>
          <a:xfrm>
            <a:off x="286560" y="897840"/>
            <a:ext cx="859356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pic>
        <p:nvPicPr>
          <p:cNvPr id="318" name="" descr=""/>
          <p:cNvPicPr/>
          <p:nvPr/>
        </p:nvPicPr>
        <p:blipFill>
          <a:blip r:embed="rId2"/>
          <a:stretch/>
        </p:blipFill>
        <p:spPr>
          <a:xfrm>
            <a:off x="2228040" y="897840"/>
            <a:ext cx="4710240" cy="3756240"/>
          </a:xfrm>
          <a:prstGeom prst="rect">
            <a:avLst/>
          </a:prstGeom>
          <a:ln>
            <a:noFill/>
          </a:ln>
        </p:spPr>
      </p:pic>
      <p:pic>
        <p:nvPicPr>
          <p:cNvPr id="319" name="" descr=""/>
          <p:cNvPicPr/>
          <p:nvPr/>
        </p:nvPicPr>
        <p:blipFill>
          <a:blip r:embed="rId3"/>
          <a:stretch/>
        </p:blipFill>
        <p:spPr>
          <a:xfrm>
            <a:off x="2228040" y="897840"/>
            <a:ext cx="4710240" cy="375624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286920" y="273960"/>
            <a:ext cx="8593200" cy="17467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76" name="PlaceHolder 3"/>
          <p:cNvSpPr>
            <a:spLocks noGrp="1"/>
          </p:cNvSpPr>
          <p:nvPr>
            <p:ph type="body"/>
          </p:nvPr>
        </p:nvSpPr>
        <p:spPr>
          <a:xfrm>
            <a:off x="28656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77" name="PlaceHolder 4"/>
          <p:cNvSpPr>
            <a:spLocks noGrp="1"/>
          </p:cNvSpPr>
          <p:nvPr>
            <p:ph type="body"/>
          </p:nvPr>
        </p:nvSpPr>
        <p:spPr>
          <a:xfrm>
            <a:off x="469044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79" name="PlaceHolder 2"/>
          <p:cNvSpPr>
            <a:spLocks noGrp="1"/>
          </p:cNvSpPr>
          <p:nvPr>
            <p:ph type="body"/>
          </p:nvPr>
        </p:nvSpPr>
        <p:spPr>
          <a:xfrm>
            <a:off x="286560" y="897840"/>
            <a:ext cx="4193640" cy="375624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80"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81" name="PlaceHolder 4"/>
          <p:cNvSpPr>
            <a:spLocks noGrp="1"/>
          </p:cNvSpPr>
          <p:nvPr>
            <p:ph type="body"/>
          </p:nvPr>
        </p:nvSpPr>
        <p:spPr>
          <a:xfrm>
            <a:off x="4690440" y="2859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86920" y="273960"/>
            <a:ext cx="8593200" cy="376560"/>
          </a:xfrm>
          <a:prstGeom prst="rect">
            <a:avLst/>
          </a:prstGeom>
        </p:spPr>
        <p:txBody>
          <a:bodyPr lIns="0" rIns="0" tIns="0" bIns="0" anchor="ctr"/>
          <a:p>
            <a:endParaRPr b="0" lang="en-US" sz="1400" spc="-1" strike="noStrike">
              <a:solidFill>
                <a:srgbClr val="000000"/>
              </a:solidFill>
              <a:uFill>
                <a:solidFill>
                  <a:srgbClr val="ffffff"/>
                </a:solidFill>
              </a:uFill>
              <a:latin typeface="Calibri"/>
            </a:endParaRPr>
          </a:p>
        </p:txBody>
      </p:sp>
      <p:sp>
        <p:nvSpPr>
          <p:cNvPr id="83" name="PlaceHolder 2"/>
          <p:cNvSpPr>
            <a:spLocks noGrp="1"/>
          </p:cNvSpPr>
          <p:nvPr>
            <p:ph type="body"/>
          </p:nvPr>
        </p:nvSpPr>
        <p:spPr>
          <a:xfrm>
            <a:off x="28656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84" name="PlaceHolder 3"/>
          <p:cNvSpPr>
            <a:spLocks noGrp="1"/>
          </p:cNvSpPr>
          <p:nvPr>
            <p:ph type="body"/>
          </p:nvPr>
        </p:nvSpPr>
        <p:spPr>
          <a:xfrm>
            <a:off x="4690440" y="897840"/>
            <a:ext cx="419364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
        <p:nvSpPr>
          <p:cNvPr id="85" name="PlaceHolder 4"/>
          <p:cNvSpPr>
            <a:spLocks noGrp="1"/>
          </p:cNvSpPr>
          <p:nvPr>
            <p:ph type="body"/>
          </p:nvPr>
        </p:nvSpPr>
        <p:spPr>
          <a:xfrm>
            <a:off x="286560" y="2859840"/>
            <a:ext cx="8593560" cy="1791360"/>
          </a:xfrm>
          <a:prstGeom prst="rect">
            <a:avLst/>
          </a:prstGeom>
        </p:spPr>
        <p:txBody>
          <a:bodyPr lIns="0" rIns="0" tIns="0" bIns="0"/>
          <a:p>
            <a:endParaRPr b="0" lang="en-US" sz="2100" spc="-1" strike="noStrike">
              <a:solidFill>
                <a:srgbClr val="445469"/>
              </a:solidFill>
              <a:uFill>
                <a:solidFill>
                  <a:srgbClr val="ffffff"/>
                </a:solidFill>
              </a:u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3600" y="4893480"/>
            <a:ext cx="74520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45469"/>
                </a:solidFill>
                <a:uFill>
                  <a:solidFill>
                    <a:srgbClr val="ffffff"/>
                  </a:solidFill>
                </a:uFill>
                <a:latin typeface="Calibri Light"/>
              </a:rPr>
              <a:t>www.luxoft.com</a:t>
            </a:r>
            <a:endParaRPr b="0" lang="en-US" sz="1800" spc="-1" strike="noStrike">
              <a:solidFill>
                <a:srgbClr val="000000"/>
              </a:solidFill>
              <a:uFill>
                <a:solidFill>
                  <a:srgbClr val="ffffff"/>
                </a:solidFill>
              </a:uFill>
              <a:latin typeface="Arial"/>
            </a:endParaRPr>
          </a:p>
        </p:txBody>
      </p:sp>
      <p:sp>
        <p:nvSpPr>
          <p:cNvPr id="1" name="CustomShape 2"/>
          <p:cNvSpPr/>
          <p:nvPr/>
        </p:nvSpPr>
        <p:spPr>
          <a:xfrm>
            <a:off x="8588160" y="5087520"/>
            <a:ext cx="555480" cy="5724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2" name="CustomShape 3"/>
          <p:cNvSpPr/>
          <p:nvPr/>
        </p:nvSpPr>
        <p:spPr>
          <a:xfrm>
            <a:off x="5724360" y="5087520"/>
            <a:ext cx="2863440" cy="5796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3" name="CustomShape 4"/>
          <p:cNvSpPr/>
          <p:nvPr/>
        </p:nvSpPr>
        <p:spPr>
          <a:xfrm>
            <a:off x="0" y="5087520"/>
            <a:ext cx="2862000" cy="57960"/>
          </a:xfrm>
          <a:prstGeom prst="rect">
            <a:avLst/>
          </a:prstGeom>
          <a:solidFill>
            <a:srgbClr val="043b7b"/>
          </a:solidFill>
          <a:ln>
            <a:noFill/>
          </a:ln>
        </p:spPr>
        <p:style>
          <a:lnRef idx="0"/>
          <a:fillRef idx="0"/>
          <a:effectRef idx="0"/>
          <a:fontRef idx="minor"/>
        </p:style>
      </p:sp>
      <p:sp>
        <p:nvSpPr>
          <p:cNvPr id="4" name="CustomShape 5"/>
          <p:cNvSpPr/>
          <p:nvPr/>
        </p:nvSpPr>
        <p:spPr>
          <a:xfrm>
            <a:off x="2862360" y="5087520"/>
            <a:ext cx="2862000" cy="57960"/>
          </a:xfrm>
          <a:prstGeom prst="rect">
            <a:avLst/>
          </a:prstGeom>
          <a:solidFill>
            <a:srgbClr val="c01953"/>
          </a:solidFill>
          <a:ln>
            <a:noFill/>
          </a:ln>
        </p:spPr>
        <p:style>
          <a:lnRef idx="0"/>
          <a:fillRef idx="0"/>
          <a:effectRef idx="0"/>
          <a:fontRef idx="minor"/>
        </p:style>
      </p:sp>
      <p:sp>
        <p:nvSpPr>
          <p:cNvPr id="5" name="CustomShape 6"/>
          <p:cNvSpPr/>
          <p:nvPr/>
        </p:nvSpPr>
        <p:spPr>
          <a:xfrm>
            <a:off x="8542440" y="4909680"/>
            <a:ext cx="42480" cy="6192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6" name="CustomShape 7"/>
          <p:cNvSpPr/>
          <p:nvPr/>
        </p:nvSpPr>
        <p:spPr>
          <a:xfrm>
            <a:off x="8593200" y="4909680"/>
            <a:ext cx="53280" cy="6264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7" name="CustomShape 8"/>
          <p:cNvSpPr/>
          <p:nvPr/>
        </p:nvSpPr>
        <p:spPr>
          <a:xfrm>
            <a:off x="8726400" y="4908960"/>
            <a:ext cx="64080" cy="640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8" name="CustomShape 9"/>
          <p:cNvSpPr/>
          <p:nvPr/>
        </p:nvSpPr>
        <p:spPr>
          <a:xfrm>
            <a:off x="8801640" y="4909680"/>
            <a:ext cx="40680" cy="6192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9" name="CustomShape 10"/>
          <p:cNvSpPr/>
          <p:nvPr/>
        </p:nvSpPr>
        <p:spPr>
          <a:xfrm>
            <a:off x="8854920" y="4909680"/>
            <a:ext cx="50400" cy="6192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10" name="CustomShape 11"/>
          <p:cNvSpPr/>
          <p:nvPr/>
        </p:nvSpPr>
        <p:spPr>
          <a:xfrm>
            <a:off x="8558640" y="4826880"/>
            <a:ext cx="61920" cy="5040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11" name="CustomShape 12"/>
          <p:cNvSpPr/>
          <p:nvPr/>
        </p:nvSpPr>
        <p:spPr>
          <a:xfrm>
            <a:off x="8475480" y="4909680"/>
            <a:ext cx="50760" cy="6192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12" name="CustomShape 13"/>
          <p:cNvSpPr/>
          <p:nvPr/>
        </p:nvSpPr>
        <p:spPr>
          <a:xfrm>
            <a:off x="8558640" y="5004000"/>
            <a:ext cx="61920" cy="50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13" name="CustomShape 14"/>
          <p:cNvSpPr/>
          <p:nvPr/>
        </p:nvSpPr>
        <p:spPr>
          <a:xfrm>
            <a:off x="8695440" y="4950000"/>
            <a:ext cx="32040" cy="2160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14" name="CustomShape 15"/>
          <p:cNvSpPr/>
          <p:nvPr/>
        </p:nvSpPr>
        <p:spPr>
          <a:xfrm>
            <a:off x="8695440" y="4909680"/>
            <a:ext cx="32040" cy="2232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15" name="CustomShape 16"/>
          <p:cNvSpPr/>
          <p:nvPr/>
        </p:nvSpPr>
        <p:spPr>
          <a:xfrm>
            <a:off x="8653320" y="4910040"/>
            <a:ext cx="50400" cy="6156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16" name="CustomShape 17"/>
          <p:cNvSpPr/>
          <p:nvPr/>
        </p:nvSpPr>
        <p:spPr>
          <a:xfrm>
            <a:off x="8810640" y="37440"/>
            <a:ext cx="291600" cy="291600"/>
          </a:xfrm>
          <a:prstGeom prst="ellipse">
            <a:avLst/>
          </a:prstGeom>
          <a:ln/>
        </p:spPr>
        <p:style>
          <a:lnRef idx="2">
            <a:schemeClr val="accent1">
              <a:shade val="50000"/>
            </a:schemeClr>
          </a:lnRef>
          <a:fillRef idx="1">
            <a:schemeClr val="accent1"/>
          </a:fillRef>
          <a:effectRef idx="0">
            <a:schemeClr val="accent1"/>
          </a:effectRef>
          <a:fontRef idx="minor"/>
        </p:style>
      </p:sp>
      <p:sp>
        <p:nvSpPr>
          <p:cNvPr id="17" name="CustomShape 18"/>
          <p:cNvSpPr/>
          <p:nvPr/>
        </p:nvSpPr>
        <p:spPr>
          <a:xfrm>
            <a:off x="8810640" y="37440"/>
            <a:ext cx="291600" cy="291600"/>
          </a:xfrm>
          <a:prstGeom prst="rect">
            <a:avLst/>
          </a:prstGeom>
          <a:noFill/>
          <a:ln>
            <a:noFill/>
          </a:ln>
        </p:spPr>
        <p:style>
          <a:lnRef idx="0"/>
          <a:fillRef idx="0"/>
          <a:effectRef idx="0"/>
          <a:fontRef idx="minor"/>
        </p:style>
        <p:txBody>
          <a:bodyPr lIns="0" rIns="0" tIns="0" bIns="0" anchor="ctr"/>
          <a:p>
            <a:pPr algn="ctr">
              <a:lnSpc>
                <a:spcPct val="100000"/>
              </a:lnSpc>
            </a:pPr>
            <a:fld id="{43F8D82F-B5C1-4D96-BB27-588E5113CB4B}" type="slidenum">
              <a:rPr b="0" lang="en-US" sz="1200" spc="-1" strike="noStrike">
                <a:solidFill>
                  <a:srgbClr val="ffffff"/>
                </a:solidFill>
                <a:uFill>
                  <a:solidFill>
                    <a:srgbClr val="ffffff"/>
                  </a:solidFill>
                </a:uFill>
                <a:latin typeface="Calibri Light"/>
              </a:rPr>
              <a:t>&lt;number&gt;</a:t>
            </a:fld>
            <a:endParaRPr b="0" lang="en-US" sz="1800" spc="-1" strike="noStrike">
              <a:solidFill>
                <a:srgbClr val="000000"/>
              </a:solidFill>
              <a:uFill>
                <a:solidFill>
                  <a:srgbClr val="ffffff"/>
                </a:solidFill>
              </a:uFill>
              <a:latin typeface="Arial"/>
            </a:endParaRPr>
          </a:p>
        </p:txBody>
      </p:sp>
      <p:sp>
        <p:nvSpPr>
          <p:cNvPr id="18" name="PlaceHolder 19"/>
          <p:cNvSpPr>
            <a:spLocks noGrp="1"/>
          </p:cNvSpPr>
          <p:nvPr>
            <p:ph type="title"/>
          </p:nvPr>
        </p:nvSpPr>
        <p:spPr>
          <a:xfrm>
            <a:off x="3933720" y="1496520"/>
            <a:ext cx="4953240" cy="863280"/>
          </a:xfrm>
          <a:prstGeom prst="rect">
            <a:avLst/>
          </a:prstGeom>
        </p:spPr>
        <p:txBody>
          <a:bodyPr lIns="68760" rIns="68760" tIns="34200" bIns="34200" anchor="ctr"/>
          <a:p>
            <a:pPr>
              <a:lnSpc>
                <a:spcPct val="100000"/>
              </a:lnSpc>
            </a:pPr>
            <a:r>
              <a:rPr b="0" lang="en-US" sz="2800" spc="-1" strike="noStrike" cap="all">
                <a:solidFill>
                  <a:srgbClr val="bd392f"/>
                </a:solidFill>
                <a:uFill>
                  <a:solidFill>
                    <a:srgbClr val="ffffff"/>
                  </a:solidFill>
                </a:uFill>
                <a:latin typeface="Calibri"/>
                <a:ea typeface="Avenir Next Medium"/>
              </a:rPr>
              <a:t>EDIT TITLE</a:t>
            </a:r>
            <a:endParaRPr b="0" lang="en-US" sz="1400" spc="-1" strike="noStrike">
              <a:solidFill>
                <a:srgbClr val="000000"/>
              </a:solidFill>
              <a:uFill>
                <a:solidFill>
                  <a:srgbClr val="ffffff"/>
                </a:solidFill>
              </a:uFill>
              <a:latin typeface="Calibri"/>
            </a:endParaRPr>
          </a:p>
        </p:txBody>
      </p:sp>
      <p:sp>
        <p:nvSpPr>
          <p:cNvPr id="19" name="CustomShape 20"/>
          <p:cNvSpPr/>
          <p:nvPr/>
        </p:nvSpPr>
        <p:spPr>
          <a:xfrm>
            <a:off x="1813680" y="3153240"/>
            <a:ext cx="269640" cy="242640"/>
          </a:xfrm>
          <a:custGeom>
            <a:avLst/>
            <a:gdLst/>
            <a:ahLst/>
            <a:rect l="l" t="t" r="r" b="b"/>
            <a:pathLst>
              <a:path w="130" h="117">
                <a:moveTo>
                  <a:pt x="130" y="0"/>
                </a:moveTo>
                <a:lnTo>
                  <a:pt x="129" y="0"/>
                </a:lnTo>
                <a:lnTo>
                  <a:pt x="0" y="11"/>
                </a:lnTo>
                <a:lnTo>
                  <a:pt x="74" y="117"/>
                </a:lnTo>
                <a:lnTo>
                  <a:pt x="74" y="117"/>
                </a:lnTo>
                <a:lnTo>
                  <a:pt x="130" y="0"/>
                </a:lnTo>
                <a:close/>
              </a:path>
            </a:pathLst>
          </a:custGeom>
          <a:solidFill>
            <a:srgbClr val="124f96"/>
          </a:solidFill>
          <a:ln w="9360">
            <a:noFill/>
          </a:ln>
        </p:spPr>
        <p:style>
          <a:lnRef idx="0"/>
          <a:fillRef idx="0"/>
          <a:effectRef idx="0"/>
          <a:fontRef idx="minor"/>
        </p:style>
      </p:sp>
      <p:sp>
        <p:nvSpPr>
          <p:cNvPr id="20" name="CustomShape 21"/>
          <p:cNvSpPr/>
          <p:nvPr/>
        </p:nvSpPr>
        <p:spPr>
          <a:xfrm>
            <a:off x="1813680" y="3153240"/>
            <a:ext cx="269640" cy="242640"/>
          </a:xfrm>
          <a:custGeom>
            <a:avLst/>
            <a:gdLst/>
            <a:ahLst/>
            <a:rect l="l" t="t" r="r" b="b"/>
            <a:pathLst>
              <a:path w="130" h="117">
                <a:moveTo>
                  <a:pt x="130" y="0"/>
                </a:moveTo>
                <a:lnTo>
                  <a:pt x="129" y="0"/>
                </a:lnTo>
                <a:lnTo>
                  <a:pt x="0" y="11"/>
                </a:lnTo>
                <a:lnTo>
                  <a:pt x="74" y="117"/>
                </a:lnTo>
                <a:lnTo>
                  <a:pt x="74" y="117"/>
                </a:lnTo>
                <a:lnTo>
                  <a:pt x="130" y="0"/>
                </a:lnTo>
              </a:path>
            </a:pathLst>
          </a:custGeom>
          <a:noFill/>
          <a:ln w="9360">
            <a:noFill/>
          </a:ln>
        </p:spPr>
        <p:style>
          <a:lnRef idx="0"/>
          <a:fillRef idx="0"/>
          <a:effectRef idx="0"/>
          <a:fontRef idx="minor"/>
        </p:style>
      </p:sp>
      <p:sp>
        <p:nvSpPr>
          <p:cNvPr id="21" name="CustomShape 22"/>
          <p:cNvSpPr/>
          <p:nvPr/>
        </p:nvSpPr>
        <p:spPr>
          <a:xfrm>
            <a:off x="2334600" y="2360160"/>
            <a:ext cx="172080" cy="173880"/>
          </a:xfrm>
          <a:custGeom>
            <a:avLst/>
            <a:gdLst/>
            <a:ahLst/>
            <a:rect l="l" t="t" r="r" b="b"/>
            <a:pathLst>
              <a:path w="83" h="84">
                <a:moveTo>
                  <a:pt x="26" y="0"/>
                </a:moveTo>
                <a:lnTo>
                  <a:pt x="0" y="57"/>
                </a:lnTo>
                <a:lnTo>
                  <a:pt x="57" y="84"/>
                </a:lnTo>
                <a:lnTo>
                  <a:pt x="57" y="84"/>
                </a:lnTo>
                <a:lnTo>
                  <a:pt x="83" y="26"/>
                </a:lnTo>
                <a:lnTo>
                  <a:pt x="26" y="0"/>
                </a:lnTo>
                <a:close/>
              </a:path>
            </a:pathLst>
          </a:custGeom>
          <a:solidFill>
            <a:srgbClr val="3d649b"/>
          </a:solidFill>
          <a:ln w="9360">
            <a:noFill/>
          </a:ln>
        </p:spPr>
        <p:style>
          <a:lnRef idx="0"/>
          <a:fillRef idx="0"/>
          <a:effectRef idx="0"/>
          <a:fontRef idx="minor"/>
        </p:style>
      </p:sp>
      <p:sp>
        <p:nvSpPr>
          <p:cNvPr id="22" name="CustomShape 23"/>
          <p:cNvSpPr/>
          <p:nvPr/>
        </p:nvSpPr>
        <p:spPr>
          <a:xfrm>
            <a:off x="2334600" y="2360160"/>
            <a:ext cx="172080" cy="173880"/>
          </a:xfrm>
          <a:custGeom>
            <a:avLst/>
            <a:gdLst/>
            <a:ahLst/>
            <a:rect l="l" t="t" r="r" b="b"/>
            <a:pathLst>
              <a:path w="83" h="84">
                <a:moveTo>
                  <a:pt x="26" y="0"/>
                </a:moveTo>
                <a:lnTo>
                  <a:pt x="0" y="57"/>
                </a:lnTo>
                <a:lnTo>
                  <a:pt x="57" y="84"/>
                </a:lnTo>
                <a:lnTo>
                  <a:pt x="57" y="84"/>
                </a:lnTo>
                <a:lnTo>
                  <a:pt x="83" y="26"/>
                </a:lnTo>
                <a:lnTo>
                  <a:pt x="26" y="0"/>
                </a:lnTo>
              </a:path>
            </a:pathLst>
          </a:custGeom>
          <a:noFill/>
          <a:ln w="9360">
            <a:noFill/>
          </a:ln>
        </p:spPr>
        <p:style>
          <a:lnRef idx="0"/>
          <a:fillRef idx="0"/>
          <a:effectRef idx="0"/>
          <a:fontRef idx="minor"/>
        </p:style>
      </p:sp>
      <p:sp>
        <p:nvSpPr>
          <p:cNvPr id="23" name="CustomShape 24"/>
          <p:cNvSpPr/>
          <p:nvPr/>
        </p:nvSpPr>
        <p:spPr>
          <a:xfrm>
            <a:off x="1508400" y="3788280"/>
            <a:ext cx="88920" cy="86760"/>
          </a:xfrm>
          <a:custGeom>
            <a:avLst/>
            <a:gdLst/>
            <a:ahLst/>
            <a:rect l="l" t="t" r="r" b="b"/>
            <a:pathLst>
              <a:path w="43" h="42">
                <a:moveTo>
                  <a:pt x="5" y="0"/>
                </a:moveTo>
                <a:lnTo>
                  <a:pt x="5" y="0"/>
                </a:lnTo>
                <a:lnTo>
                  <a:pt x="0" y="38"/>
                </a:lnTo>
                <a:lnTo>
                  <a:pt x="38" y="42"/>
                </a:lnTo>
                <a:lnTo>
                  <a:pt x="43" y="5"/>
                </a:lnTo>
                <a:lnTo>
                  <a:pt x="43" y="5"/>
                </a:lnTo>
                <a:lnTo>
                  <a:pt x="5" y="0"/>
                </a:lnTo>
              </a:path>
            </a:pathLst>
          </a:custGeom>
          <a:solidFill>
            <a:srgbClr val="145098"/>
          </a:solidFill>
          <a:ln w="9360">
            <a:noFill/>
          </a:ln>
        </p:spPr>
        <p:style>
          <a:lnRef idx="0"/>
          <a:fillRef idx="0"/>
          <a:effectRef idx="0"/>
          <a:fontRef idx="minor"/>
        </p:style>
      </p:sp>
      <p:sp>
        <p:nvSpPr>
          <p:cNvPr id="24" name="CustomShape 25"/>
          <p:cNvSpPr/>
          <p:nvPr/>
        </p:nvSpPr>
        <p:spPr>
          <a:xfrm>
            <a:off x="609480" y="849240"/>
            <a:ext cx="178200" cy="163800"/>
          </a:xfrm>
          <a:custGeom>
            <a:avLst/>
            <a:gdLst/>
            <a:ahLst/>
            <a:rect l="l" t="t" r="r" b="b"/>
            <a:pathLst>
              <a:path w="86" h="79">
                <a:moveTo>
                  <a:pt x="0" y="0"/>
                </a:moveTo>
                <a:lnTo>
                  <a:pt x="0" y="0"/>
                </a:lnTo>
                <a:lnTo>
                  <a:pt x="37" y="79"/>
                </a:lnTo>
                <a:lnTo>
                  <a:pt x="37" y="79"/>
                </a:lnTo>
                <a:lnTo>
                  <a:pt x="86" y="7"/>
                </a:lnTo>
                <a:lnTo>
                  <a:pt x="0" y="0"/>
                </a:lnTo>
                <a:close/>
              </a:path>
            </a:pathLst>
          </a:custGeom>
          <a:solidFill>
            <a:srgbClr val="0d4589"/>
          </a:solidFill>
          <a:ln w="9360">
            <a:noFill/>
          </a:ln>
        </p:spPr>
        <p:style>
          <a:lnRef idx="0"/>
          <a:fillRef idx="0"/>
          <a:effectRef idx="0"/>
          <a:fontRef idx="minor"/>
        </p:style>
      </p:sp>
      <p:sp>
        <p:nvSpPr>
          <p:cNvPr id="25" name="CustomShape 26"/>
          <p:cNvSpPr/>
          <p:nvPr/>
        </p:nvSpPr>
        <p:spPr>
          <a:xfrm>
            <a:off x="609480" y="849240"/>
            <a:ext cx="178200" cy="163800"/>
          </a:xfrm>
          <a:custGeom>
            <a:avLst/>
            <a:gdLst/>
            <a:ahLst/>
            <a:rect l="l" t="t" r="r" b="b"/>
            <a:pathLst>
              <a:path w="86" h="79">
                <a:moveTo>
                  <a:pt x="0" y="0"/>
                </a:moveTo>
                <a:lnTo>
                  <a:pt x="0" y="0"/>
                </a:lnTo>
                <a:lnTo>
                  <a:pt x="37" y="79"/>
                </a:lnTo>
                <a:lnTo>
                  <a:pt x="37" y="79"/>
                </a:lnTo>
                <a:lnTo>
                  <a:pt x="86" y="7"/>
                </a:lnTo>
                <a:lnTo>
                  <a:pt x="0" y="0"/>
                </a:lnTo>
              </a:path>
            </a:pathLst>
          </a:custGeom>
          <a:noFill/>
          <a:ln w="9360">
            <a:noFill/>
          </a:ln>
        </p:spPr>
        <p:style>
          <a:lnRef idx="0"/>
          <a:fillRef idx="0"/>
          <a:effectRef idx="0"/>
          <a:fontRef idx="minor"/>
        </p:style>
      </p:sp>
      <p:sp>
        <p:nvSpPr>
          <p:cNvPr id="26" name="CustomShape 27"/>
          <p:cNvSpPr/>
          <p:nvPr/>
        </p:nvSpPr>
        <p:spPr>
          <a:xfrm>
            <a:off x="1456560" y="1000800"/>
            <a:ext cx="136800" cy="128160"/>
          </a:xfrm>
          <a:custGeom>
            <a:avLst/>
            <a:gdLst/>
            <a:ahLst/>
            <a:rect l="l" t="t"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360">
            <a:noFill/>
          </a:ln>
        </p:spPr>
        <p:style>
          <a:lnRef idx="0"/>
          <a:fillRef idx="0"/>
          <a:effectRef idx="0"/>
          <a:fontRef idx="minor"/>
        </p:style>
      </p:sp>
      <p:sp>
        <p:nvSpPr>
          <p:cNvPr id="27" name="CustomShape 28"/>
          <p:cNvSpPr/>
          <p:nvPr/>
        </p:nvSpPr>
        <p:spPr>
          <a:xfrm>
            <a:off x="1070280" y="1359720"/>
            <a:ext cx="84600" cy="84600"/>
          </a:xfrm>
          <a:custGeom>
            <a:avLst/>
            <a:gdLst/>
            <a:ahLst/>
            <a:rect l="l" t="t"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360">
            <a:noFill/>
          </a:ln>
        </p:spPr>
        <p:style>
          <a:lnRef idx="0"/>
          <a:fillRef idx="0"/>
          <a:effectRef idx="0"/>
          <a:fontRef idx="minor"/>
        </p:style>
      </p:sp>
      <p:sp>
        <p:nvSpPr>
          <p:cNvPr id="28" name="CustomShape 29"/>
          <p:cNvSpPr/>
          <p:nvPr/>
        </p:nvSpPr>
        <p:spPr>
          <a:xfrm>
            <a:off x="1070280" y="1359720"/>
            <a:ext cx="84600" cy="84600"/>
          </a:xfrm>
          <a:custGeom>
            <a:avLst/>
            <a:gdLst/>
            <a:ahLst/>
            <a:rect l="l" t="t"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360">
            <a:noFill/>
          </a:ln>
        </p:spPr>
        <p:style>
          <a:lnRef idx="0"/>
          <a:fillRef idx="0"/>
          <a:effectRef idx="0"/>
          <a:fontRef idx="minor"/>
        </p:style>
      </p:sp>
      <p:sp>
        <p:nvSpPr>
          <p:cNvPr id="29" name="CustomShape 30"/>
          <p:cNvSpPr/>
          <p:nvPr/>
        </p:nvSpPr>
        <p:spPr>
          <a:xfrm>
            <a:off x="1031040" y="2080080"/>
            <a:ext cx="119880" cy="122040"/>
          </a:xfrm>
          <a:custGeom>
            <a:avLst/>
            <a:gdLst/>
            <a:ahLst/>
            <a:rect l="l" t="t" r="r" b="b"/>
            <a:pathLst>
              <a:path w="58" h="59">
                <a:moveTo>
                  <a:pt x="27" y="0"/>
                </a:moveTo>
                <a:lnTo>
                  <a:pt x="27" y="0"/>
                </a:lnTo>
                <a:lnTo>
                  <a:pt x="0" y="31"/>
                </a:lnTo>
                <a:lnTo>
                  <a:pt x="30" y="59"/>
                </a:lnTo>
                <a:lnTo>
                  <a:pt x="58" y="27"/>
                </a:lnTo>
                <a:lnTo>
                  <a:pt x="27" y="0"/>
                </a:lnTo>
                <a:close/>
              </a:path>
            </a:pathLst>
          </a:custGeom>
          <a:solidFill>
            <a:srgbClr val="1e69b9"/>
          </a:solidFill>
          <a:ln w="9360">
            <a:noFill/>
          </a:ln>
        </p:spPr>
        <p:style>
          <a:lnRef idx="0"/>
          <a:fillRef idx="0"/>
          <a:effectRef idx="0"/>
          <a:fontRef idx="minor"/>
        </p:style>
      </p:sp>
      <p:sp>
        <p:nvSpPr>
          <p:cNvPr id="30" name="CustomShape 31"/>
          <p:cNvSpPr/>
          <p:nvPr/>
        </p:nvSpPr>
        <p:spPr>
          <a:xfrm>
            <a:off x="1031040" y="2080080"/>
            <a:ext cx="119880" cy="122040"/>
          </a:xfrm>
          <a:custGeom>
            <a:avLst/>
            <a:gdLst/>
            <a:ahLst/>
            <a:rect l="l" t="t" r="r" b="b"/>
            <a:pathLst>
              <a:path w="58" h="59">
                <a:moveTo>
                  <a:pt x="27" y="0"/>
                </a:moveTo>
                <a:lnTo>
                  <a:pt x="27" y="0"/>
                </a:lnTo>
                <a:lnTo>
                  <a:pt x="0" y="31"/>
                </a:lnTo>
                <a:lnTo>
                  <a:pt x="30" y="59"/>
                </a:lnTo>
                <a:lnTo>
                  <a:pt x="58" y="27"/>
                </a:lnTo>
                <a:lnTo>
                  <a:pt x="27" y="0"/>
                </a:lnTo>
              </a:path>
            </a:pathLst>
          </a:custGeom>
          <a:noFill/>
          <a:ln w="9360">
            <a:noFill/>
          </a:ln>
        </p:spPr>
        <p:style>
          <a:lnRef idx="0"/>
          <a:fillRef idx="0"/>
          <a:effectRef idx="0"/>
          <a:fontRef idx="minor"/>
        </p:style>
      </p:sp>
      <p:sp>
        <p:nvSpPr>
          <p:cNvPr id="31" name="CustomShape 32"/>
          <p:cNvSpPr/>
          <p:nvPr/>
        </p:nvSpPr>
        <p:spPr>
          <a:xfrm>
            <a:off x="1823760" y="1837080"/>
            <a:ext cx="109800" cy="111600"/>
          </a:xfrm>
          <a:custGeom>
            <a:avLst/>
            <a:gdLst/>
            <a:ahLst/>
            <a:rect l="l" t="t" r="r" b="b"/>
            <a:pathLst>
              <a:path w="53" h="54">
                <a:moveTo>
                  <a:pt x="10" y="0"/>
                </a:moveTo>
                <a:lnTo>
                  <a:pt x="10" y="0"/>
                </a:lnTo>
                <a:lnTo>
                  <a:pt x="0" y="43"/>
                </a:lnTo>
                <a:lnTo>
                  <a:pt x="0" y="43"/>
                </a:lnTo>
                <a:lnTo>
                  <a:pt x="43" y="54"/>
                </a:lnTo>
                <a:lnTo>
                  <a:pt x="53" y="11"/>
                </a:lnTo>
                <a:lnTo>
                  <a:pt x="10" y="0"/>
                </a:lnTo>
                <a:close/>
              </a:path>
            </a:pathLst>
          </a:custGeom>
          <a:solidFill>
            <a:srgbClr val="15559f"/>
          </a:solidFill>
          <a:ln w="9360">
            <a:noFill/>
          </a:ln>
        </p:spPr>
        <p:style>
          <a:lnRef idx="0"/>
          <a:fillRef idx="0"/>
          <a:effectRef idx="0"/>
          <a:fontRef idx="minor"/>
        </p:style>
      </p:sp>
      <p:sp>
        <p:nvSpPr>
          <p:cNvPr id="32" name="CustomShape 33"/>
          <p:cNvSpPr/>
          <p:nvPr/>
        </p:nvSpPr>
        <p:spPr>
          <a:xfrm>
            <a:off x="1823760" y="1837080"/>
            <a:ext cx="109800" cy="111600"/>
          </a:xfrm>
          <a:custGeom>
            <a:avLst/>
            <a:gdLst/>
            <a:ahLst/>
            <a:rect l="l" t="t" r="r" b="b"/>
            <a:pathLst>
              <a:path w="53" h="54">
                <a:moveTo>
                  <a:pt x="10" y="0"/>
                </a:moveTo>
                <a:lnTo>
                  <a:pt x="10" y="0"/>
                </a:lnTo>
                <a:lnTo>
                  <a:pt x="0" y="43"/>
                </a:lnTo>
                <a:lnTo>
                  <a:pt x="0" y="43"/>
                </a:lnTo>
                <a:lnTo>
                  <a:pt x="43" y="54"/>
                </a:lnTo>
                <a:lnTo>
                  <a:pt x="53" y="11"/>
                </a:lnTo>
                <a:lnTo>
                  <a:pt x="10" y="0"/>
                </a:lnTo>
              </a:path>
            </a:pathLst>
          </a:custGeom>
          <a:noFill/>
          <a:ln w="9360">
            <a:noFill/>
          </a:ln>
        </p:spPr>
        <p:style>
          <a:lnRef idx="0"/>
          <a:fillRef idx="0"/>
          <a:effectRef idx="0"/>
          <a:fontRef idx="minor"/>
        </p:style>
      </p:sp>
      <p:sp>
        <p:nvSpPr>
          <p:cNvPr id="33" name="CustomShape 34"/>
          <p:cNvSpPr/>
          <p:nvPr/>
        </p:nvSpPr>
        <p:spPr>
          <a:xfrm>
            <a:off x="2002320" y="1586160"/>
            <a:ext cx="225720" cy="209160"/>
          </a:xfrm>
          <a:custGeom>
            <a:avLst/>
            <a:gdLst/>
            <a:ahLst/>
            <a:rect l="l" t="t"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360">
            <a:noFill/>
          </a:ln>
        </p:spPr>
        <p:style>
          <a:lnRef idx="0"/>
          <a:fillRef idx="0"/>
          <a:effectRef idx="0"/>
          <a:fontRef idx="minor"/>
        </p:style>
      </p:sp>
      <p:sp>
        <p:nvSpPr>
          <p:cNvPr id="34" name="CustomShape 35"/>
          <p:cNvSpPr/>
          <p:nvPr/>
        </p:nvSpPr>
        <p:spPr>
          <a:xfrm>
            <a:off x="2936520" y="1565280"/>
            <a:ext cx="34920" cy="32760"/>
          </a:xfrm>
          <a:custGeom>
            <a:avLst/>
            <a:gdLst/>
            <a:ahLst/>
            <a:rect l="l" t="t" r="r" b="b"/>
            <a:pathLst>
              <a:path w="17" h="16">
                <a:moveTo>
                  <a:pt x="15" y="0"/>
                </a:moveTo>
                <a:lnTo>
                  <a:pt x="0" y="3"/>
                </a:lnTo>
                <a:lnTo>
                  <a:pt x="3" y="16"/>
                </a:lnTo>
                <a:lnTo>
                  <a:pt x="17" y="14"/>
                </a:lnTo>
                <a:lnTo>
                  <a:pt x="15" y="0"/>
                </a:lnTo>
                <a:close/>
              </a:path>
            </a:pathLst>
          </a:custGeom>
          <a:solidFill>
            <a:srgbClr val="455a8c"/>
          </a:solidFill>
          <a:ln w="9360">
            <a:noFill/>
          </a:ln>
        </p:spPr>
        <p:style>
          <a:lnRef idx="0"/>
          <a:fillRef idx="0"/>
          <a:effectRef idx="0"/>
          <a:fontRef idx="minor"/>
        </p:style>
      </p:sp>
      <p:sp>
        <p:nvSpPr>
          <p:cNvPr id="35" name="CustomShape 36"/>
          <p:cNvSpPr/>
          <p:nvPr/>
        </p:nvSpPr>
        <p:spPr>
          <a:xfrm>
            <a:off x="2936520" y="1565280"/>
            <a:ext cx="34920" cy="32760"/>
          </a:xfrm>
          <a:custGeom>
            <a:avLst/>
            <a:gdLst/>
            <a:ahLst/>
            <a:rect l="l" t="t" r="r" b="b"/>
            <a:pathLst>
              <a:path w="17" h="16">
                <a:moveTo>
                  <a:pt x="15" y="0"/>
                </a:moveTo>
                <a:lnTo>
                  <a:pt x="0" y="3"/>
                </a:lnTo>
                <a:lnTo>
                  <a:pt x="3" y="16"/>
                </a:lnTo>
                <a:lnTo>
                  <a:pt x="17" y="14"/>
                </a:lnTo>
                <a:lnTo>
                  <a:pt x="15" y="0"/>
                </a:lnTo>
              </a:path>
            </a:pathLst>
          </a:custGeom>
          <a:solidFill>
            <a:srgbClr val="1c64b2"/>
          </a:solidFill>
          <a:ln w="9360">
            <a:noFill/>
          </a:ln>
        </p:spPr>
        <p:style>
          <a:lnRef idx="0"/>
          <a:fillRef idx="0"/>
          <a:effectRef idx="0"/>
          <a:fontRef idx="minor"/>
        </p:style>
      </p:sp>
      <p:sp>
        <p:nvSpPr>
          <p:cNvPr id="36" name="CustomShape 37"/>
          <p:cNvSpPr/>
          <p:nvPr/>
        </p:nvSpPr>
        <p:spPr>
          <a:xfrm>
            <a:off x="3000960" y="1625400"/>
            <a:ext cx="16200" cy="20520"/>
          </a:xfrm>
          <a:custGeom>
            <a:avLst/>
            <a:gdLst/>
            <a:ahLst/>
            <a:rect l="l" t="t" r="r" b="b"/>
            <a:pathLst>
              <a:path w="8" h="10">
                <a:moveTo>
                  <a:pt x="7" y="0"/>
                </a:moveTo>
                <a:lnTo>
                  <a:pt x="0" y="6"/>
                </a:lnTo>
                <a:lnTo>
                  <a:pt x="8" y="10"/>
                </a:lnTo>
                <a:lnTo>
                  <a:pt x="7" y="0"/>
                </a:lnTo>
                <a:close/>
              </a:path>
            </a:pathLst>
          </a:custGeom>
          <a:solidFill>
            <a:srgbClr val="455a8c"/>
          </a:solidFill>
          <a:ln w="9360">
            <a:noFill/>
          </a:ln>
        </p:spPr>
        <p:style>
          <a:lnRef idx="0"/>
          <a:fillRef idx="0"/>
          <a:effectRef idx="0"/>
          <a:fontRef idx="minor"/>
        </p:style>
      </p:sp>
      <p:sp>
        <p:nvSpPr>
          <p:cNvPr id="37" name="CustomShape 38"/>
          <p:cNvSpPr/>
          <p:nvPr/>
        </p:nvSpPr>
        <p:spPr>
          <a:xfrm>
            <a:off x="3000960" y="1625400"/>
            <a:ext cx="16200" cy="20520"/>
          </a:xfrm>
          <a:custGeom>
            <a:avLst/>
            <a:gdLst/>
            <a:ahLst/>
            <a:rect l="l" t="t" r="r" b="b"/>
            <a:pathLst>
              <a:path w="8" h="10">
                <a:moveTo>
                  <a:pt x="7" y="0"/>
                </a:moveTo>
                <a:lnTo>
                  <a:pt x="0" y="6"/>
                </a:lnTo>
                <a:lnTo>
                  <a:pt x="8" y="10"/>
                </a:lnTo>
                <a:lnTo>
                  <a:pt x="7" y="0"/>
                </a:lnTo>
              </a:path>
            </a:pathLst>
          </a:custGeom>
          <a:solidFill>
            <a:srgbClr val="1c64b2"/>
          </a:solidFill>
          <a:ln w="9360">
            <a:noFill/>
          </a:ln>
        </p:spPr>
        <p:style>
          <a:lnRef idx="0"/>
          <a:fillRef idx="0"/>
          <a:effectRef idx="0"/>
          <a:fontRef idx="minor"/>
        </p:style>
      </p:sp>
      <p:sp>
        <p:nvSpPr>
          <p:cNvPr id="38" name="CustomShape 39"/>
          <p:cNvSpPr/>
          <p:nvPr/>
        </p:nvSpPr>
        <p:spPr>
          <a:xfrm>
            <a:off x="2849400" y="1451160"/>
            <a:ext cx="267480" cy="263160"/>
          </a:xfrm>
          <a:custGeom>
            <a:avLst/>
            <a:gdLst/>
            <a:ahLst/>
            <a:rect l="l" t="t"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360">
            <a:noFill/>
          </a:ln>
        </p:spPr>
        <p:style>
          <a:lnRef idx="0"/>
          <a:fillRef idx="0"/>
          <a:effectRef idx="0"/>
          <a:fontRef idx="minor"/>
        </p:style>
      </p:sp>
      <p:sp>
        <p:nvSpPr>
          <p:cNvPr id="39" name="CustomShape 40"/>
          <p:cNvSpPr/>
          <p:nvPr/>
        </p:nvSpPr>
        <p:spPr>
          <a:xfrm>
            <a:off x="1468800" y="2281320"/>
            <a:ext cx="446040" cy="410760"/>
          </a:xfrm>
          <a:custGeom>
            <a:avLst/>
            <a:gdLst/>
            <a:ahLst/>
            <a:rect l="l" t="t"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360">
            <a:noFill/>
          </a:ln>
        </p:spPr>
        <p:style>
          <a:lnRef idx="0"/>
          <a:fillRef idx="0"/>
          <a:effectRef idx="0"/>
          <a:fontRef idx="minor"/>
        </p:style>
      </p:sp>
      <p:sp>
        <p:nvSpPr>
          <p:cNvPr id="40" name="PlaceHolder 41"/>
          <p:cNvSpPr>
            <a:spLocks noGrp="1"/>
          </p:cNvSpPr>
          <p:nvPr>
            <p:ph type="body"/>
          </p:nvPr>
        </p:nvSpPr>
        <p:spPr>
          <a:xfrm>
            <a:off x="3933720" y="2447640"/>
            <a:ext cx="4952520" cy="1427400"/>
          </a:xfrm>
          <a:prstGeom prst="rect">
            <a:avLst/>
          </a:prstGeom>
        </p:spPr>
        <p:txBody>
          <a:bodyPr lIns="68760" rIns="68760" tIns="34200" bIns="34200"/>
          <a:p>
            <a:pPr marL="432000" indent="-324000">
              <a:buClr>
                <a:srgbClr val="000000"/>
              </a:buClr>
              <a:buSzPct val="45000"/>
              <a:buFont typeface="Wingdings" charset="2"/>
              <a:buChar char=""/>
            </a:pPr>
            <a:r>
              <a:rPr b="0" lang="en-US" sz="2100" spc="-1" strike="noStrike">
                <a:solidFill>
                  <a:srgbClr val="bd392f"/>
                </a:solidFill>
                <a:uFill>
                  <a:solidFill>
                    <a:srgbClr val="ffffff"/>
                  </a:solidFill>
                </a:uFill>
                <a:latin typeface="Calibri Light"/>
                <a:ea typeface="Avenir Next"/>
              </a:rPr>
              <a:t>Click to edit the outline text format</a:t>
            </a:r>
            <a:endParaRPr b="0" lang="en-US" sz="2100" spc="-1" strike="noStrike">
              <a:solidFill>
                <a:srgbClr val="445469"/>
              </a:solidFill>
              <a:uFill>
                <a:solidFill>
                  <a:srgbClr val="ffffff"/>
                </a:solidFill>
              </a:uFill>
              <a:latin typeface="Calibri Light"/>
            </a:endParaRPr>
          </a:p>
          <a:p>
            <a:pPr lvl="1" marL="864000" indent="-324000">
              <a:buClr>
                <a:srgbClr val="000000"/>
              </a:buClr>
              <a:buSzPct val="75000"/>
              <a:buFont typeface="Symbol" charset="2"/>
              <a:buChar char=""/>
            </a:pPr>
            <a:r>
              <a:rPr b="0" lang="en-US" sz="2100" spc="-1" strike="noStrike">
                <a:solidFill>
                  <a:srgbClr val="bd392f"/>
                </a:solidFill>
                <a:uFill>
                  <a:solidFill>
                    <a:srgbClr val="ffffff"/>
                  </a:solidFill>
                </a:uFill>
                <a:latin typeface="Calibri Light"/>
                <a:ea typeface="Avenir Next"/>
              </a:rPr>
              <a:t>Second Outline Level</a:t>
            </a:r>
            <a:endParaRPr b="0" lang="en-US" sz="2100" spc="-1" strike="noStrike">
              <a:solidFill>
                <a:srgbClr val="445469"/>
              </a:solidFill>
              <a:uFill>
                <a:solidFill>
                  <a:srgbClr val="ffffff"/>
                </a:solidFill>
              </a:uFill>
              <a:latin typeface="Calibri Light"/>
            </a:endParaRPr>
          </a:p>
          <a:p>
            <a:pPr lvl="2" marL="1296000" indent="-288000">
              <a:buClr>
                <a:srgbClr val="000000"/>
              </a:buClr>
              <a:buSzPct val="45000"/>
              <a:buFont typeface="Wingdings" charset="2"/>
              <a:buChar char=""/>
            </a:pPr>
            <a:r>
              <a:rPr b="0" lang="en-US" sz="2100" spc="-1" strike="noStrike">
                <a:solidFill>
                  <a:srgbClr val="bd392f"/>
                </a:solidFill>
                <a:uFill>
                  <a:solidFill>
                    <a:srgbClr val="ffffff"/>
                  </a:solidFill>
                </a:uFill>
                <a:latin typeface="Calibri Light"/>
                <a:ea typeface="Avenir Next"/>
              </a:rPr>
              <a:t>Third Outline Level</a:t>
            </a:r>
            <a:endParaRPr b="0" lang="en-US" sz="2100" spc="-1" strike="noStrike">
              <a:solidFill>
                <a:srgbClr val="445469"/>
              </a:solidFill>
              <a:uFill>
                <a:solidFill>
                  <a:srgbClr val="ffffff"/>
                </a:solidFill>
              </a:uFill>
              <a:latin typeface="Calibri Light"/>
            </a:endParaRPr>
          </a:p>
          <a:p>
            <a:pPr lvl="3" marL="1728000" indent="-216000">
              <a:buClr>
                <a:srgbClr val="000000"/>
              </a:buClr>
              <a:buSzPct val="75000"/>
              <a:buFont typeface="Symbol" charset="2"/>
              <a:buChar char=""/>
            </a:pPr>
            <a:r>
              <a:rPr b="0" lang="en-US" sz="2100" spc="-1" strike="noStrike">
                <a:solidFill>
                  <a:srgbClr val="bd392f"/>
                </a:solidFill>
                <a:uFill>
                  <a:solidFill>
                    <a:srgbClr val="ffffff"/>
                  </a:solidFill>
                </a:uFill>
                <a:latin typeface="Calibri Light"/>
                <a:ea typeface="Avenir Next"/>
              </a:rPr>
              <a:t>Fourth Outline Level</a:t>
            </a:r>
            <a:endParaRPr b="0" lang="en-US" sz="2100" spc="-1" strike="noStrike">
              <a:solidFill>
                <a:srgbClr val="445469"/>
              </a:solidFill>
              <a:uFill>
                <a:solidFill>
                  <a:srgbClr val="ffffff"/>
                </a:solidFill>
              </a:uFill>
              <a:latin typeface="Calibri Light"/>
            </a:endParaRPr>
          </a:p>
          <a:p>
            <a:pPr lvl="4" marL="2160000" indent="-216000">
              <a:buClr>
                <a:srgbClr val="000000"/>
              </a:buClr>
              <a:buSzPct val="45000"/>
              <a:buFont typeface="Wingdings" charset="2"/>
              <a:buChar char=""/>
            </a:pPr>
            <a:r>
              <a:rPr b="0" lang="en-US" sz="2100" spc="-1" strike="noStrike">
                <a:solidFill>
                  <a:srgbClr val="bd392f"/>
                </a:solidFill>
                <a:uFill>
                  <a:solidFill>
                    <a:srgbClr val="ffffff"/>
                  </a:solidFill>
                </a:uFill>
                <a:latin typeface="Calibri Light"/>
                <a:ea typeface="Avenir Next"/>
              </a:rPr>
              <a:t>Fifth Outline Level</a:t>
            </a:r>
            <a:endParaRPr b="0" lang="en-US" sz="2100" spc="-1" strike="noStrike">
              <a:solidFill>
                <a:srgbClr val="445469"/>
              </a:solidFill>
              <a:uFill>
                <a:solidFill>
                  <a:srgbClr val="ffffff"/>
                </a:solidFill>
              </a:uFill>
              <a:latin typeface="Calibri Light"/>
            </a:endParaRPr>
          </a:p>
          <a:p>
            <a:pPr lvl="5" marL="2592000" indent="-216000">
              <a:buClr>
                <a:srgbClr val="000000"/>
              </a:buClr>
              <a:buSzPct val="45000"/>
              <a:buFont typeface="Wingdings" charset="2"/>
              <a:buChar char=""/>
            </a:pPr>
            <a:r>
              <a:rPr b="0" lang="en-US" sz="2100" spc="-1" strike="noStrike">
                <a:solidFill>
                  <a:srgbClr val="bd392f"/>
                </a:solidFill>
                <a:uFill>
                  <a:solidFill>
                    <a:srgbClr val="ffffff"/>
                  </a:solidFill>
                </a:uFill>
                <a:latin typeface="Calibri Light"/>
                <a:ea typeface="Avenir Next"/>
              </a:rPr>
              <a:t>Sixth Outline Level</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bd392f"/>
                </a:solidFill>
                <a:uFill>
                  <a:solidFill>
                    <a:srgbClr val="ffffff"/>
                  </a:solidFill>
                </a:uFill>
                <a:latin typeface="Calibri Light"/>
                <a:ea typeface="Avenir Next"/>
              </a:rPr>
              <a:t>Seventh Outline LevelEDIT TEXT</a:t>
            </a:r>
            <a:endParaRPr b="0" lang="en-US" sz="2100" spc="-1" strike="noStrike">
              <a:solidFill>
                <a:srgbClr val="445469"/>
              </a:solidFill>
              <a:uFill>
                <a:solidFill>
                  <a:srgbClr val="ffffff"/>
                </a:solidFill>
              </a:uFill>
              <a:latin typeface="Calibri Light"/>
            </a:endParaRPr>
          </a:p>
        </p:txBody>
      </p:sp>
      <p:sp>
        <p:nvSpPr>
          <p:cNvPr id="41" name="CustomShape 42"/>
          <p:cNvSpPr/>
          <p:nvPr/>
        </p:nvSpPr>
        <p:spPr>
          <a:xfrm>
            <a:off x="8449200" y="4520880"/>
            <a:ext cx="413280" cy="119520"/>
          </a:xfrm>
          <a:custGeom>
            <a:avLst/>
            <a:gdLst/>
            <a:ahLst/>
            <a:rect l="l" t="t"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360">
            <a:noFill/>
          </a:ln>
        </p:spPr>
        <p:style>
          <a:lnRef idx="0"/>
          <a:fillRef idx="0"/>
          <a:effectRef idx="0"/>
          <a:fontRef idx="minor"/>
        </p:style>
      </p:sp>
      <p:sp>
        <p:nvSpPr>
          <p:cNvPr id="42" name="CustomShape 43"/>
          <p:cNvSpPr/>
          <p:nvPr/>
        </p:nvSpPr>
        <p:spPr>
          <a:xfrm>
            <a:off x="8784720" y="4547880"/>
            <a:ext cx="36360" cy="61920"/>
          </a:xfrm>
          <a:custGeom>
            <a:avLst/>
            <a:gdLst/>
            <a:ahLst/>
            <a:rect l="l" t="t"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360">
            <a:noFill/>
          </a:ln>
        </p:spPr>
        <p:style>
          <a:lnRef idx="0"/>
          <a:fillRef idx="0"/>
          <a:effectRef idx="0"/>
          <a:fontRef idx="minor"/>
        </p:style>
      </p:sp>
      <p:sp>
        <p:nvSpPr>
          <p:cNvPr id="43" name="CustomShape 44"/>
          <p:cNvSpPr/>
          <p:nvPr/>
        </p:nvSpPr>
        <p:spPr>
          <a:xfrm>
            <a:off x="8677080" y="4663080"/>
            <a:ext cx="86760" cy="135720"/>
          </a:xfrm>
          <a:custGeom>
            <a:avLst/>
            <a:gdLst/>
            <a:ahLst/>
            <a:rect l="l" t="t"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360">
            <a:noFill/>
          </a:ln>
        </p:spPr>
        <p:style>
          <a:lnRef idx="0"/>
          <a:fillRef idx="0"/>
          <a:effectRef idx="0"/>
          <a:fontRef idx="minor"/>
        </p:style>
      </p:sp>
      <p:sp>
        <p:nvSpPr>
          <p:cNvPr id="44" name="CustomShape 45"/>
          <p:cNvSpPr/>
          <p:nvPr/>
        </p:nvSpPr>
        <p:spPr>
          <a:xfrm>
            <a:off x="8449200" y="4667760"/>
            <a:ext cx="101880" cy="127800"/>
          </a:xfrm>
          <a:custGeom>
            <a:avLst/>
            <a:gdLst/>
            <a:ahLst/>
            <a:rect l="l" t="t"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360">
            <a:noFill/>
          </a:ln>
        </p:spPr>
        <p:style>
          <a:lnRef idx="0"/>
          <a:fillRef idx="0"/>
          <a:effectRef idx="0"/>
          <a:fontRef idx="minor"/>
        </p:style>
      </p:sp>
      <p:sp>
        <p:nvSpPr>
          <p:cNvPr id="45" name="CustomShape 46"/>
          <p:cNvSpPr/>
          <p:nvPr/>
        </p:nvSpPr>
        <p:spPr>
          <a:xfrm>
            <a:off x="8561520" y="4667760"/>
            <a:ext cx="112680" cy="127800"/>
          </a:xfrm>
          <a:custGeom>
            <a:avLst/>
            <a:gdLst/>
            <a:ahLst/>
            <a:rect l="l" t="t"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360">
            <a:noFill/>
          </a:ln>
        </p:spPr>
        <p:style>
          <a:lnRef idx="0"/>
          <a:fillRef idx="0"/>
          <a:effectRef idx="0"/>
          <a:fontRef idx="minor"/>
        </p:style>
      </p:sp>
      <p:sp>
        <p:nvSpPr>
          <p:cNvPr id="46" name="CustomShape 47"/>
          <p:cNvSpPr/>
          <p:nvPr/>
        </p:nvSpPr>
        <p:spPr>
          <a:xfrm>
            <a:off x="8782920" y="4667040"/>
            <a:ext cx="80280" cy="128160"/>
          </a:xfrm>
          <a:custGeom>
            <a:avLst/>
            <a:gdLst/>
            <a:ahLst/>
            <a:rect l="l" t="t"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360">
            <a:noFill/>
          </a:ln>
        </p:spPr>
        <p:style>
          <a:lnRef idx="0"/>
          <a:fillRef idx="0"/>
          <a:effectRef idx="0"/>
          <a:fontRef idx="minor"/>
        </p:style>
      </p:sp>
      <p:sp>
        <p:nvSpPr>
          <p:cNvPr id="47" name="CustomShape 48"/>
          <p:cNvSpPr/>
          <p:nvPr/>
        </p:nvSpPr>
        <p:spPr>
          <a:xfrm>
            <a:off x="8864640" y="4776840"/>
            <a:ext cx="22320" cy="21960"/>
          </a:xfrm>
          <a:custGeom>
            <a:avLst/>
            <a:gdLst/>
            <a:ahLst/>
            <a:rect l="l" t="t"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360">
            <a:noFill/>
          </a:ln>
        </p:spPr>
        <p:style>
          <a:lnRef idx="0"/>
          <a:fillRef idx="0"/>
          <a:effectRef idx="0"/>
          <a:fontRef idx="minor"/>
        </p:style>
      </p:sp>
      <p:sp>
        <p:nvSpPr>
          <p:cNvPr id="48" name="CustomShape 49"/>
          <p:cNvSpPr/>
          <p:nvPr/>
        </p:nvSpPr>
        <p:spPr>
          <a:xfrm>
            <a:off x="8871840" y="4781160"/>
            <a:ext cx="8640" cy="11880"/>
          </a:xfrm>
          <a:custGeom>
            <a:avLst/>
            <a:gdLst/>
            <a:ahLst/>
            <a:rect l="l" t="t"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360">
            <a:noFill/>
          </a:ln>
        </p:spPr>
        <p:style>
          <a:lnRef idx="0"/>
          <a:fillRef idx="0"/>
          <a:effectRef idx="0"/>
          <a:fontRef idx="minor"/>
        </p:style>
      </p:sp>
      <p:sp>
        <p:nvSpPr>
          <p:cNvPr id="49" name="CustomShape 50"/>
          <p:cNvSpPr/>
          <p:nvPr/>
        </p:nvSpPr>
        <p:spPr>
          <a:xfrm>
            <a:off x="8456040" y="4376520"/>
            <a:ext cx="81720" cy="115920"/>
          </a:xfrm>
          <a:custGeom>
            <a:avLst/>
            <a:gdLst/>
            <a:ahLst/>
            <a:rect l="l" t="t"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360">
            <a:noFill/>
          </a:ln>
        </p:spPr>
        <p:style>
          <a:lnRef idx="0"/>
          <a:fillRef idx="0"/>
          <a:effectRef idx="0"/>
          <a:fontRef idx="minor"/>
        </p:style>
      </p:sp>
      <p:sp>
        <p:nvSpPr>
          <p:cNvPr id="50" name="CustomShape 51"/>
          <p:cNvSpPr/>
          <p:nvPr/>
        </p:nvSpPr>
        <p:spPr>
          <a:xfrm>
            <a:off x="8549640" y="4375440"/>
            <a:ext cx="108000" cy="117000"/>
          </a:xfrm>
          <a:custGeom>
            <a:avLst/>
            <a:gdLst/>
            <a:ahLst/>
            <a:rect l="l" t="t"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360">
            <a:noFill/>
          </a:ln>
        </p:spPr>
        <p:style>
          <a:lnRef idx="0"/>
          <a:fillRef idx="0"/>
          <a:effectRef idx="0"/>
          <a:fontRef idx="minor"/>
        </p:style>
      </p:sp>
      <p:sp>
        <p:nvSpPr>
          <p:cNvPr id="51" name="CustomShape 52"/>
          <p:cNvSpPr/>
          <p:nvPr/>
        </p:nvSpPr>
        <p:spPr>
          <a:xfrm>
            <a:off x="8677080" y="4375440"/>
            <a:ext cx="79560" cy="117000"/>
          </a:xfrm>
          <a:custGeom>
            <a:avLst/>
            <a:gdLst/>
            <a:ahLst/>
            <a:rect l="l" t="t"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360">
            <a:noFill/>
          </a:ln>
        </p:spPr>
        <p:style>
          <a:lnRef idx="0"/>
          <a:fillRef idx="0"/>
          <a:effectRef idx="0"/>
          <a:fontRef idx="minor"/>
        </p:style>
      </p:sp>
      <p:sp>
        <p:nvSpPr>
          <p:cNvPr id="52" name="CustomShape 53"/>
          <p:cNvSpPr/>
          <p:nvPr/>
        </p:nvSpPr>
        <p:spPr>
          <a:xfrm>
            <a:off x="8774280" y="4375440"/>
            <a:ext cx="92520" cy="117000"/>
          </a:xfrm>
          <a:custGeom>
            <a:avLst/>
            <a:gdLst/>
            <a:ahLst/>
            <a:rect l="l" t="t"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360">
            <a:noFill/>
          </a:ln>
        </p:spPr>
        <p:style>
          <a:lnRef idx="0"/>
          <a:fillRef idx="0"/>
          <a:effectRef idx="0"/>
          <a:fontRef idx="minor"/>
        </p:style>
      </p:sp>
      <p:sp>
        <p:nvSpPr>
          <p:cNvPr id="53" name="CustomShape 54"/>
          <p:cNvSpPr/>
          <p:nvPr/>
        </p:nvSpPr>
        <p:spPr>
          <a:xfrm>
            <a:off x="710640" y="4510800"/>
            <a:ext cx="94680" cy="13860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chemeClr val="bg1"/>
          </a:solidFill>
          <a:ln>
            <a:noFill/>
          </a:ln>
        </p:spPr>
        <p:style>
          <a:lnRef idx="0"/>
          <a:fillRef idx="0"/>
          <a:effectRef idx="0"/>
          <a:fontRef idx="minor"/>
        </p:style>
      </p:sp>
      <p:sp>
        <p:nvSpPr>
          <p:cNvPr id="54" name="CustomShape 55"/>
          <p:cNvSpPr/>
          <p:nvPr/>
        </p:nvSpPr>
        <p:spPr>
          <a:xfrm>
            <a:off x="824040" y="4510800"/>
            <a:ext cx="119160" cy="14040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chemeClr val="bg1"/>
          </a:solidFill>
          <a:ln>
            <a:noFill/>
          </a:ln>
        </p:spPr>
        <p:style>
          <a:lnRef idx="0"/>
          <a:fillRef idx="0"/>
          <a:effectRef idx="0"/>
          <a:fontRef idx="minor"/>
        </p:style>
      </p:sp>
      <p:sp>
        <p:nvSpPr>
          <p:cNvPr id="55" name="CustomShape 56"/>
          <p:cNvSpPr/>
          <p:nvPr/>
        </p:nvSpPr>
        <p:spPr>
          <a:xfrm>
            <a:off x="1120680" y="4509360"/>
            <a:ext cx="143280" cy="1432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chemeClr val="bg1"/>
          </a:solidFill>
          <a:ln>
            <a:noFill/>
          </a:ln>
        </p:spPr>
        <p:style>
          <a:lnRef idx="0"/>
          <a:fillRef idx="0"/>
          <a:effectRef idx="0"/>
          <a:fontRef idx="minor"/>
        </p:style>
      </p:sp>
      <p:sp>
        <p:nvSpPr>
          <p:cNvPr id="56" name="CustomShape 57"/>
          <p:cNvSpPr/>
          <p:nvPr/>
        </p:nvSpPr>
        <p:spPr>
          <a:xfrm>
            <a:off x="1289160" y="4510800"/>
            <a:ext cx="91080" cy="13860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chemeClr val="bg1"/>
          </a:solidFill>
          <a:ln>
            <a:noFill/>
          </a:ln>
        </p:spPr>
        <p:style>
          <a:lnRef idx="0"/>
          <a:fillRef idx="0"/>
          <a:effectRef idx="0"/>
          <a:fontRef idx="minor"/>
        </p:style>
      </p:sp>
      <p:sp>
        <p:nvSpPr>
          <p:cNvPr id="57" name="CustomShape 58"/>
          <p:cNvSpPr/>
          <p:nvPr/>
        </p:nvSpPr>
        <p:spPr>
          <a:xfrm>
            <a:off x="1407600" y="4510800"/>
            <a:ext cx="113040" cy="13860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chemeClr val="bg1"/>
          </a:solidFill>
          <a:ln>
            <a:noFill/>
          </a:ln>
        </p:spPr>
        <p:style>
          <a:lnRef idx="0"/>
          <a:fillRef idx="0"/>
          <a:effectRef idx="0"/>
          <a:fontRef idx="minor"/>
        </p:style>
      </p:sp>
      <p:sp>
        <p:nvSpPr>
          <p:cNvPr id="58" name="CustomShape 59"/>
          <p:cNvSpPr/>
          <p:nvPr/>
        </p:nvSpPr>
        <p:spPr>
          <a:xfrm>
            <a:off x="747000" y="4326480"/>
            <a:ext cx="138600" cy="11304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chemeClr val="bg1"/>
          </a:solidFill>
          <a:ln>
            <a:noFill/>
          </a:ln>
        </p:spPr>
        <p:style>
          <a:lnRef idx="0"/>
          <a:fillRef idx="0"/>
          <a:effectRef idx="0"/>
          <a:fontRef idx="minor"/>
        </p:style>
      </p:sp>
      <p:sp>
        <p:nvSpPr>
          <p:cNvPr id="59" name="CustomShape 60"/>
          <p:cNvSpPr/>
          <p:nvPr/>
        </p:nvSpPr>
        <p:spPr>
          <a:xfrm>
            <a:off x="561600" y="4510800"/>
            <a:ext cx="113760" cy="13860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chemeClr val="bg1"/>
          </a:solidFill>
          <a:ln>
            <a:noFill/>
          </a:ln>
        </p:spPr>
        <p:style>
          <a:lnRef idx="0"/>
          <a:fillRef idx="0"/>
          <a:effectRef idx="0"/>
          <a:fontRef idx="minor"/>
        </p:style>
      </p:sp>
      <p:sp>
        <p:nvSpPr>
          <p:cNvPr id="60" name="CustomShape 61"/>
          <p:cNvSpPr/>
          <p:nvPr/>
        </p:nvSpPr>
        <p:spPr>
          <a:xfrm>
            <a:off x="747000" y="4721400"/>
            <a:ext cx="138600" cy="113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chemeClr val="bg1"/>
          </a:solidFill>
          <a:ln>
            <a:noFill/>
          </a:ln>
        </p:spPr>
        <p:style>
          <a:lnRef idx="0"/>
          <a:fillRef idx="0"/>
          <a:effectRef idx="0"/>
          <a:fontRef idx="minor"/>
        </p:style>
      </p:sp>
      <p:sp>
        <p:nvSpPr>
          <p:cNvPr id="61" name="CustomShape 62"/>
          <p:cNvSpPr/>
          <p:nvPr/>
        </p:nvSpPr>
        <p:spPr>
          <a:xfrm>
            <a:off x="1052280" y="4600800"/>
            <a:ext cx="72000" cy="48600"/>
          </a:xfrm>
          <a:custGeom>
            <a:avLst/>
            <a:gdLst/>
            <a:ahLst/>
            <a:rect l="l" t="t" r="r" b="b"/>
            <a:pathLst>
              <a:path w="187" h="127">
                <a:moveTo>
                  <a:pt x="0" y="57"/>
                </a:moveTo>
                <a:lnTo>
                  <a:pt x="71" y="127"/>
                </a:lnTo>
                <a:lnTo>
                  <a:pt x="187" y="127"/>
                </a:lnTo>
                <a:lnTo>
                  <a:pt x="57" y="0"/>
                </a:lnTo>
                <a:lnTo>
                  <a:pt x="0" y="57"/>
                </a:lnTo>
                <a:close/>
              </a:path>
            </a:pathLst>
          </a:custGeom>
          <a:solidFill>
            <a:schemeClr val="bg1"/>
          </a:solidFill>
          <a:ln>
            <a:noFill/>
          </a:ln>
        </p:spPr>
        <p:style>
          <a:lnRef idx="0"/>
          <a:fillRef idx="0"/>
          <a:effectRef idx="0"/>
          <a:fontRef idx="minor"/>
        </p:style>
      </p:sp>
      <p:sp>
        <p:nvSpPr>
          <p:cNvPr id="62" name="CustomShape 63"/>
          <p:cNvSpPr/>
          <p:nvPr/>
        </p:nvSpPr>
        <p:spPr>
          <a:xfrm>
            <a:off x="1052280" y="4510800"/>
            <a:ext cx="72000" cy="50040"/>
          </a:xfrm>
          <a:custGeom>
            <a:avLst/>
            <a:gdLst/>
            <a:ahLst/>
            <a:rect l="l" t="t" r="r" b="b"/>
            <a:pathLst>
              <a:path w="187" h="130">
                <a:moveTo>
                  <a:pt x="57" y="130"/>
                </a:moveTo>
                <a:lnTo>
                  <a:pt x="187" y="0"/>
                </a:lnTo>
                <a:lnTo>
                  <a:pt x="74" y="0"/>
                </a:lnTo>
                <a:lnTo>
                  <a:pt x="0" y="74"/>
                </a:lnTo>
                <a:lnTo>
                  <a:pt x="57" y="130"/>
                </a:lnTo>
                <a:close/>
              </a:path>
            </a:pathLst>
          </a:custGeom>
          <a:solidFill>
            <a:schemeClr val="bg1"/>
          </a:solidFill>
          <a:ln>
            <a:noFill/>
          </a:ln>
        </p:spPr>
        <p:style>
          <a:lnRef idx="0"/>
          <a:fillRef idx="0"/>
          <a:effectRef idx="0"/>
          <a:fontRef idx="minor"/>
        </p:style>
      </p:sp>
      <p:sp>
        <p:nvSpPr>
          <p:cNvPr id="63" name="CustomShape 64"/>
          <p:cNvSpPr/>
          <p:nvPr/>
        </p:nvSpPr>
        <p:spPr>
          <a:xfrm>
            <a:off x="958320" y="4512240"/>
            <a:ext cx="113040" cy="13752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chemeClr val="bg1"/>
          </a:solidFill>
          <a:ln>
            <a:noFill/>
          </a:ln>
        </p:spPr>
        <p:style>
          <a:lnRef idx="0"/>
          <a:fillRef idx="0"/>
          <a:effectRef idx="0"/>
          <a:fontRef idx="minor"/>
        </p:style>
      </p:sp>
      <p:sp>
        <p:nvSpPr>
          <p:cNvPr id="64" name="CustomShape 65"/>
          <p:cNvSpPr/>
          <p:nvPr/>
        </p:nvSpPr>
        <p:spPr>
          <a:xfrm>
            <a:off x="8744400" y="12600"/>
            <a:ext cx="386640" cy="40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273600" y="4893480"/>
            <a:ext cx="74520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45469"/>
                </a:solidFill>
                <a:uFill>
                  <a:solidFill>
                    <a:srgbClr val="ffffff"/>
                  </a:solidFill>
                </a:uFill>
                <a:latin typeface="Calibri Light"/>
              </a:rPr>
              <a:t>www.luxoft.com</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8588160" y="5087520"/>
            <a:ext cx="555480" cy="5724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101" name="CustomShape 3"/>
          <p:cNvSpPr/>
          <p:nvPr/>
        </p:nvSpPr>
        <p:spPr>
          <a:xfrm>
            <a:off x="5724360" y="5087520"/>
            <a:ext cx="2863440" cy="5796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102" name="CustomShape 4"/>
          <p:cNvSpPr/>
          <p:nvPr/>
        </p:nvSpPr>
        <p:spPr>
          <a:xfrm>
            <a:off x="0" y="5087520"/>
            <a:ext cx="2862000" cy="57960"/>
          </a:xfrm>
          <a:prstGeom prst="rect">
            <a:avLst/>
          </a:prstGeom>
          <a:solidFill>
            <a:srgbClr val="043b7b"/>
          </a:solidFill>
          <a:ln>
            <a:noFill/>
          </a:ln>
        </p:spPr>
        <p:style>
          <a:lnRef idx="0"/>
          <a:fillRef idx="0"/>
          <a:effectRef idx="0"/>
          <a:fontRef idx="minor"/>
        </p:style>
      </p:sp>
      <p:sp>
        <p:nvSpPr>
          <p:cNvPr id="103" name="CustomShape 5"/>
          <p:cNvSpPr/>
          <p:nvPr/>
        </p:nvSpPr>
        <p:spPr>
          <a:xfrm>
            <a:off x="2862360" y="5087520"/>
            <a:ext cx="2862000" cy="57960"/>
          </a:xfrm>
          <a:prstGeom prst="rect">
            <a:avLst/>
          </a:prstGeom>
          <a:solidFill>
            <a:srgbClr val="c01953"/>
          </a:solidFill>
          <a:ln>
            <a:noFill/>
          </a:ln>
        </p:spPr>
        <p:style>
          <a:lnRef idx="0"/>
          <a:fillRef idx="0"/>
          <a:effectRef idx="0"/>
          <a:fontRef idx="minor"/>
        </p:style>
      </p:sp>
      <p:sp>
        <p:nvSpPr>
          <p:cNvPr id="104" name="CustomShape 6"/>
          <p:cNvSpPr/>
          <p:nvPr/>
        </p:nvSpPr>
        <p:spPr>
          <a:xfrm>
            <a:off x="8542440" y="4909680"/>
            <a:ext cx="42480" cy="6192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105" name="CustomShape 7"/>
          <p:cNvSpPr/>
          <p:nvPr/>
        </p:nvSpPr>
        <p:spPr>
          <a:xfrm>
            <a:off x="8593200" y="4909680"/>
            <a:ext cx="53280" cy="6264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106" name="CustomShape 8"/>
          <p:cNvSpPr/>
          <p:nvPr/>
        </p:nvSpPr>
        <p:spPr>
          <a:xfrm>
            <a:off x="8726400" y="4908960"/>
            <a:ext cx="64080" cy="640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107" name="CustomShape 9"/>
          <p:cNvSpPr/>
          <p:nvPr/>
        </p:nvSpPr>
        <p:spPr>
          <a:xfrm>
            <a:off x="8801640" y="4909680"/>
            <a:ext cx="40680" cy="6192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108" name="CustomShape 10"/>
          <p:cNvSpPr/>
          <p:nvPr/>
        </p:nvSpPr>
        <p:spPr>
          <a:xfrm>
            <a:off x="8854920" y="4909680"/>
            <a:ext cx="50400" cy="6192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109" name="CustomShape 11"/>
          <p:cNvSpPr/>
          <p:nvPr/>
        </p:nvSpPr>
        <p:spPr>
          <a:xfrm>
            <a:off x="8558640" y="4826880"/>
            <a:ext cx="61920" cy="5040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110" name="CustomShape 12"/>
          <p:cNvSpPr/>
          <p:nvPr/>
        </p:nvSpPr>
        <p:spPr>
          <a:xfrm>
            <a:off x="8475480" y="4909680"/>
            <a:ext cx="50760" cy="6192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111" name="CustomShape 13"/>
          <p:cNvSpPr/>
          <p:nvPr/>
        </p:nvSpPr>
        <p:spPr>
          <a:xfrm>
            <a:off x="8558640" y="5004000"/>
            <a:ext cx="61920" cy="50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112" name="CustomShape 14"/>
          <p:cNvSpPr/>
          <p:nvPr/>
        </p:nvSpPr>
        <p:spPr>
          <a:xfrm>
            <a:off x="8695440" y="4950000"/>
            <a:ext cx="32040" cy="2160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113" name="CustomShape 15"/>
          <p:cNvSpPr/>
          <p:nvPr/>
        </p:nvSpPr>
        <p:spPr>
          <a:xfrm>
            <a:off x="8695440" y="4909680"/>
            <a:ext cx="32040" cy="2232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114" name="CustomShape 16"/>
          <p:cNvSpPr/>
          <p:nvPr/>
        </p:nvSpPr>
        <p:spPr>
          <a:xfrm>
            <a:off x="8653320" y="4910040"/>
            <a:ext cx="50400" cy="6156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115" name="CustomShape 17"/>
          <p:cNvSpPr/>
          <p:nvPr/>
        </p:nvSpPr>
        <p:spPr>
          <a:xfrm>
            <a:off x="8810640" y="37440"/>
            <a:ext cx="291600" cy="291600"/>
          </a:xfrm>
          <a:prstGeom prst="ellipse">
            <a:avLst/>
          </a:prstGeom>
          <a:ln/>
        </p:spPr>
        <p:style>
          <a:lnRef idx="2">
            <a:schemeClr val="accent1">
              <a:shade val="50000"/>
            </a:schemeClr>
          </a:lnRef>
          <a:fillRef idx="1">
            <a:schemeClr val="accent1"/>
          </a:fillRef>
          <a:effectRef idx="0">
            <a:schemeClr val="accent1"/>
          </a:effectRef>
          <a:fontRef idx="minor"/>
        </p:style>
      </p:sp>
      <p:sp>
        <p:nvSpPr>
          <p:cNvPr id="116" name="CustomShape 18"/>
          <p:cNvSpPr/>
          <p:nvPr/>
        </p:nvSpPr>
        <p:spPr>
          <a:xfrm>
            <a:off x="8810640" y="37440"/>
            <a:ext cx="291600" cy="291600"/>
          </a:xfrm>
          <a:prstGeom prst="rect">
            <a:avLst/>
          </a:prstGeom>
          <a:noFill/>
          <a:ln>
            <a:noFill/>
          </a:ln>
        </p:spPr>
        <p:style>
          <a:lnRef idx="0"/>
          <a:fillRef idx="0"/>
          <a:effectRef idx="0"/>
          <a:fontRef idx="minor"/>
        </p:style>
        <p:txBody>
          <a:bodyPr lIns="0" rIns="0" tIns="0" bIns="0" anchor="ctr"/>
          <a:p>
            <a:pPr algn="ctr">
              <a:lnSpc>
                <a:spcPct val="100000"/>
              </a:lnSpc>
            </a:pPr>
            <a:fld id="{0DE51316-6E12-438A-BBD7-5D63BA25EA9D}" type="slidenum">
              <a:rPr b="0" lang="en-US" sz="1200" spc="-1" strike="noStrike">
                <a:solidFill>
                  <a:srgbClr val="ffffff"/>
                </a:solidFill>
                <a:uFill>
                  <a:solidFill>
                    <a:srgbClr val="ffffff"/>
                  </a:solidFill>
                </a:uFill>
                <a:latin typeface="Calibri Light"/>
              </a:rPr>
              <a:t>1</a:t>
            </a:fld>
            <a:endParaRPr b="0" lang="en-US" sz="1800" spc="-1" strike="noStrike">
              <a:solidFill>
                <a:srgbClr val="000000"/>
              </a:solidFill>
              <a:uFill>
                <a:solidFill>
                  <a:srgbClr val="ffffff"/>
                </a:solidFill>
              </a:uFill>
              <a:latin typeface="Arial"/>
            </a:endParaRPr>
          </a:p>
        </p:txBody>
      </p:sp>
      <p:sp>
        <p:nvSpPr>
          <p:cNvPr id="117" name="PlaceHolder 19"/>
          <p:cNvSpPr>
            <a:spLocks noGrp="1"/>
          </p:cNvSpPr>
          <p:nvPr>
            <p:ph type="title"/>
          </p:nvPr>
        </p:nvSpPr>
        <p:spPr>
          <a:xfrm>
            <a:off x="286920" y="273960"/>
            <a:ext cx="8593200" cy="376560"/>
          </a:xfrm>
          <a:prstGeom prst="rect">
            <a:avLst/>
          </a:prstGeom>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Edit Title</a:t>
            </a:r>
            <a:endParaRPr b="0" lang="en-US" sz="1400" spc="-1" strike="noStrike">
              <a:solidFill>
                <a:srgbClr val="000000"/>
              </a:solidFill>
              <a:uFill>
                <a:solidFill>
                  <a:srgbClr val="ffffff"/>
                </a:solidFill>
              </a:uFill>
              <a:latin typeface="Calibri"/>
            </a:endParaRPr>
          </a:p>
        </p:txBody>
      </p:sp>
      <p:sp>
        <p:nvSpPr>
          <p:cNvPr id="118" name="PlaceHolder 20"/>
          <p:cNvSpPr>
            <a:spLocks noGrp="1"/>
          </p:cNvSpPr>
          <p:nvPr>
            <p:ph type="body"/>
          </p:nvPr>
        </p:nvSpPr>
        <p:spPr>
          <a:xfrm>
            <a:off x="286560" y="897840"/>
            <a:ext cx="8593560" cy="3756240"/>
          </a:xfrm>
          <a:prstGeom prst="rect">
            <a:avLst/>
          </a:prstGeom>
        </p:spPr>
        <p:txBody>
          <a:bodyPr lIns="68760" rIns="68760" tIns="34200" bIns="34200"/>
          <a:p>
            <a:pPr marL="432000" indent="-324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Click to edit the outline text format</a:t>
            </a:r>
            <a:endParaRPr b="0" lang="en-US" sz="2100" spc="-1" strike="noStrike">
              <a:solidFill>
                <a:srgbClr val="445469"/>
              </a:solidFill>
              <a:uFill>
                <a:solidFill>
                  <a:srgbClr val="ffffff"/>
                </a:solidFill>
              </a:uFill>
              <a:latin typeface="Calibri Light"/>
            </a:endParaRPr>
          </a:p>
          <a:p>
            <a:pPr lvl="1" marL="864000" indent="-324000">
              <a:buClr>
                <a:srgbClr val="000000"/>
              </a:buClr>
              <a:buSzPct val="75000"/>
              <a:buFont typeface="Symbol" charset="2"/>
              <a:buChar char=""/>
            </a:pPr>
            <a:r>
              <a:rPr b="0" lang="en-US" sz="2100" spc="-1" strike="noStrike">
                <a:solidFill>
                  <a:srgbClr val="445469"/>
                </a:solidFill>
                <a:uFill>
                  <a:solidFill>
                    <a:srgbClr val="ffffff"/>
                  </a:solidFill>
                </a:uFill>
                <a:latin typeface="Calibri Light"/>
                <a:ea typeface="Avenir Next"/>
              </a:rPr>
              <a:t>Second Outline Level</a:t>
            </a:r>
            <a:endParaRPr b="0" lang="en-US" sz="2100" spc="-1" strike="noStrike">
              <a:solidFill>
                <a:srgbClr val="445469"/>
              </a:solidFill>
              <a:uFill>
                <a:solidFill>
                  <a:srgbClr val="ffffff"/>
                </a:solidFill>
              </a:uFill>
              <a:latin typeface="Calibri Light"/>
            </a:endParaRPr>
          </a:p>
          <a:p>
            <a:pPr lvl="2" marL="1296000" indent="-288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Third Outline Level</a:t>
            </a:r>
            <a:endParaRPr b="0" lang="en-US" sz="2100" spc="-1" strike="noStrike">
              <a:solidFill>
                <a:srgbClr val="445469"/>
              </a:solidFill>
              <a:uFill>
                <a:solidFill>
                  <a:srgbClr val="ffffff"/>
                </a:solidFill>
              </a:uFill>
              <a:latin typeface="Calibri Light"/>
            </a:endParaRPr>
          </a:p>
          <a:p>
            <a:pPr lvl="3" marL="1728000" indent="-216000">
              <a:buClr>
                <a:srgbClr val="000000"/>
              </a:buClr>
              <a:buSzPct val="75000"/>
              <a:buFont typeface="Symbol" charset="2"/>
              <a:buChar char=""/>
            </a:pPr>
            <a:r>
              <a:rPr b="0" lang="en-US" sz="2100" spc="-1" strike="noStrike">
                <a:solidFill>
                  <a:srgbClr val="445469"/>
                </a:solidFill>
                <a:uFill>
                  <a:solidFill>
                    <a:srgbClr val="ffffff"/>
                  </a:solidFill>
                </a:uFill>
                <a:latin typeface="Calibri Light"/>
                <a:ea typeface="Avenir Next"/>
              </a:rPr>
              <a:t>Fourth Outline Level</a:t>
            </a:r>
            <a:endParaRPr b="0" lang="en-US" sz="2100" spc="-1" strike="noStrike">
              <a:solidFill>
                <a:srgbClr val="445469"/>
              </a:solidFill>
              <a:uFill>
                <a:solidFill>
                  <a:srgbClr val="ffffff"/>
                </a:solidFill>
              </a:uFill>
              <a:latin typeface="Calibri Light"/>
            </a:endParaRPr>
          </a:p>
          <a:p>
            <a:pPr lvl="4" marL="2160000" indent="-216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Fifth Outline Level</a:t>
            </a:r>
            <a:endParaRPr b="0" lang="en-US" sz="2100" spc="-1" strike="noStrike">
              <a:solidFill>
                <a:srgbClr val="445469"/>
              </a:solidFill>
              <a:uFill>
                <a:solidFill>
                  <a:srgbClr val="ffffff"/>
                </a:solidFill>
              </a:uFill>
              <a:latin typeface="Calibri Light"/>
            </a:endParaRPr>
          </a:p>
          <a:p>
            <a:pPr lvl="5" marL="2592000" indent="-216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Sixth Outline Level</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Seventh Outline LevelUp to seven lines of text.</a:t>
            </a:r>
            <a:endParaRPr b="0" lang="en-US" sz="2100" spc="-1" strike="noStrike">
              <a:solidFill>
                <a:srgbClr val="445469"/>
              </a:solidFill>
              <a:uFill>
                <a:solidFill>
                  <a:srgbClr val="ffffff"/>
                </a:solidFill>
              </a:uFill>
              <a:latin typeface="Calibr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273600" y="4893480"/>
            <a:ext cx="74520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45469"/>
                </a:solidFill>
                <a:uFill>
                  <a:solidFill>
                    <a:srgbClr val="ffffff"/>
                  </a:solidFill>
                </a:uFill>
                <a:latin typeface="Calibri Light"/>
              </a:rPr>
              <a:t>www.luxoft.com</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8588160" y="5087520"/>
            <a:ext cx="555480" cy="5724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155" name="CustomShape 3"/>
          <p:cNvSpPr/>
          <p:nvPr/>
        </p:nvSpPr>
        <p:spPr>
          <a:xfrm>
            <a:off x="5724360" y="5087520"/>
            <a:ext cx="2863440" cy="5796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156" name="CustomShape 4"/>
          <p:cNvSpPr/>
          <p:nvPr/>
        </p:nvSpPr>
        <p:spPr>
          <a:xfrm>
            <a:off x="0" y="5087520"/>
            <a:ext cx="2862000" cy="57960"/>
          </a:xfrm>
          <a:prstGeom prst="rect">
            <a:avLst/>
          </a:prstGeom>
          <a:solidFill>
            <a:srgbClr val="043b7b"/>
          </a:solidFill>
          <a:ln>
            <a:noFill/>
          </a:ln>
        </p:spPr>
        <p:style>
          <a:lnRef idx="0"/>
          <a:fillRef idx="0"/>
          <a:effectRef idx="0"/>
          <a:fontRef idx="minor"/>
        </p:style>
      </p:sp>
      <p:sp>
        <p:nvSpPr>
          <p:cNvPr id="157" name="CustomShape 5"/>
          <p:cNvSpPr/>
          <p:nvPr/>
        </p:nvSpPr>
        <p:spPr>
          <a:xfrm>
            <a:off x="2862360" y="5087520"/>
            <a:ext cx="2862000" cy="57960"/>
          </a:xfrm>
          <a:prstGeom prst="rect">
            <a:avLst/>
          </a:prstGeom>
          <a:solidFill>
            <a:srgbClr val="c01953"/>
          </a:solidFill>
          <a:ln>
            <a:noFill/>
          </a:ln>
        </p:spPr>
        <p:style>
          <a:lnRef idx="0"/>
          <a:fillRef idx="0"/>
          <a:effectRef idx="0"/>
          <a:fontRef idx="minor"/>
        </p:style>
      </p:sp>
      <p:sp>
        <p:nvSpPr>
          <p:cNvPr id="158" name="CustomShape 6"/>
          <p:cNvSpPr/>
          <p:nvPr/>
        </p:nvSpPr>
        <p:spPr>
          <a:xfrm>
            <a:off x="8542440" y="4909680"/>
            <a:ext cx="42480" cy="6192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159" name="CustomShape 7"/>
          <p:cNvSpPr/>
          <p:nvPr/>
        </p:nvSpPr>
        <p:spPr>
          <a:xfrm>
            <a:off x="8593200" y="4909680"/>
            <a:ext cx="53280" cy="6264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160" name="CustomShape 8"/>
          <p:cNvSpPr/>
          <p:nvPr/>
        </p:nvSpPr>
        <p:spPr>
          <a:xfrm>
            <a:off x="8726400" y="4908960"/>
            <a:ext cx="64080" cy="640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161" name="CustomShape 9"/>
          <p:cNvSpPr/>
          <p:nvPr/>
        </p:nvSpPr>
        <p:spPr>
          <a:xfrm>
            <a:off x="8801640" y="4909680"/>
            <a:ext cx="40680" cy="6192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162" name="CustomShape 10"/>
          <p:cNvSpPr/>
          <p:nvPr/>
        </p:nvSpPr>
        <p:spPr>
          <a:xfrm>
            <a:off x="8854920" y="4909680"/>
            <a:ext cx="50400" cy="6192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163" name="CustomShape 11"/>
          <p:cNvSpPr/>
          <p:nvPr/>
        </p:nvSpPr>
        <p:spPr>
          <a:xfrm>
            <a:off x="8558640" y="4826880"/>
            <a:ext cx="61920" cy="5040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164" name="CustomShape 12"/>
          <p:cNvSpPr/>
          <p:nvPr/>
        </p:nvSpPr>
        <p:spPr>
          <a:xfrm>
            <a:off x="8475480" y="4909680"/>
            <a:ext cx="50760" cy="6192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165" name="CustomShape 13"/>
          <p:cNvSpPr/>
          <p:nvPr/>
        </p:nvSpPr>
        <p:spPr>
          <a:xfrm>
            <a:off x="8558640" y="5004000"/>
            <a:ext cx="61920" cy="50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166" name="CustomShape 14"/>
          <p:cNvSpPr/>
          <p:nvPr/>
        </p:nvSpPr>
        <p:spPr>
          <a:xfrm>
            <a:off x="8695440" y="4950000"/>
            <a:ext cx="32040" cy="2160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167" name="CustomShape 15"/>
          <p:cNvSpPr/>
          <p:nvPr/>
        </p:nvSpPr>
        <p:spPr>
          <a:xfrm>
            <a:off x="8695440" y="4909680"/>
            <a:ext cx="32040" cy="2232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168" name="CustomShape 16"/>
          <p:cNvSpPr/>
          <p:nvPr/>
        </p:nvSpPr>
        <p:spPr>
          <a:xfrm>
            <a:off x="8653320" y="4910040"/>
            <a:ext cx="50400" cy="6156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169" name="CustomShape 17"/>
          <p:cNvSpPr/>
          <p:nvPr/>
        </p:nvSpPr>
        <p:spPr>
          <a:xfrm>
            <a:off x="8810640" y="37440"/>
            <a:ext cx="291600" cy="291600"/>
          </a:xfrm>
          <a:prstGeom prst="ellipse">
            <a:avLst/>
          </a:prstGeom>
          <a:ln/>
        </p:spPr>
        <p:style>
          <a:lnRef idx="2">
            <a:schemeClr val="accent1">
              <a:shade val="50000"/>
            </a:schemeClr>
          </a:lnRef>
          <a:fillRef idx="1">
            <a:schemeClr val="accent1"/>
          </a:fillRef>
          <a:effectRef idx="0">
            <a:schemeClr val="accent1"/>
          </a:effectRef>
          <a:fontRef idx="minor"/>
        </p:style>
      </p:sp>
      <p:sp>
        <p:nvSpPr>
          <p:cNvPr id="170" name="CustomShape 18"/>
          <p:cNvSpPr/>
          <p:nvPr/>
        </p:nvSpPr>
        <p:spPr>
          <a:xfrm>
            <a:off x="8810640" y="37440"/>
            <a:ext cx="291600" cy="291600"/>
          </a:xfrm>
          <a:prstGeom prst="rect">
            <a:avLst/>
          </a:prstGeom>
          <a:noFill/>
          <a:ln>
            <a:noFill/>
          </a:ln>
        </p:spPr>
        <p:style>
          <a:lnRef idx="0"/>
          <a:fillRef idx="0"/>
          <a:effectRef idx="0"/>
          <a:fontRef idx="minor"/>
        </p:style>
        <p:txBody>
          <a:bodyPr lIns="0" rIns="0" tIns="0" bIns="0" anchor="ctr"/>
          <a:p>
            <a:pPr algn="ctr">
              <a:lnSpc>
                <a:spcPct val="100000"/>
              </a:lnSpc>
            </a:pPr>
            <a:fld id="{E0A65D53-6BB7-4193-8DB7-B7640B4CB119}" type="slidenum">
              <a:rPr b="0" lang="en-US" sz="1200" spc="-1" strike="noStrike">
                <a:solidFill>
                  <a:srgbClr val="ffffff"/>
                </a:solidFill>
                <a:uFill>
                  <a:solidFill>
                    <a:srgbClr val="ffffff"/>
                  </a:solidFill>
                </a:uFill>
                <a:latin typeface="Calibri Light"/>
              </a:rPr>
              <a:t>1</a:t>
            </a:fld>
            <a:endParaRPr b="0" lang="en-US" sz="1800" spc="-1" strike="noStrike">
              <a:solidFill>
                <a:srgbClr val="000000"/>
              </a:solidFill>
              <a:uFill>
                <a:solidFill>
                  <a:srgbClr val="ffffff"/>
                </a:solidFill>
              </a:uFill>
              <a:latin typeface="Arial"/>
            </a:endParaRPr>
          </a:p>
        </p:txBody>
      </p:sp>
      <p:sp>
        <p:nvSpPr>
          <p:cNvPr id="171" name="PlaceHolder 19"/>
          <p:cNvSpPr>
            <a:spLocks noGrp="1"/>
          </p:cNvSpPr>
          <p:nvPr>
            <p:ph type="title"/>
          </p:nvPr>
        </p:nvSpPr>
        <p:spPr>
          <a:xfrm>
            <a:off x="286920" y="273960"/>
            <a:ext cx="8593200" cy="376560"/>
          </a:xfrm>
          <a:prstGeom prst="rect">
            <a:avLst/>
          </a:prstGeom>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Edit Title</a:t>
            </a:r>
            <a:endParaRPr b="0" lang="en-US" sz="1400" spc="-1" strike="noStrike">
              <a:solidFill>
                <a:srgbClr val="000000"/>
              </a:solidFill>
              <a:uFill>
                <a:solidFill>
                  <a:srgbClr val="ffffff"/>
                </a:solidFill>
              </a:uFill>
              <a:latin typeface="Calibri"/>
            </a:endParaRPr>
          </a:p>
        </p:txBody>
      </p:sp>
      <p:sp>
        <p:nvSpPr>
          <p:cNvPr id="172" name="PlaceHolder 20"/>
          <p:cNvSpPr>
            <a:spLocks noGrp="1"/>
          </p:cNvSpPr>
          <p:nvPr>
            <p:ph type="body"/>
          </p:nvPr>
        </p:nvSpPr>
        <p:spPr>
          <a:xfrm>
            <a:off x="286920" y="897840"/>
            <a:ext cx="8593560" cy="3756240"/>
          </a:xfrm>
          <a:prstGeom prst="rect">
            <a:avLst/>
          </a:prstGeom>
        </p:spPr>
        <p:txBody>
          <a:bodyPr lIns="68760" rIns="68760" tIns="34200" bIns="34200"/>
          <a:p>
            <a:pPr marL="432000" indent="-324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Click to edit the outline text format</a:t>
            </a:r>
            <a:endParaRPr b="0" lang="en-US" sz="2100" spc="-1" strike="noStrike">
              <a:solidFill>
                <a:srgbClr val="445469"/>
              </a:solidFill>
              <a:uFill>
                <a:solidFill>
                  <a:srgbClr val="ffffff"/>
                </a:solidFill>
              </a:uFill>
              <a:latin typeface="Calibri Light"/>
            </a:endParaRPr>
          </a:p>
          <a:p>
            <a:pPr lvl="1" marL="864000" indent="-324000">
              <a:buClr>
                <a:srgbClr val="000000"/>
              </a:buClr>
              <a:buSzPct val="75000"/>
              <a:buFont typeface="Symbol" charset="2"/>
              <a:buChar char=""/>
            </a:pPr>
            <a:r>
              <a:rPr b="0" lang="en-US" sz="2100" spc="-1" strike="noStrike">
                <a:solidFill>
                  <a:srgbClr val="445469"/>
                </a:solidFill>
                <a:uFill>
                  <a:solidFill>
                    <a:srgbClr val="ffffff"/>
                  </a:solidFill>
                </a:uFill>
                <a:latin typeface="Calibri Light"/>
                <a:ea typeface="Avenir Next"/>
              </a:rPr>
              <a:t>Second Outline Level</a:t>
            </a:r>
            <a:endParaRPr b="0" lang="en-US" sz="2100" spc="-1" strike="noStrike">
              <a:solidFill>
                <a:srgbClr val="445469"/>
              </a:solidFill>
              <a:uFill>
                <a:solidFill>
                  <a:srgbClr val="ffffff"/>
                </a:solidFill>
              </a:uFill>
              <a:latin typeface="Calibri Light"/>
            </a:endParaRPr>
          </a:p>
          <a:p>
            <a:pPr lvl="2" marL="1296000" indent="-288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Third Outline Level</a:t>
            </a:r>
            <a:endParaRPr b="0" lang="en-US" sz="2100" spc="-1" strike="noStrike">
              <a:solidFill>
                <a:srgbClr val="445469"/>
              </a:solidFill>
              <a:uFill>
                <a:solidFill>
                  <a:srgbClr val="ffffff"/>
                </a:solidFill>
              </a:uFill>
              <a:latin typeface="Calibri Light"/>
            </a:endParaRPr>
          </a:p>
          <a:p>
            <a:pPr lvl="3" marL="1728000" indent="-216000">
              <a:buClr>
                <a:srgbClr val="000000"/>
              </a:buClr>
              <a:buSzPct val="75000"/>
              <a:buFont typeface="Symbol" charset="2"/>
              <a:buChar char=""/>
            </a:pPr>
            <a:r>
              <a:rPr b="0" lang="en-US" sz="2100" spc="-1" strike="noStrike">
                <a:solidFill>
                  <a:srgbClr val="445469"/>
                </a:solidFill>
                <a:uFill>
                  <a:solidFill>
                    <a:srgbClr val="ffffff"/>
                  </a:solidFill>
                </a:uFill>
                <a:latin typeface="Calibri Light"/>
                <a:ea typeface="Avenir Next"/>
              </a:rPr>
              <a:t>Fourth Outline Level</a:t>
            </a:r>
            <a:endParaRPr b="0" lang="en-US" sz="2100" spc="-1" strike="noStrike">
              <a:solidFill>
                <a:srgbClr val="445469"/>
              </a:solidFill>
              <a:uFill>
                <a:solidFill>
                  <a:srgbClr val="ffffff"/>
                </a:solidFill>
              </a:uFill>
              <a:latin typeface="Calibri Light"/>
            </a:endParaRPr>
          </a:p>
          <a:p>
            <a:pPr lvl="4" marL="2160000" indent="-216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Fifth Outline Level</a:t>
            </a:r>
            <a:endParaRPr b="0" lang="en-US" sz="2100" spc="-1" strike="noStrike">
              <a:solidFill>
                <a:srgbClr val="445469"/>
              </a:solidFill>
              <a:uFill>
                <a:solidFill>
                  <a:srgbClr val="ffffff"/>
                </a:solidFill>
              </a:uFill>
              <a:latin typeface="Calibri Light"/>
            </a:endParaRPr>
          </a:p>
          <a:p>
            <a:pPr lvl="5" marL="2592000" indent="-216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ea typeface="Avenir Next"/>
              </a:rPr>
              <a:t>Sixth Outline Level</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Seventh Outline LevelClick to edit content</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Click to edit content</a:t>
            </a:r>
            <a:endParaRPr b="0" lang="en-US" sz="2100" spc="-1" strike="noStrike">
              <a:solidFill>
                <a:srgbClr val="445469"/>
              </a:solidFill>
              <a:uFill>
                <a:solidFill>
                  <a:srgbClr val="ffffff"/>
                </a:solidFill>
              </a:uFill>
              <a:latin typeface="Calibri Light"/>
            </a:endParaRPr>
          </a:p>
          <a:p>
            <a:pPr lvl="2" marL="857160" indent="-269640">
              <a:lnSpc>
                <a:spcPct val="100000"/>
              </a:lnSpc>
              <a:buClr>
                <a:srgbClr val="445469"/>
              </a:buClr>
              <a:buFont typeface="Wingdings" charset="2"/>
              <a:buChar char=""/>
            </a:pPr>
            <a:r>
              <a:rPr b="0" lang="en-US" sz="1500" spc="-1" strike="noStrike">
                <a:solidFill>
                  <a:srgbClr val="445469"/>
                </a:solidFill>
                <a:uFill>
                  <a:solidFill>
                    <a:srgbClr val="ffffff"/>
                  </a:solidFill>
                </a:uFill>
                <a:latin typeface="Calibri Light"/>
                <a:ea typeface="Avenir Next"/>
              </a:rPr>
              <a:t>Click to edit content</a:t>
            </a:r>
            <a:endParaRPr b="0" lang="en-US" sz="2100" spc="-1" strike="noStrike">
              <a:solidFill>
                <a:srgbClr val="445469"/>
              </a:solidFill>
              <a:uFill>
                <a:solidFill>
                  <a:srgbClr val="ffffff"/>
                </a:solidFill>
              </a:uFill>
              <a:latin typeface="Calibri Light"/>
            </a:endParaRPr>
          </a:p>
          <a:p>
            <a:pPr lvl="3" marL="1200240" indent="-269640">
              <a:lnSpc>
                <a:spcPct val="100000"/>
              </a:lnSpc>
              <a:buClr>
                <a:srgbClr val="445469"/>
              </a:buClr>
              <a:buFont typeface="Arial"/>
              <a:buChar char="­"/>
            </a:pPr>
            <a:r>
              <a:rPr b="0" lang="en-US" sz="1400" spc="-1" strike="noStrike">
                <a:solidFill>
                  <a:srgbClr val="445469"/>
                </a:solidFill>
                <a:uFill>
                  <a:solidFill>
                    <a:srgbClr val="ffffff"/>
                  </a:solidFill>
                </a:uFill>
                <a:latin typeface="Calibri Light"/>
                <a:ea typeface="Avenir Next"/>
              </a:rPr>
              <a:t>Click to edit content</a:t>
            </a:r>
            <a:endParaRPr b="0" lang="en-US" sz="2100" spc="-1" strike="noStrike">
              <a:solidFill>
                <a:srgbClr val="445469"/>
              </a:solidFill>
              <a:uFill>
                <a:solidFill>
                  <a:srgbClr val="ffffff"/>
                </a:solidFill>
              </a:uFill>
              <a:latin typeface="Calibri Light"/>
            </a:endParaRPr>
          </a:p>
          <a:p>
            <a:pPr lvl="4" marL="1542960" indent="-269640">
              <a:lnSpc>
                <a:spcPct val="100000"/>
              </a:lnSpc>
              <a:buClr>
                <a:srgbClr val="445469"/>
              </a:buClr>
              <a:buFont typeface="Wingdings" charset="2"/>
              <a:buChar char=""/>
            </a:pPr>
            <a:r>
              <a:rPr b="0" lang="en-US" sz="1400" spc="-1" strike="noStrike">
                <a:solidFill>
                  <a:srgbClr val="445469"/>
                </a:solidFill>
                <a:uFill>
                  <a:solidFill>
                    <a:srgbClr val="ffffff"/>
                  </a:solidFill>
                </a:uFill>
                <a:latin typeface="Calibri Light"/>
                <a:ea typeface="Avenir Next"/>
              </a:rPr>
              <a:t>Click to edit content</a:t>
            </a:r>
            <a:endParaRPr b="0" lang="en-US" sz="2100" spc="-1" strike="noStrike">
              <a:solidFill>
                <a:srgbClr val="445469"/>
              </a:solidFill>
              <a:uFill>
                <a:solidFill>
                  <a:srgbClr val="ffffff"/>
                </a:solidFill>
              </a:uFill>
              <a:latin typeface="Calibri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CustomShape 1"/>
          <p:cNvSpPr/>
          <p:nvPr/>
        </p:nvSpPr>
        <p:spPr>
          <a:xfrm>
            <a:off x="273600" y="4893480"/>
            <a:ext cx="745200" cy="160200"/>
          </a:xfrm>
          <a:prstGeom prst="rect">
            <a:avLst/>
          </a:prstGeom>
          <a:noFill/>
          <a:ln>
            <a:noFill/>
          </a:ln>
        </p:spPr>
        <p:style>
          <a:lnRef idx="0"/>
          <a:fillRef idx="0"/>
          <a:effectRef idx="0"/>
          <a:fontRef idx="minor"/>
        </p:style>
        <p:txBody>
          <a:bodyPr wrap="none" lIns="68760" rIns="68760" tIns="34200" bIns="34200"/>
          <a:p>
            <a:pPr>
              <a:lnSpc>
                <a:spcPct val="100000"/>
              </a:lnSpc>
            </a:pPr>
            <a:r>
              <a:rPr b="0" lang="en-US" sz="600" spc="-1" strike="noStrike">
                <a:solidFill>
                  <a:srgbClr val="445469"/>
                </a:solidFill>
                <a:uFill>
                  <a:solidFill>
                    <a:srgbClr val="ffffff"/>
                  </a:solidFill>
                </a:uFill>
                <a:latin typeface="Calibri Light"/>
              </a:rPr>
              <a:t>www.luxoft.com</a:t>
            </a:r>
            <a:endParaRPr b="0" lang="en-US" sz="1800" spc="-1" strike="noStrike">
              <a:solidFill>
                <a:srgbClr val="000000"/>
              </a:solidFill>
              <a:uFill>
                <a:solidFill>
                  <a:srgbClr val="ffffff"/>
                </a:solidFill>
              </a:uFill>
              <a:latin typeface="Arial"/>
            </a:endParaRPr>
          </a:p>
        </p:txBody>
      </p:sp>
      <p:sp>
        <p:nvSpPr>
          <p:cNvPr id="208" name="CustomShape 2"/>
          <p:cNvSpPr/>
          <p:nvPr/>
        </p:nvSpPr>
        <p:spPr>
          <a:xfrm>
            <a:off x="8588160" y="5087520"/>
            <a:ext cx="555480" cy="57240"/>
          </a:xfrm>
          <a:custGeom>
            <a:avLst/>
            <a:gdLst/>
            <a:ahLst/>
            <a:rect l="l" t="t" r="r" b="b"/>
            <a:pathLst>
              <a:path w="555818" h="57421">
                <a:moveTo>
                  <a:pt x="57421" y="0"/>
                </a:moveTo>
                <a:lnTo>
                  <a:pt x="555818" y="0"/>
                </a:lnTo>
                <a:lnTo>
                  <a:pt x="555818" y="57421"/>
                </a:lnTo>
                <a:lnTo>
                  <a:pt x="0" y="57421"/>
                </a:lnTo>
                <a:close/>
              </a:path>
            </a:pathLst>
          </a:custGeom>
          <a:solidFill>
            <a:srgbClr val="ffe500"/>
          </a:solidFill>
          <a:ln>
            <a:noFill/>
          </a:ln>
        </p:spPr>
        <p:style>
          <a:lnRef idx="0"/>
          <a:fillRef idx="0"/>
          <a:effectRef idx="0"/>
          <a:fontRef idx="minor"/>
        </p:style>
      </p:sp>
      <p:sp>
        <p:nvSpPr>
          <p:cNvPr id="209" name="CustomShape 3"/>
          <p:cNvSpPr/>
          <p:nvPr/>
        </p:nvSpPr>
        <p:spPr>
          <a:xfrm>
            <a:off x="5724360" y="5087520"/>
            <a:ext cx="2863440" cy="57960"/>
          </a:xfrm>
          <a:custGeom>
            <a:avLst/>
            <a:gdLst/>
            <a:ah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p:spPr>
        <p:style>
          <a:lnRef idx="0"/>
          <a:fillRef idx="0"/>
          <a:effectRef idx="0"/>
          <a:fontRef idx="minor"/>
        </p:style>
      </p:sp>
      <p:sp>
        <p:nvSpPr>
          <p:cNvPr id="210" name="CustomShape 4"/>
          <p:cNvSpPr/>
          <p:nvPr/>
        </p:nvSpPr>
        <p:spPr>
          <a:xfrm>
            <a:off x="0" y="5087520"/>
            <a:ext cx="2862000" cy="57960"/>
          </a:xfrm>
          <a:prstGeom prst="rect">
            <a:avLst/>
          </a:prstGeom>
          <a:solidFill>
            <a:srgbClr val="043b7b"/>
          </a:solidFill>
          <a:ln>
            <a:noFill/>
          </a:ln>
        </p:spPr>
        <p:style>
          <a:lnRef idx="0"/>
          <a:fillRef idx="0"/>
          <a:effectRef idx="0"/>
          <a:fontRef idx="minor"/>
        </p:style>
      </p:sp>
      <p:sp>
        <p:nvSpPr>
          <p:cNvPr id="211" name="CustomShape 5"/>
          <p:cNvSpPr/>
          <p:nvPr/>
        </p:nvSpPr>
        <p:spPr>
          <a:xfrm>
            <a:off x="2862360" y="5087520"/>
            <a:ext cx="2862000" cy="57960"/>
          </a:xfrm>
          <a:prstGeom prst="rect">
            <a:avLst/>
          </a:prstGeom>
          <a:solidFill>
            <a:srgbClr val="c01953"/>
          </a:solidFill>
          <a:ln>
            <a:noFill/>
          </a:ln>
        </p:spPr>
        <p:style>
          <a:lnRef idx="0"/>
          <a:fillRef idx="0"/>
          <a:effectRef idx="0"/>
          <a:fontRef idx="minor"/>
        </p:style>
      </p:sp>
      <p:sp>
        <p:nvSpPr>
          <p:cNvPr id="212" name="CustomShape 6"/>
          <p:cNvSpPr/>
          <p:nvPr/>
        </p:nvSpPr>
        <p:spPr>
          <a:xfrm>
            <a:off x="8542440" y="4909680"/>
            <a:ext cx="42480" cy="6192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p:spPr>
        <p:style>
          <a:lnRef idx="0"/>
          <a:fillRef idx="0"/>
          <a:effectRef idx="0"/>
          <a:fontRef idx="minor"/>
        </p:style>
      </p:sp>
      <p:sp>
        <p:nvSpPr>
          <p:cNvPr id="213" name="CustomShape 7"/>
          <p:cNvSpPr/>
          <p:nvPr/>
        </p:nvSpPr>
        <p:spPr>
          <a:xfrm>
            <a:off x="8593200" y="4909680"/>
            <a:ext cx="53280" cy="6264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p:spPr>
        <p:style>
          <a:lnRef idx="0"/>
          <a:fillRef idx="0"/>
          <a:effectRef idx="0"/>
          <a:fontRef idx="minor"/>
        </p:style>
      </p:sp>
      <p:sp>
        <p:nvSpPr>
          <p:cNvPr id="214" name="CustomShape 8"/>
          <p:cNvSpPr/>
          <p:nvPr/>
        </p:nvSpPr>
        <p:spPr>
          <a:xfrm>
            <a:off x="8726400" y="4908960"/>
            <a:ext cx="64080" cy="640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p:spPr>
        <p:style>
          <a:lnRef idx="0"/>
          <a:fillRef idx="0"/>
          <a:effectRef idx="0"/>
          <a:fontRef idx="minor"/>
        </p:style>
      </p:sp>
      <p:sp>
        <p:nvSpPr>
          <p:cNvPr id="215" name="CustomShape 9"/>
          <p:cNvSpPr/>
          <p:nvPr/>
        </p:nvSpPr>
        <p:spPr>
          <a:xfrm>
            <a:off x="8801640" y="4909680"/>
            <a:ext cx="40680" cy="6192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p:spPr>
        <p:style>
          <a:lnRef idx="0"/>
          <a:fillRef idx="0"/>
          <a:effectRef idx="0"/>
          <a:fontRef idx="minor"/>
        </p:style>
      </p:sp>
      <p:sp>
        <p:nvSpPr>
          <p:cNvPr id="216" name="CustomShape 10"/>
          <p:cNvSpPr/>
          <p:nvPr/>
        </p:nvSpPr>
        <p:spPr>
          <a:xfrm>
            <a:off x="8854920" y="4909680"/>
            <a:ext cx="50400" cy="6192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p:spPr>
        <p:style>
          <a:lnRef idx="0"/>
          <a:fillRef idx="0"/>
          <a:effectRef idx="0"/>
          <a:fontRef idx="minor"/>
        </p:style>
      </p:sp>
      <p:sp>
        <p:nvSpPr>
          <p:cNvPr id="217" name="CustomShape 11"/>
          <p:cNvSpPr/>
          <p:nvPr/>
        </p:nvSpPr>
        <p:spPr>
          <a:xfrm>
            <a:off x="8558640" y="4826880"/>
            <a:ext cx="61920" cy="5040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p:spPr>
        <p:style>
          <a:lnRef idx="0"/>
          <a:fillRef idx="0"/>
          <a:effectRef idx="0"/>
          <a:fontRef idx="minor"/>
        </p:style>
      </p:sp>
      <p:sp>
        <p:nvSpPr>
          <p:cNvPr id="218" name="CustomShape 12"/>
          <p:cNvSpPr/>
          <p:nvPr/>
        </p:nvSpPr>
        <p:spPr>
          <a:xfrm>
            <a:off x="8475480" y="4909680"/>
            <a:ext cx="50760" cy="6192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p:spPr>
        <p:style>
          <a:lnRef idx="0"/>
          <a:fillRef idx="0"/>
          <a:effectRef idx="0"/>
          <a:fontRef idx="minor"/>
        </p:style>
      </p:sp>
      <p:sp>
        <p:nvSpPr>
          <p:cNvPr id="219" name="CustomShape 13"/>
          <p:cNvSpPr/>
          <p:nvPr/>
        </p:nvSpPr>
        <p:spPr>
          <a:xfrm>
            <a:off x="8558640" y="5004000"/>
            <a:ext cx="61920" cy="50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p:spPr>
        <p:style>
          <a:lnRef idx="0"/>
          <a:fillRef idx="0"/>
          <a:effectRef idx="0"/>
          <a:fontRef idx="minor"/>
        </p:style>
      </p:sp>
      <p:sp>
        <p:nvSpPr>
          <p:cNvPr id="220" name="CustomShape 14"/>
          <p:cNvSpPr/>
          <p:nvPr/>
        </p:nvSpPr>
        <p:spPr>
          <a:xfrm>
            <a:off x="8695440" y="4950000"/>
            <a:ext cx="32040" cy="21600"/>
          </a:xfrm>
          <a:custGeom>
            <a:avLst/>
            <a:gdLst/>
            <a:ahLst/>
            <a:rect l="l" t="t" r="r" b="b"/>
            <a:pathLst>
              <a:path w="187" h="127">
                <a:moveTo>
                  <a:pt x="0" y="57"/>
                </a:moveTo>
                <a:lnTo>
                  <a:pt x="71" y="127"/>
                </a:lnTo>
                <a:lnTo>
                  <a:pt x="187" y="127"/>
                </a:lnTo>
                <a:lnTo>
                  <a:pt x="57" y="0"/>
                </a:lnTo>
                <a:lnTo>
                  <a:pt x="0" y="57"/>
                </a:lnTo>
                <a:close/>
              </a:path>
            </a:pathLst>
          </a:custGeom>
          <a:solidFill>
            <a:srgbClr val="004180"/>
          </a:solidFill>
          <a:ln>
            <a:noFill/>
          </a:ln>
        </p:spPr>
        <p:style>
          <a:lnRef idx="0"/>
          <a:fillRef idx="0"/>
          <a:effectRef idx="0"/>
          <a:fontRef idx="minor"/>
        </p:style>
      </p:sp>
      <p:sp>
        <p:nvSpPr>
          <p:cNvPr id="221" name="CustomShape 15"/>
          <p:cNvSpPr/>
          <p:nvPr/>
        </p:nvSpPr>
        <p:spPr>
          <a:xfrm>
            <a:off x="8695440" y="4909680"/>
            <a:ext cx="32040" cy="22320"/>
          </a:xfrm>
          <a:custGeom>
            <a:avLst/>
            <a:gdLst/>
            <a:ahLst/>
            <a:rect l="l" t="t" r="r" b="b"/>
            <a:pathLst>
              <a:path w="187" h="130">
                <a:moveTo>
                  <a:pt x="57" y="130"/>
                </a:moveTo>
                <a:lnTo>
                  <a:pt x="187" y="0"/>
                </a:lnTo>
                <a:lnTo>
                  <a:pt x="74" y="0"/>
                </a:lnTo>
                <a:lnTo>
                  <a:pt x="0" y="74"/>
                </a:lnTo>
                <a:lnTo>
                  <a:pt x="57" y="130"/>
                </a:lnTo>
                <a:close/>
              </a:path>
            </a:pathLst>
          </a:custGeom>
          <a:solidFill>
            <a:srgbClr val="004180"/>
          </a:solidFill>
          <a:ln>
            <a:noFill/>
          </a:ln>
        </p:spPr>
        <p:style>
          <a:lnRef idx="0"/>
          <a:fillRef idx="0"/>
          <a:effectRef idx="0"/>
          <a:fontRef idx="minor"/>
        </p:style>
      </p:sp>
      <p:sp>
        <p:nvSpPr>
          <p:cNvPr id="222" name="CustomShape 16"/>
          <p:cNvSpPr/>
          <p:nvPr/>
        </p:nvSpPr>
        <p:spPr>
          <a:xfrm>
            <a:off x="8653320" y="4910040"/>
            <a:ext cx="50400" cy="6156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p:spPr>
        <p:style>
          <a:lnRef idx="0"/>
          <a:fillRef idx="0"/>
          <a:effectRef idx="0"/>
          <a:fontRef idx="minor"/>
        </p:style>
      </p:sp>
      <p:sp>
        <p:nvSpPr>
          <p:cNvPr id="223" name="CustomShape 17"/>
          <p:cNvSpPr/>
          <p:nvPr/>
        </p:nvSpPr>
        <p:spPr>
          <a:xfrm>
            <a:off x="8810640" y="37440"/>
            <a:ext cx="291600" cy="291600"/>
          </a:xfrm>
          <a:prstGeom prst="ellipse">
            <a:avLst/>
          </a:prstGeom>
          <a:ln/>
        </p:spPr>
        <p:style>
          <a:lnRef idx="2">
            <a:schemeClr val="accent1">
              <a:shade val="50000"/>
            </a:schemeClr>
          </a:lnRef>
          <a:fillRef idx="1">
            <a:schemeClr val="accent1"/>
          </a:fillRef>
          <a:effectRef idx="0">
            <a:schemeClr val="accent1"/>
          </a:effectRef>
          <a:fontRef idx="minor"/>
        </p:style>
      </p:sp>
      <p:sp>
        <p:nvSpPr>
          <p:cNvPr id="224" name="CustomShape 18"/>
          <p:cNvSpPr/>
          <p:nvPr/>
        </p:nvSpPr>
        <p:spPr>
          <a:xfrm>
            <a:off x="8810640" y="37440"/>
            <a:ext cx="291600" cy="291600"/>
          </a:xfrm>
          <a:prstGeom prst="rect">
            <a:avLst/>
          </a:prstGeom>
          <a:noFill/>
          <a:ln>
            <a:noFill/>
          </a:ln>
        </p:spPr>
        <p:style>
          <a:lnRef idx="0"/>
          <a:fillRef idx="0"/>
          <a:effectRef idx="0"/>
          <a:fontRef idx="minor"/>
        </p:style>
        <p:txBody>
          <a:bodyPr lIns="0" rIns="0" tIns="0" bIns="0" anchor="ctr"/>
          <a:p>
            <a:pPr algn="ctr">
              <a:lnSpc>
                <a:spcPct val="100000"/>
              </a:lnSpc>
            </a:pPr>
            <a:fld id="{B744AE68-2FD7-4F50-AAE9-605B5C6AD737}" type="slidenum">
              <a:rPr b="0" lang="en-US" sz="1200" spc="-1" strike="noStrike">
                <a:solidFill>
                  <a:srgbClr val="ffffff"/>
                </a:solidFill>
                <a:uFill>
                  <a:solidFill>
                    <a:srgbClr val="ffffff"/>
                  </a:solidFill>
                </a:uFill>
                <a:latin typeface="Calibri Light"/>
              </a:rPr>
              <a:t>&lt;number&gt;</a:t>
            </a:fld>
            <a:endParaRPr b="0" lang="en-US" sz="1800" spc="-1" strike="noStrike">
              <a:solidFill>
                <a:srgbClr val="000000"/>
              </a:solidFill>
              <a:uFill>
                <a:solidFill>
                  <a:srgbClr val="ffffff"/>
                </a:solidFill>
              </a:uFill>
              <a:latin typeface="Arial"/>
            </a:endParaRPr>
          </a:p>
        </p:txBody>
      </p:sp>
      <p:sp>
        <p:nvSpPr>
          <p:cNvPr id="225" name="CustomShape 19"/>
          <p:cNvSpPr/>
          <p:nvPr/>
        </p:nvSpPr>
        <p:spPr>
          <a:xfrm>
            <a:off x="0" y="0"/>
            <a:ext cx="9143640" cy="5143320"/>
          </a:xfrm>
          <a:prstGeom prst="rect">
            <a:avLst/>
          </a:prstGeom>
          <a:solidFill>
            <a:srgbClr val="002060"/>
          </a:solidFill>
          <a:ln/>
        </p:spPr>
        <p:style>
          <a:lnRef idx="1">
            <a:schemeClr val="accent1"/>
          </a:lnRef>
          <a:fillRef idx="3">
            <a:schemeClr val="accent1"/>
          </a:fillRef>
          <a:effectRef idx="2">
            <a:schemeClr val="accent1"/>
          </a:effectRef>
          <a:fontRef idx="minor"/>
        </p:style>
      </p:sp>
      <p:sp>
        <p:nvSpPr>
          <p:cNvPr id="226" name="CustomShape 20"/>
          <p:cNvSpPr/>
          <p:nvPr/>
        </p:nvSpPr>
        <p:spPr>
          <a:xfrm>
            <a:off x="10739880" y="3153240"/>
            <a:ext cx="269640" cy="242640"/>
          </a:xfrm>
          <a:custGeom>
            <a:avLst/>
            <a:gdLst/>
            <a:ahLst/>
            <a:rect l="l" t="t" r="r" b="b"/>
            <a:pathLst>
              <a:path w="130" h="117">
                <a:moveTo>
                  <a:pt x="130" y="0"/>
                </a:moveTo>
                <a:lnTo>
                  <a:pt x="129" y="0"/>
                </a:lnTo>
                <a:lnTo>
                  <a:pt x="0" y="11"/>
                </a:lnTo>
                <a:lnTo>
                  <a:pt x="74" y="117"/>
                </a:lnTo>
                <a:lnTo>
                  <a:pt x="74" y="117"/>
                </a:lnTo>
                <a:lnTo>
                  <a:pt x="130" y="0"/>
                </a:lnTo>
              </a:path>
            </a:pathLst>
          </a:custGeom>
          <a:noFill/>
          <a:ln w="9360">
            <a:noFill/>
          </a:ln>
        </p:spPr>
        <p:style>
          <a:lnRef idx="0"/>
          <a:fillRef idx="0"/>
          <a:effectRef idx="0"/>
          <a:fontRef idx="minor"/>
        </p:style>
      </p:sp>
      <p:sp>
        <p:nvSpPr>
          <p:cNvPr id="227" name="CustomShape 21"/>
          <p:cNvSpPr/>
          <p:nvPr/>
        </p:nvSpPr>
        <p:spPr>
          <a:xfrm>
            <a:off x="614520" y="4520880"/>
            <a:ext cx="413280" cy="119520"/>
          </a:xfrm>
          <a:custGeom>
            <a:avLst/>
            <a:gdLst/>
            <a:ahLst/>
            <a:rect l="l" t="t"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360">
            <a:noFill/>
          </a:ln>
        </p:spPr>
        <p:style>
          <a:lnRef idx="0"/>
          <a:fillRef idx="0"/>
          <a:effectRef idx="0"/>
          <a:fontRef idx="minor"/>
        </p:style>
      </p:sp>
      <p:sp>
        <p:nvSpPr>
          <p:cNvPr id="228" name="CustomShape 22"/>
          <p:cNvSpPr/>
          <p:nvPr/>
        </p:nvSpPr>
        <p:spPr>
          <a:xfrm>
            <a:off x="950040" y="4547880"/>
            <a:ext cx="36360" cy="61920"/>
          </a:xfrm>
          <a:custGeom>
            <a:avLst/>
            <a:gdLst/>
            <a:ahLst/>
            <a:rect l="l" t="t"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360">
            <a:noFill/>
          </a:ln>
        </p:spPr>
        <p:style>
          <a:lnRef idx="0"/>
          <a:fillRef idx="0"/>
          <a:effectRef idx="0"/>
          <a:fontRef idx="minor"/>
        </p:style>
      </p:sp>
      <p:sp>
        <p:nvSpPr>
          <p:cNvPr id="229" name="CustomShape 23"/>
          <p:cNvSpPr/>
          <p:nvPr/>
        </p:nvSpPr>
        <p:spPr>
          <a:xfrm>
            <a:off x="842400" y="4663080"/>
            <a:ext cx="86760" cy="135720"/>
          </a:xfrm>
          <a:custGeom>
            <a:avLst/>
            <a:gdLst/>
            <a:ahLst/>
            <a:rect l="l" t="t"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360">
            <a:noFill/>
          </a:ln>
        </p:spPr>
        <p:style>
          <a:lnRef idx="0"/>
          <a:fillRef idx="0"/>
          <a:effectRef idx="0"/>
          <a:fontRef idx="minor"/>
        </p:style>
      </p:sp>
      <p:sp>
        <p:nvSpPr>
          <p:cNvPr id="230" name="CustomShape 24"/>
          <p:cNvSpPr/>
          <p:nvPr/>
        </p:nvSpPr>
        <p:spPr>
          <a:xfrm>
            <a:off x="614520" y="4667760"/>
            <a:ext cx="101880" cy="127800"/>
          </a:xfrm>
          <a:custGeom>
            <a:avLst/>
            <a:gdLst/>
            <a:ahLst/>
            <a:rect l="l" t="t"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360">
            <a:noFill/>
          </a:ln>
        </p:spPr>
        <p:style>
          <a:lnRef idx="0"/>
          <a:fillRef idx="0"/>
          <a:effectRef idx="0"/>
          <a:fontRef idx="minor"/>
        </p:style>
      </p:sp>
      <p:sp>
        <p:nvSpPr>
          <p:cNvPr id="231" name="CustomShape 25"/>
          <p:cNvSpPr/>
          <p:nvPr/>
        </p:nvSpPr>
        <p:spPr>
          <a:xfrm>
            <a:off x="727200" y="4667760"/>
            <a:ext cx="112680" cy="127800"/>
          </a:xfrm>
          <a:custGeom>
            <a:avLst/>
            <a:gdLst/>
            <a:ahLst/>
            <a:rect l="l" t="t"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360">
            <a:noFill/>
          </a:ln>
        </p:spPr>
        <p:style>
          <a:lnRef idx="0"/>
          <a:fillRef idx="0"/>
          <a:effectRef idx="0"/>
          <a:fontRef idx="minor"/>
        </p:style>
      </p:sp>
      <p:sp>
        <p:nvSpPr>
          <p:cNvPr id="232" name="CustomShape 26"/>
          <p:cNvSpPr/>
          <p:nvPr/>
        </p:nvSpPr>
        <p:spPr>
          <a:xfrm>
            <a:off x="948240" y="4667040"/>
            <a:ext cx="80280" cy="128160"/>
          </a:xfrm>
          <a:custGeom>
            <a:avLst/>
            <a:gdLst/>
            <a:ahLst/>
            <a:rect l="l" t="t"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360">
            <a:noFill/>
          </a:ln>
        </p:spPr>
        <p:style>
          <a:lnRef idx="0"/>
          <a:fillRef idx="0"/>
          <a:effectRef idx="0"/>
          <a:fontRef idx="minor"/>
        </p:style>
      </p:sp>
      <p:sp>
        <p:nvSpPr>
          <p:cNvPr id="233" name="CustomShape 27"/>
          <p:cNvSpPr/>
          <p:nvPr/>
        </p:nvSpPr>
        <p:spPr>
          <a:xfrm>
            <a:off x="1030320" y="4776840"/>
            <a:ext cx="22320" cy="21960"/>
          </a:xfrm>
          <a:custGeom>
            <a:avLst/>
            <a:gdLst/>
            <a:ahLst/>
            <a:rect l="l" t="t"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360">
            <a:noFill/>
          </a:ln>
        </p:spPr>
        <p:style>
          <a:lnRef idx="0"/>
          <a:fillRef idx="0"/>
          <a:effectRef idx="0"/>
          <a:fontRef idx="minor"/>
        </p:style>
      </p:sp>
      <p:sp>
        <p:nvSpPr>
          <p:cNvPr id="234" name="CustomShape 28"/>
          <p:cNvSpPr/>
          <p:nvPr/>
        </p:nvSpPr>
        <p:spPr>
          <a:xfrm>
            <a:off x="1037160" y="4781160"/>
            <a:ext cx="8640" cy="11880"/>
          </a:xfrm>
          <a:custGeom>
            <a:avLst/>
            <a:gdLst/>
            <a:ahLst/>
            <a:rect l="l" t="t"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360">
            <a:noFill/>
          </a:ln>
        </p:spPr>
        <p:style>
          <a:lnRef idx="0"/>
          <a:fillRef idx="0"/>
          <a:effectRef idx="0"/>
          <a:fontRef idx="minor"/>
        </p:style>
      </p:sp>
      <p:sp>
        <p:nvSpPr>
          <p:cNvPr id="235" name="CustomShape 29"/>
          <p:cNvSpPr/>
          <p:nvPr/>
        </p:nvSpPr>
        <p:spPr>
          <a:xfrm>
            <a:off x="621360" y="4376520"/>
            <a:ext cx="81720" cy="115920"/>
          </a:xfrm>
          <a:custGeom>
            <a:avLst/>
            <a:gdLst/>
            <a:ahLst/>
            <a:rect l="l" t="t"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360">
            <a:noFill/>
          </a:ln>
        </p:spPr>
        <p:style>
          <a:lnRef idx="0"/>
          <a:fillRef idx="0"/>
          <a:effectRef idx="0"/>
          <a:fontRef idx="minor"/>
        </p:style>
      </p:sp>
      <p:sp>
        <p:nvSpPr>
          <p:cNvPr id="236" name="CustomShape 30"/>
          <p:cNvSpPr/>
          <p:nvPr/>
        </p:nvSpPr>
        <p:spPr>
          <a:xfrm>
            <a:off x="714960" y="4375440"/>
            <a:ext cx="108000" cy="117000"/>
          </a:xfrm>
          <a:custGeom>
            <a:avLst/>
            <a:gdLst/>
            <a:ahLst/>
            <a:rect l="l" t="t"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360">
            <a:noFill/>
          </a:ln>
        </p:spPr>
        <p:style>
          <a:lnRef idx="0"/>
          <a:fillRef idx="0"/>
          <a:effectRef idx="0"/>
          <a:fontRef idx="minor"/>
        </p:style>
      </p:sp>
      <p:sp>
        <p:nvSpPr>
          <p:cNvPr id="237" name="CustomShape 31"/>
          <p:cNvSpPr/>
          <p:nvPr/>
        </p:nvSpPr>
        <p:spPr>
          <a:xfrm>
            <a:off x="842400" y="4375440"/>
            <a:ext cx="79560" cy="117000"/>
          </a:xfrm>
          <a:custGeom>
            <a:avLst/>
            <a:gdLst/>
            <a:ahLst/>
            <a:rect l="l" t="t"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360">
            <a:noFill/>
          </a:ln>
        </p:spPr>
        <p:style>
          <a:lnRef idx="0"/>
          <a:fillRef idx="0"/>
          <a:effectRef idx="0"/>
          <a:fontRef idx="minor"/>
        </p:style>
      </p:sp>
      <p:sp>
        <p:nvSpPr>
          <p:cNvPr id="238" name="CustomShape 32"/>
          <p:cNvSpPr/>
          <p:nvPr/>
        </p:nvSpPr>
        <p:spPr>
          <a:xfrm>
            <a:off x="939960" y="4375440"/>
            <a:ext cx="92520" cy="117000"/>
          </a:xfrm>
          <a:custGeom>
            <a:avLst/>
            <a:gdLst/>
            <a:ahLst/>
            <a:rect l="l" t="t"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360">
            <a:noFill/>
          </a:ln>
        </p:spPr>
        <p:style>
          <a:lnRef idx="0"/>
          <a:fillRef idx="0"/>
          <a:effectRef idx="0"/>
          <a:fontRef idx="minor"/>
        </p:style>
      </p:sp>
      <p:sp>
        <p:nvSpPr>
          <p:cNvPr id="239" name="PlaceHolder 33"/>
          <p:cNvSpPr>
            <a:spLocks noGrp="1"/>
          </p:cNvSpPr>
          <p:nvPr>
            <p:ph type="title"/>
          </p:nvPr>
        </p:nvSpPr>
        <p:spPr>
          <a:xfrm>
            <a:off x="833760" y="2751120"/>
            <a:ext cx="7469640" cy="1289160"/>
          </a:xfrm>
          <a:prstGeom prst="rect">
            <a:avLst/>
          </a:prstGeom>
        </p:spPr>
        <p:txBody>
          <a:bodyPr lIns="68760" rIns="68760" tIns="34200" bIns="34200"/>
          <a:p>
            <a:pPr algn="ctr">
              <a:lnSpc>
                <a:spcPct val="100000"/>
              </a:lnSpc>
            </a:pPr>
            <a:r>
              <a:rPr b="0" lang="en-US" sz="2800" spc="-1" strike="noStrike" cap="all">
                <a:solidFill>
                  <a:srgbClr val="ffffff"/>
                </a:solidFill>
                <a:uFill>
                  <a:solidFill>
                    <a:srgbClr val="ffffff"/>
                  </a:solidFill>
                </a:uFill>
                <a:latin typeface="Calibri"/>
                <a:ea typeface="Avenir Next Medium"/>
              </a:rPr>
              <a:t>EDIT TITLE</a:t>
            </a:r>
            <a:endParaRPr b="0" lang="en-US" sz="1400" spc="-1" strike="noStrike">
              <a:solidFill>
                <a:srgbClr val="000000"/>
              </a:solidFill>
              <a:uFill>
                <a:solidFill>
                  <a:srgbClr val="ffffff"/>
                </a:solidFill>
              </a:uFill>
              <a:latin typeface="Calibri"/>
            </a:endParaRPr>
          </a:p>
        </p:txBody>
      </p:sp>
      <p:sp>
        <p:nvSpPr>
          <p:cNvPr id="240" name="CustomShape 34"/>
          <p:cNvSpPr/>
          <p:nvPr/>
        </p:nvSpPr>
        <p:spPr>
          <a:xfrm>
            <a:off x="6436080" y="1369800"/>
            <a:ext cx="192600" cy="173520"/>
          </a:xfrm>
          <a:custGeom>
            <a:avLst/>
            <a:gdLst/>
            <a:ahLst/>
            <a:rect l="l" t="t" r="r" b="b"/>
            <a:pathLst>
              <a:path w="130" h="117">
                <a:moveTo>
                  <a:pt x="130" y="0"/>
                </a:moveTo>
                <a:lnTo>
                  <a:pt x="129" y="0"/>
                </a:lnTo>
                <a:lnTo>
                  <a:pt x="0" y="11"/>
                </a:lnTo>
                <a:lnTo>
                  <a:pt x="74" y="117"/>
                </a:lnTo>
                <a:lnTo>
                  <a:pt x="74" y="117"/>
                </a:lnTo>
                <a:lnTo>
                  <a:pt x="130" y="0"/>
                </a:lnTo>
                <a:close/>
              </a:path>
            </a:pathLst>
          </a:custGeom>
          <a:solidFill>
            <a:srgbClr val="124f96"/>
          </a:solidFill>
          <a:ln w="9360">
            <a:noFill/>
          </a:ln>
        </p:spPr>
        <p:style>
          <a:lnRef idx="0"/>
          <a:fillRef idx="0"/>
          <a:effectRef idx="0"/>
          <a:fontRef idx="minor"/>
        </p:style>
      </p:sp>
      <p:sp>
        <p:nvSpPr>
          <p:cNvPr id="241" name="CustomShape 35"/>
          <p:cNvSpPr/>
          <p:nvPr/>
        </p:nvSpPr>
        <p:spPr>
          <a:xfrm>
            <a:off x="6753960" y="1470960"/>
            <a:ext cx="90000" cy="91080"/>
          </a:xfrm>
          <a:custGeom>
            <a:avLst/>
            <a:gdLst/>
            <a:ahLst/>
            <a:rect l="l" t="t" r="r" b="b"/>
            <a:pathLst>
              <a:path w="83" h="84">
                <a:moveTo>
                  <a:pt x="26" y="0"/>
                </a:moveTo>
                <a:lnTo>
                  <a:pt x="0" y="57"/>
                </a:lnTo>
                <a:lnTo>
                  <a:pt x="57" y="84"/>
                </a:lnTo>
                <a:lnTo>
                  <a:pt x="57" y="84"/>
                </a:lnTo>
                <a:lnTo>
                  <a:pt x="83" y="26"/>
                </a:lnTo>
                <a:lnTo>
                  <a:pt x="26" y="0"/>
                </a:lnTo>
                <a:close/>
              </a:path>
            </a:pathLst>
          </a:custGeom>
          <a:solidFill>
            <a:srgbClr val="3d649b"/>
          </a:solidFill>
          <a:ln w="9360">
            <a:noFill/>
          </a:ln>
        </p:spPr>
        <p:style>
          <a:lnRef idx="0"/>
          <a:fillRef idx="0"/>
          <a:effectRef idx="0"/>
          <a:fontRef idx="minor"/>
        </p:style>
      </p:sp>
      <p:sp>
        <p:nvSpPr>
          <p:cNvPr id="242" name="CustomShape 36"/>
          <p:cNvSpPr/>
          <p:nvPr/>
        </p:nvSpPr>
        <p:spPr>
          <a:xfrm>
            <a:off x="6466680" y="1845360"/>
            <a:ext cx="122760" cy="124560"/>
          </a:xfrm>
          <a:custGeom>
            <a:avLst/>
            <a:gdLst/>
            <a:ahLst/>
            <a:rect l="l" t="t" r="r" b="b"/>
            <a:pathLst>
              <a:path w="83" h="84">
                <a:moveTo>
                  <a:pt x="26" y="0"/>
                </a:moveTo>
                <a:lnTo>
                  <a:pt x="0" y="57"/>
                </a:lnTo>
                <a:lnTo>
                  <a:pt x="57" y="84"/>
                </a:lnTo>
                <a:lnTo>
                  <a:pt x="57" y="84"/>
                </a:lnTo>
                <a:lnTo>
                  <a:pt x="83" y="26"/>
                </a:lnTo>
                <a:lnTo>
                  <a:pt x="26" y="0"/>
                </a:lnTo>
              </a:path>
            </a:pathLst>
          </a:custGeom>
          <a:noFill/>
          <a:ln w="9360">
            <a:noFill/>
          </a:ln>
        </p:spPr>
        <p:style>
          <a:lnRef idx="0"/>
          <a:fillRef idx="0"/>
          <a:effectRef idx="0"/>
          <a:fontRef idx="minor"/>
        </p:style>
      </p:sp>
      <p:sp>
        <p:nvSpPr>
          <p:cNvPr id="243" name="CustomShape 37"/>
          <p:cNvSpPr/>
          <p:nvPr/>
        </p:nvSpPr>
        <p:spPr>
          <a:xfrm>
            <a:off x="2197800" y="1406160"/>
            <a:ext cx="63360" cy="61920"/>
          </a:xfrm>
          <a:custGeom>
            <a:avLst/>
            <a:gdLst/>
            <a:ahLst/>
            <a:rect l="l" t="t" r="r" b="b"/>
            <a:pathLst>
              <a:path w="43" h="42">
                <a:moveTo>
                  <a:pt x="5" y="0"/>
                </a:moveTo>
                <a:lnTo>
                  <a:pt x="5" y="0"/>
                </a:lnTo>
                <a:lnTo>
                  <a:pt x="0" y="38"/>
                </a:lnTo>
                <a:lnTo>
                  <a:pt x="38" y="42"/>
                </a:lnTo>
                <a:lnTo>
                  <a:pt x="43" y="5"/>
                </a:lnTo>
                <a:lnTo>
                  <a:pt x="43" y="5"/>
                </a:lnTo>
                <a:lnTo>
                  <a:pt x="5" y="0"/>
                </a:lnTo>
              </a:path>
            </a:pathLst>
          </a:custGeom>
          <a:solidFill>
            <a:srgbClr val="145098"/>
          </a:solidFill>
          <a:ln w="9360">
            <a:noFill/>
          </a:ln>
        </p:spPr>
        <p:style>
          <a:lnRef idx="0"/>
          <a:fillRef idx="0"/>
          <a:effectRef idx="0"/>
          <a:fontRef idx="minor"/>
        </p:style>
      </p:sp>
      <p:sp>
        <p:nvSpPr>
          <p:cNvPr id="244" name="CustomShape 38"/>
          <p:cNvSpPr/>
          <p:nvPr/>
        </p:nvSpPr>
        <p:spPr>
          <a:xfrm>
            <a:off x="5790600" y="1129320"/>
            <a:ext cx="60480" cy="60480"/>
          </a:xfrm>
          <a:custGeom>
            <a:avLst/>
            <a:gdLst/>
            <a:ahLst/>
            <a:rect l="l" t="t"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360">
            <a:noFill/>
          </a:ln>
        </p:spPr>
        <p:style>
          <a:lnRef idx="0"/>
          <a:fillRef idx="0"/>
          <a:effectRef idx="0"/>
          <a:fontRef idx="minor"/>
        </p:style>
      </p:sp>
      <p:sp>
        <p:nvSpPr>
          <p:cNvPr id="245" name="CustomShape 39"/>
          <p:cNvSpPr/>
          <p:nvPr/>
        </p:nvSpPr>
        <p:spPr>
          <a:xfrm>
            <a:off x="5533920" y="1644840"/>
            <a:ext cx="85680" cy="87120"/>
          </a:xfrm>
          <a:custGeom>
            <a:avLst/>
            <a:gdLst/>
            <a:ahLst/>
            <a:rect l="l" t="t" r="r" b="b"/>
            <a:pathLst>
              <a:path w="58" h="59">
                <a:moveTo>
                  <a:pt x="27" y="0"/>
                </a:moveTo>
                <a:lnTo>
                  <a:pt x="27" y="0"/>
                </a:lnTo>
                <a:lnTo>
                  <a:pt x="0" y="31"/>
                </a:lnTo>
                <a:lnTo>
                  <a:pt x="30" y="59"/>
                </a:lnTo>
                <a:lnTo>
                  <a:pt x="58" y="27"/>
                </a:lnTo>
                <a:lnTo>
                  <a:pt x="27" y="0"/>
                </a:lnTo>
              </a:path>
            </a:pathLst>
          </a:custGeom>
          <a:noFill/>
          <a:ln w="9360">
            <a:noFill/>
          </a:ln>
        </p:spPr>
        <p:style>
          <a:lnRef idx="0"/>
          <a:fillRef idx="0"/>
          <a:effectRef idx="0"/>
          <a:fontRef idx="minor"/>
        </p:style>
      </p:sp>
      <p:sp>
        <p:nvSpPr>
          <p:cNvPr id="246" name="CustomShape 40"/>
          <p:cNvSpPr/>
          <p:nvPr/>
        </p:nvSpPr>
        <p:spPr>
          <a:xfrm>
            <a:off x="6101280" y="1470960"/>
            <a:ext cx="78480" cy="79920"/>
          </a:xfrm>
          <a:custGeom>
            <a:avLst/>
            <a:gdLst/>
            <a:ahLst/>
            <a:rect l="l" t="t" r="r" b="b"/>
            <a:pathLst>
              <a:path w="53" h="54">
                <a:moveTo>
                  <a:pt x="10" y="0"/>
                </a:moveTo>
                <a:lnTo>
                  <a:pt x="10" y="0"/>
                </a:lnTo>
                <a:lnTo>
                  <a:pt x="0" y="43"/>
                </a:lnTo>
                <a:lnTo>
                  <a:pt x="0" y="43"/>
                </a:lnTo>
                <a:lnTo>
                  <a:pt x="43" y="54"/>
                </a:lnTo>
                <a:lnTo>
                  <a:pt x="53" y="11"/>
                </a:lnTo>
                <a:lnTo>
                  <a:pt x="10" y="0"/>
                </a:lnTo>
              </a:path>
            </a:pathLst>
          </a:custGeom>
          <a:noFill/>
          <a:ln w="9360">
            <a:noFill/>
          </a:ln>
        </p:spPr>
        <p:style>
          <a:lnRef idx="0"/>
          <a:fillRef idx="0"/>
          <a:effectRef idx="0"/>
          <a:fontRef idx="minor"/>
        </p:style>
      </p:sp>
      <p:sp>
        <p:nvSpPr>
          <p:cNvPr id="247" name="CustomShape 41"/>
          <p:cNvSpPr/>
          <p:nvPr/>
        </p:nvSpPr>
        <p:spPr>
          <a:xfrm>
            <a:off x="5702040" y="1320120"/>
            <a:ext cx="268920" cy="249120"/>
          </a:xfrm>
          <a:custGeom>
            <a:avLst/>
            <a:gdLst/>
            <a:ahLst/>
            <a:rect l="l" t="t"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360">
            <a:noFill/>
          </a:ln>
        </p:spPr>
        <p:style>
          <a:lnRef idx="0"/>
          <a:fillRef idx="0"/>
          <a:effectRef idx="0"/>
          <a:fontRef idx="minor"/>
        </p:style>
      </p:sp>
      <p:sp>
        <p:nvSpPr>
          <p:cNvPr id="248" name="CustomShape 42"/>
          <p:cNvSpPr/>
          <p:nvPr/>
        </p:nvSpPr>
        <p:spPr>
          <a:xfrm>
            <a:off x="3332520" y="1274760"/>
            <a:ext cx="45000" cy="42120"/>
          </a:xfrm>
          <a:custGeom>
            <a:avLst/>
            <a:gdLst/>
            <a:ahLst/>
            <a:rect l="l" t="t" r="r" b="b"/>
            <a:pathLst>
              <a:path w="17" h="16">
                <a:moveTo>
                  <a:pt x="15" y="0"/>
                </a:moveTo>
                <a:lnTo>
                  <a:pt x="0" y="3"/>
                </a:lnTo>
                <a:lnTo>
                  <a:pt x="3" y="16"/>
                </a:lnTo>
                <a:lnTo>
                  <a:pt x="17" y="14"/>
                </a:lnTo>
                <a:lnTo>
                  <a:pt x="15" y="0"/>
                </a:lnTo>
                <a:close/>
              </a:path>
            </a:pathLst>
          </a:custGeom>
          <a:solidFill>
            <a:srgbClr val="455a8c"/>
          </a:solidFill>
          <a:ln w="9360">
            <a:noFill/>
          </a:ln>
        </p:spPr>
        <p:style>
          <a:lnRef idx="0"/>
          <a:fillRef idx="0"/>
          <a:effectRef idx="0"/>
          <a:fontRef idx="minor"/>
        </p:style>
      </p:sp>
      <p:sp>
        <p:nvSpPr>
          <p:cNvPr id="249" name="CustomShape 43"/>
          <p:cNvSpPr/>
          <p:nvPr/>
        </p:nvSpPr>
        <p:spPr>
          <a:xfrm>
            <a:off x="3332520" y="1274760"/>
            <a:ext cx="45000" cy="42120"/>
          </a:xfrm>
          <a:custGeom>
            <a:avLst/>
            <a:gdLst/>
            <a:ahLst/>
            <a:rect l="l" t="t" r="r" b="b"/>
            <a:pathLst>
              <a:path w="17" h="16">
                <a:moveTo>
                  <a:pt x="15" y="0"/>
                </a:moveTo>
                <a:lnTo>
                  <a:pt x="0" y="3"/>
                </a:lnTo>
                <a:lnTo>
                  <a:pt x="3" y="16"/>
                </a:lnTo>
                <a:lnTo>
                  <a:pt x="17" y="14"/>
                </a:lnTo>
                <a:lnTo>
                  <a:pt x="15" y="0"/>
                </a:lnTo>
              </a:path>
            </a:pathLst>
          </a:custGeom>
          <a:solidFill>
            <a:srgbClr val="1c64b2"/>
          </a:solidFill>
          <a:ln w="9360">
            <a:noFill/>
          </a:ln>
        </p:spPr>
        <p:style>
          <a:lnRef idx="0"/>
          <a:fillRef idx="0"/>
          <a:effectRef idx="0"/>
          <a:fontRef idx="minor"/>
        </p:style>
      </p:sp>
      <p:sp>
        <p:nvSpPr>
          <p:cNvPr id="250" name="CustomShape 44"/>
          <p:cNvSpPr/>
          <p:nvPr/>
        </p:nvSpPr>
        <p:spPr>
          <a:xfrm>
            <a:off x="3414960" y="1351800"/>
            <a:ext cx="20880" cy="26280"/>
          </a:xfrm>
          <a:custGeom>
            <a:avLst/>
            <a:gdLst/>
            <a:ahLst/>
            <a:rect l="l" t="t" r="r" b="b"/>
            <a:pathLst>
              <a:path w="8" h="10">
                <a:moveTo>
                  <a:pt x="7" y="0"/>
                </a:moveTo>
                <a:lnTo>
                  <a:pt x="0" y="6"/>
                </a:lnTo>
                <a:lnTo>
                  <a:pt x="8" y="10"/>
                </a:lnTo>
                <a:lnTo>
                  <a:pt x="7" y="0"/>
                </a:lnTo>
                <a:close/>
              </a:path>
            </a:pathLst>
          </a:custGeom>
          <a:solidFill>
            <a:srgbClr val="455a8c"/>
          </a:solidFill>
          <a:ln w="9360">
            <a:noFill/>
          </a:ln>
        </p:spPr>
        <p:style>
          <a:lnRef idx="0"/>
          <a:fillRef idx="0"/>
          <a:effectRef idx="0"/>
          <a:fontRef idx="minor"/>
        </p:style>
      </p:sp>
      <p:sp>
        <p:nvSpPr>
          <p:cNvPr id="251" name="CustomShape 45"/>
          <p:cNvSpPr/>
          <p:nvPr/>
        </p:nvSpPr>
        <p:spPr>
          <a:xfrm>
            <a:off x="3414960" y="1351800"/>
            <a:ext cx="20880" cy="26280"/>
          </a:xfrm>
          <a:custGeom>
            <a:avLst/>
            <a:gdLst/>
            <a:ahLst/>
            <a:rect l="l" t="t" r="r" b="b"/>
            <a:pathLst>
              <a:path w="8" h="10">
                <a:moveTo>
                  <a:pt x="7" y="0"/>
                </a:moveTo>
                <a:lnTo>
                  <a:pt x="0" y="6"/>
                </a:lnTo>
                <a:lnTo>
                  <a:pt x="8" y="10"/>
                </a:lnTo>
                <a:lnTo>
                  <a:pt x="7" y="0"/>
                </a:lnTo>
              </a:path>
            </a:pathLst>
          </a:custGeom>
          <a:solidFill>
            <a:srgbClr val="1c64b2"/>
          </a:solidFill>
          <a:ln w="9360">
            <a:noFill/>
          </a:ln>
        </p:spPr>
        <p:style>
          <a:lnRef idx="0"/>
          <a:fillRef idx="0"/>
          <a:effectRef idx="0"/>
          <a:fontRef idx="minor"/>
        </p:style>
      </p:sp>
      <p:sp>
        <p:nvSpPr>
          <p:cNvPr id="252" name="CustomShape 46"/>
          <p:cNvSpPr/>
          <p:nvPr/>
        </p:nvSpPr>
        <p:spPr>
          <a:xfrm>
            <a:off x="3220920" y="1128600"/>
            <a:ext cx="342360" cy="337320"/>
          </a:xfrm>
          <a:custGeom>
            <a:avLst/>
            <a:gdLst/>
            <a:ahLst/>
            <a:rect l="l" t="t"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360">
            <a:noFill/>
          </a:ln>
        </p:spPr>
        <p:style>
          <a:lnRef idx="0"/>
          <a:fillRef idx="0"/>
          <a:effectRef idx="0"/>
          <a:fontRef idx="minor"/>
        </p:style>
      </p:sp>
      <p:sp>
        <p:nvSpPr>
          <p:cNvPr id="253" name="CustomShape 47"/>
          <p:cNvSpPr/>
          <p:nvPr/>
        </p:nvSpPr>
        <p:spPr>
          <a:xfrm>
            <a:off x="4501080" y="1337040"/>
            <a:ext cx="464760" cy="428040"/>
          </a:xfrm>
          <a:custGeom>
            <a:avLst/>
            <a:gdLst/>
            <a:ahLst/>
            <a:rect l="l" t="t"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360">
            <a:noFill/>
          </a:ln>
        </p:spPr>
        <p:style>
          <a:lnRef idx="0"/>
          <a:fillRef idx="0"/>
          <a:effectRef idx="0"/>
          <a:fontRef idx="minor"/>
        </p:style>
      </p:sp>
      <p:sp>
        <p:nvSpPr>
          <p:cNvPr id="254" name="CustomShape 48"/>
          <p:cNvSpPr/>
          <p:nvPr/>
        </p:nvSpPr>
        <p:spPr>
          <a:xfrm>
            <a:off x="2461320" y="1515960"/>
            <a:ext cx="130320" cy="115920"/>
          </a:xfrm>
          <a:custGeom>
            <a:avLst/>
            <a:gdLst/>
            <a:ahLst/>
            <a:rect l="l" t="t"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style>
          <a:lnRef idx="0"/>
          <a:fillRef idx="0"/>
          <a:effectRef idx="0"/>
          <a:fontRef idx="minor"/>
        </p:style>
      </p:sp>
      <p:sp>
        <p:nvSpPr>
          <p:cNvPr id="255" name="CustomShape 49"/>
          <p:cNvSpPr/>
          <p:nvPr/>
        </p:nvSpPr>
        <p:spPr>
          <a:xfrm>
            <a:off x="4091760" y="1067400"/>
            <a:ext cx="94320" cy="82800"/>
          </a:xfrm>
          <a:custGeom>
            <a:avLst/>
            <a:gdLst/>
            <a:ahLst/>
            <a:rect l="l" t="t"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p:spPr>
        <p:style>
          <a:lnRef idx="0"/>
          <a:fillRef idx="0"/>
          <a:effectRef idx="0"/>
          <a:fontRef idx="minor"/>
        </p:style>
      </p:sp>
      <p:sp>
        <p:nvSpPr>
          <p:cNvPr id="256" name="CustomShape 50"/>
          <p:cNvSpPr/>
          <p:nvPr/>
        </p:nvSpPr>
        <p:spPr>
          <a:xfrm>
            <a:off x="2908440" y="1370520"/>
            <a:ext cx="64440" cy="57240"/>
          </a:xfrm>
          <a:custGeom>
            <a:avLst/>
            <a:gdLst/>
            <a:ahLst/>
            <a:rect l="l" t="t"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p:spPr>
        <p:style>
          <a:lnRef idx="0"/>
          <a:fillRef idx="0"/>
          <a:effectRef idx="0"/>
          <a:fontRef idx="minor"/>
        </p:style>
      </p:sp>
      <p:sp>
        <p:nvSpPr>
          <p:cNvPr id="257" name="CustomShape 51"/>
          <p:cNvSpPr/>
          <p:nvPr/>
        </p:nvSpPr>
        <p:spPr>
          <a:xfrm>
            <a:off x="3731400" y="1314360"/>
            <a:ext cx="152280" cy="134640"/>
          </a:xfrm>
          <a:custGeom>
            <a:avLst/>
            <a:gdLst/>
            <a:ahLst/>
            <a:rect l="l" t="t"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p:spPr>
        <p:style>
          <a:lnRef idx="0"/>
          <a:fillRef idx="0"/>
          <a:effectRef idx="0"/>
          <a:fontRef idx="minor"/>
        </p:style>
      </p:sp>
      <p:sp>
        <p:nvSpPr>
          <p:cNvPr id="258" name="CustomShape 52"/>
          <p:cNvSpPr/>
          <p:nvPr/>
        </p:nvSpPr>
        <p:spPr>
          <a:xfrm>
            <a:off x="4138920" y="1518840"/>
            <a:ext cx="145440" cy="160200"/>
          </a:xfrm>
          <a:custGeom>
            <a:avLst/>
            <a:gdLst/>
            <a:ahLst/>
            <a:rect l="l" t="t" r="r" b="b"/>
            <a:pathLst>
              <a:path w="623" h="687">
                <a:moveTo>
                  <a:pt x="0" y="0"/>
                </a:moveTo>
                <a:lnTo>
                  <a:pt x="56" y="687"/>
                </a:lnTo>
                <a:lnTo>
                  <a:pt x="623" y="292"/>
                </a:lnTo>
                <a:lnTo>
                  <a:pt x="0" y="0"/>
                </a:lnTo>
                <a:close/>
              </a:path>
            </a:pathLst>
          </a:custGeom>
          <a:solidFill>
            <a:srgbClr val="848ea7"/>
          </a:solidFill>
          <a:ln>
            <a:noFill/>
          </a:ln>
        </p:spPr>
        <p:style>
          <a:lnRef idx="0"/>
          <a:fillRef idx="0"/>
          <a:effectRef idx="0"/>
          <a:fontRef idx="minor"/>
        </p:style>
      </p:sp>
      <p:sp>
        <p:nvSpPr>
          <p:cNvPr id="259" name="CustomShape 53"/>
          <p:cNvSpPr/>
          <p:nvPr/>
        </p:nvSpPr>
        <p:spPr>
          <a:xfrm>
            <a:off x="2669040" y="1669680"/>
            <a:ext cx="354960" cy="391680"/>
          </a:xfrm>
          <a:custGeom>
            <a:avLst/>
            <a:gdLst/>
            <a:ahLst/>
            <a:rect l="l" t="t" r="r" b="b"/>
            <a:pathLst>
              <a:path w="623" h="687">
                <a:moveTo>
                  <a:pt x="0" y="0"/>
                </a:moveTo>
                <a:lnTo>
                  <a:pt x="56" y="687"/>
                </a:lnTo>
                <a:lnTo>
                  <a:pt x="623" y="292"/>
                </a:lnTo>
                <a:lnTo>
                  <a:pt x="0" y="0"/>
                </a:lnTo>
              </a:path>
            </a:pathLst>
          </a:custGeom>
          <a:noFill/>
          <a:ln>
            <a:noFill/>
          </a:ln>
        </p:spPr>
        <p:style>
          <a:lnRef idx="0"/>
          <a:fillRef idx="0"/>
          <a:effectRef idx="0"/>
          <a:fontRef idx="minor"/>
        </p:style>
      </p:sp>
      <p:sp>
        <p:nvSpPr>
          <p:cNvPr id="260" name="CustomShape 54"/>
          <p:cNvSpPr/>
          <p:nvPr/>
        </p:nvSpPr>
        <p:spPr>
          <a:xfrm>
            <a:off x="4197240" y="871920"/>
            <a:ext cx="134280" cy="147960"/>
          </a:xfrm>
          <a:custGeom>
            <a:avLst/>
            <a:gdLst/>
            <a:ahLst/>
            <a:rect l="l" t="t" r="r" b="b"/>
            <a:pathLst>
              <a:path w="236" h="260">
                <a:moveTo>
                  <a:pt x="0" y="0"/>
                </a:moveTo>
                <a:lnTo>
                  <a:pt x="21" y="260"/>
                </a:lnTo>
                <a:lnTo>
                  <a:pt x="236" y="112"/>
                </a:lnTo>
                <a:lnTo>
                  <a:pt x="0" y="0"/>
                </a:lnTo>
              </a:path>
            </a:pathLst>
          </a:custGeom>
          <a:noFill/>
          <a:ln>
            <a:noFill/>
          </a:ln>
        </p:spPr>
        <p:style>
          <a:lnRef idx="0"/>
          <a:fillRef idx="0"/>
          <a:effectRef idx="0"/>
          <a:fontRef idx="minor"/>
        </p:style>
      </p:sp>
      <p:sp>
        <p:nvSpPr>
          <p:cNvPr id="261" name="CustomShape 55"/>
          <p:cNvSpPr/>
          <p:nvPr/>
        </p:nvSpPr>
        <p:spPr>
          <a:xfrm>
            <a:off x="6140520" y="1442520"/>
            <a:ext cx="99000" cy="108360"/>
          </a:xfrm>
          <a:custGeom>
            <a:avLst/>
            <a:gdLst/>
            <a:ahLst/>
            <a:rect l="l" t="t" r="r" b="b"/>
            <a:pathLst>
              <a:path w="237" h="259">
                <a:moveTo>
                  <a:pt x="0" y="0"/>
                </a:moveTo>
                <a:lnTo>
                  <a:pt x="22" y="259"/>
                </a:lnTo>
                <a:lnTo>
                  <a:pt x="237" y="111"/>
                </a:lnTo>
                <a:lnTo>
                  <a:pt x="0" y="0"/>
                </a:lnTo>
                <a:close/>
              </a:path>
            </a:pathLst>
          </a:custGeom>
          <a:solidFill>
            <a:srgbClr val="84a2cd"/>
          </a:solidFill>
          <a:ln>
            <a:noFill/>
          </a:ln>
        </p:spPr>
        <p:style>
          <a:lnRef idx="0"/>
          <a:fillRef idx="0"/>
          <a:effectRef idx="0"/>
          <a:fontRef idx="minor"/>
        </p:style>
      </p:sp>
      <p:sp>
        <p:nvSpPr>
          <p:cNvPr id="262" name="CustomShape 56"/>
          <p:cNvSpPr/>
          <p:nvPr/>
        </p:nvSpPr>
        <p:spPr>
          <a:xfrm>
            <a:off x="3243960" y="1382760"/>
            <a:ext cx="135000" cy="147240"/>
          </a:xfrm>
          <a:custGeom>
            <a:avLst/>
            <a:gdLst/>
            <a:ahLst/>
            <a:rect l="l" t="t" r="r" b="b"/>
            <a:pathLst>
              <a:path w="237" h="259">
                <a:moveTo>
                  <a:pt x="0" y="0"/>
                </a:moveTo>
                <a:lnTo>
                  <a:pt x="22" y="259"/>
                </a:lnTo>
                <a:lnTo>
                  <a:pt x="237" y="111"/>
                </a:lnTo>
                <a:lnTo>
                  <a:pt x="0" y="0"/>
                </a:lnTo>
              </a:path>
            </a:pathLst>
          </a:custGeom>
          <a:noFill/>
          <a:ln>
            <a:noFill/>
          </a:ln>
        </p:spPr>
        <p:style>
          <a:lnRef idx="0"/>
          <a:fillRef idx="0"/>
          <a:effectRef idx="0"/>
          <a:fontRef idx="minor"/>
        </p:style>
      </p:sp>
      <p:sp>
        <p:nvSpPr>
          <p:cNvPr id="263" name="CustomShape 57"/>
          <p:cNvSpPr/>
          <p:nvPr/>
        </p:nvSpPr>
        <p:spPr>
          <a:xfrm>
            <a:off x="5248080" y="1456920"/>
            <a:ext cx="102240" cy="102240"/>
          </a:xfrm>
          <a:custGeom>
            <a:avLst/>
            <a:gdLst/>
            <a:ahLst/>
            <a:rect l="l" t="t" r="r" b="b"/>
            <a:pathLst>
              <a:path w="435" h="435">
                <a:moveTo>
                  <a:pt x="373" y="0"/>
                </a:moveTo>
                <a:lnTo>
                  <a:pt x="0" y="64"/>
                </a:lnTo>
                <a:lnTo>
                  <a:pt x="61" y="435"/>
                </a:lnTo>
                <a:lnTo>
                  <a:pt x="435" y="374"/>
                </a:lnTo>
                <a:lnTo>
                  <a:pt x="373" y="0"/>
                </a:lnTo>
                <a:close/>
              </a:path>
            </a:pathLst>
          </a:custGeom>
          <a:solidFill>
            <a:srgbClr val="848ea7"/>
          </a:solidFill>
          <a:ln>
            <a:noFill/>
          </a:ln>
        </p:spPr>
        <p:style>
          <a:lnRef idx="0"/>
          <a:fillRef idx="0"/>
          <a:effectRef idx="0"/>
          <a:fontRef idx="minor"/>
        </p:style>
      </p:sp>
      <p:sp>
        <p:nvSpPr>
          <p:cNvPr id="264" name="CustomShape 58"/>
          <p:cNvSpPr/>
          <p:nvPr/>
        </p:nvSpPr>
        <p:spPr>
          <a:xfrm>
            <a:off x="4321080" y="1959120"/>
            <a:ext cx="247680" cy="247680"/>
          </a:xfrm>
          <a:custGeom>
            <a:avLst/>
            <a:gdLst/>
            <a:ahLst/>
            <a:rect l="l" t="t" r="r" b="b"/>
            <a:pathLst>
              <a:path w="435" h="435">
                <a:moveTo>
                  <a:pt x="373" y="0"/>
                </a:moveTo>
                <a:lnTo>
                  <a:pt x="0" y="64"/>
                </a:lnTo>
                <a:lnTo>
                  <a:pt x="61" y="435"/>
                </a:lnTo>
                <a:lnTo>
                  <a:pt x="435" y="374"/>
                </a:lnTo>
                <a:lnTo>
                  <a:pt x="373" y="0"/>
                </a:lnTo>
              </a:path>
            </a:pathLst>
          </a:custGeom>
          <a:noFill/>
          <a:ln>
            <a:noFill/>
          </a:ln>
        </p:spPr>
        <p:style>
          <a:lnRef idx="0"/>
          <a:fillRef idx="0"/>
          <a:effectRef idx="0"/>
          <a:fontRef idx="minor"/>
        </p:style>
      </p:sp>
      <p:sp>
        <p:nvSpPr>
          <p:cNvPr id="265" name="CustomShape 59"/>
          <p:cNvSpPr/>
          <p:nvPr/>
        </p:nvSpPr>
        <p:spPr>
          <a:xfrm>
            <a:off x="2558160" y="1148400"/>
            <a:ext cx="231120" cy="231120"/>
          </a:xfrm>
          <a:custGeom>
            <a:avLst/>
            <a:gdLst/>
            <a:ahLst/>
            <a:rect l="l" t="t" r="r" b="b"/>
            <a:pathLst>
              <a:path w="406" h="406">
                <a:moveTo>
                  <a:pt x="31" y="0"/>
                </a:moveTo>
                <a:lnTo>
                  <a:pt x="0" y="375"/>
                </a:lnTo>
                <a:lnTo>
                  <a:pt x="376" y="406"/>
                </a:lnTo>
                <a:lnTo>
                  <a:pt x="406" y="30"/>
                </a:lnTo>
                <a:lnTo>
                  <a:pt x="31" y="0"/>
                </a:lnTo>
              </a:path>
            </a:pathLst>
          </a:custGeom>
          <a:noFill/>
          <a:ln>
            <a:noFill/>
          </a:ln>
        </p:spPr>
        <p:style>
          <a:lnRef idx="0"/>
          <a:fillRef idx="0"/>
          <a:effectRef idx="0"/>
          <a:fontRef idx="minor"/>
        </p:style>
      </p:sp>
      <p:sp>
        <p:nvSpPr>
          <p:cNvPr id="266" name="CustomShape 60"/>
          <p:cNvSpPr/>
          <p:nvPr/>
        </p:nvSpPr>
        <p:spPr>
          <a:xfrm>
            <a:off x="3629520" y="932760"/>
            <a:ext cx="177480" cy="176040"/>
          </a:xfrm>
          <a:custGeom>
            <a:avLst/>
            <a:gdLst/>
            <a:ahLst/>
            <a:rect l="l" t="t" r="r" b="b"/>
            <a:pathLst>
              <a:path w="312" h="309">
                <a:moveTo>
                  <a:pt x="90" y="0"/>
                </a:moveTo>
                <a:lnTo>
                  <a:pt x="0" y="219"/>
                </a:lnTo>
                <a:lnTo>
                  <a:pt x="222" y="309"/>
                </a:lnTo>
                <a:lnTo>
                  <a:pt x="312" y="90"/>
                </a:lnTo>
                <a:lnTo>
                  <a:pt x="90" y="0"/>
                </a:lnTo>
              </a:path>
            </a:pathLst>
          </a:custGeom>
          <a:noFill/>
          <a:ln>
            <a:noFill/>
          </a:ln>
        </p:spPr>
        <p:style>
          <a:lnRef idx="0"/>
          <a:fillRef idx="0"/>
          <a:effectRef idx="0"/>
          <a:fontRef idx="minor"/>
        </p:style>
      </p:sp>
      <p:sp>
        <p:nvSpPr>
          <p:cNvPr id="267" name="CustomShape 61"/>
          <p:cNvSpPr/>
          <p:nvPr/>
        </p:nvSpPr>
        <p:spPr>
          <a:xfrm>
            <a:off x="3699720" y="1324800"/>
            <a:ext cx="116640" cy="115560"/>
          </a:xfrm>
          <a:custGeom>
            <a:avLst/>
            <a:gdLst/>
            <a:ahLst/>
            <a:rect l="l" t="t" r="r" b="b"/>
            <a:pathLst>
              <a:path w="205" h="203">
                <a:moveTo>
                  <a:pt x="40" y="0"/>
                </a:moveTo>
                <a:lnTo>
                  <a:pt x="0" y="165"/>
                </a:lnTo>
                <a:lnTo>
                  <a:pt x="165" y="203"/>
                </a:lnTo>
                <a:lnTo>
                  <a:pt x="205" y="38"/>
                </a:lnTo>
                <a:lnTo>
                  <a:pt x="40" y="0"/>
                </a:lnTo>
              </a:path>
            </a:pathLst>
          </a:custGeom>
          <a:noFill/>
          <a:ln>
            <a:noFill/>
          </a:ln>
        </p:spPr>
        <p:style>
          <a:lnRef idx="0"/>
          <a:fillRef idx="0"/>
          <a:effectRef idx="0"/>
          <a:fontRef idx="minor"/>
        </p:style>
      </p:sp>
      <p:sp>
        <p:nvSpPr>
          <p:cNvPr id="268" name="CustomShape 62"/>
          <p:cNvSpPr/>
          <p:nvPr/>
        </p:nvSpPr>
        <p:spPr>
          <a:xfrm>
            <a:off x="3516840" y="1668240"/>
            <a:ext cx="142560" cy="142920"/>
          </a:xfrm>
          <a:custGeom>
            <a:avLst/>
            <a:gdLst/>
            <a:ahLst/>
            <a:rect l="l" t="t" r="r" b="b"/>
            <a:pathLst>
              <a:path w="396" h="397">
                <a:moveTo>
                  <a:pt x="163" y="0"/>
                </a:moveTo>
                <a:lnTo>
                  <a:pt x="0" y="234"/>
                </a:lnTo>
                <a:lnTo>
                  <a:pt x="233" y="397"/>
                </a:lnTo>
                <a:lnTo>
                  <a:pt x="396" y="163"/>
                </a:lnTo>
                <a:lnTo>
                  <a:pt x="163" y="0"/>
                </a:lnTo>
                <a:close/>
              </a:path>
            </a:pathLst>
          </a:custGeom>
          <a:solidFill>
            <a:srgbClr val="47567b"/>
          </a:solidFill>
          <a:ln>
            <a:noFill/>
          </a:ln>
        </p:spPr>
        <p:style>
          <a:lnRef idx="0"/>
          <a:fillRef idx="0"/>
          <a:effectRef idx="0"/>
          <a:fontRef idx="minor"/>
        </p:style>
      </p:sp>
      <p:sp>
        <p:nvSpPr>
          <p:cNvPr id="269" name="CustomShape 63"/>
          <p:cNvSpPr/>
          <p:nvPr/>
        </p:nvSpPr>
        <p:spPr>
          <a:xfrm>
            <a:off x="3516840" y="1668240"/>
            <a:ext cx="225720" cy="226080"/>
          </a:xfrm>
          <a:custGeom>
            <a:avLst/>
            <a:gdLst/>
            <a:ahLst/>
            <a:rect l="l" t="t" r="r" b="b"/>
            <a:pathLst>
              <a:path w="396" h="397">
                <a:moveTo>
                  <a:pt x="163" y="0"/>
                </a:moveTo>
                <a:lnTo>
                  <a:pt x="0" y="234"/>
                </a:lnTo>
                <a:lnTo>
                  <a:pt x="233" y="397"/>
                </a:lnTo>
                <a:lnTo>
                  <a:pt x="396" y="163"/>
                </a:lnTo>
                <a:lnTo>
                  <a:pt x="163" y="0"/>
                </a:lnTo>
              </a:path>
            </a:pathLst>
          </a:custGeom>
          <a:noFill/>
          <a:ln>
            <a:noFill/>
          </a:ln>
        </p:spPr>
        <p:style>
          <a:lnRef idx="0"/>
          <a:fillRef idx="0"/>
          <a:effectRef idx="0"/>
          <a:fontRef idx="minor"/>
        </p:style>
      </p:sp>
      <p:sp>
        <p:nvSpPr>
          <p:cNvPr id="270" name="CustomShape 64"/>
          <p:cNvSpPr/>
          <p:nvPr/>
        </p:nvSpPr>
        <p:spPr>
          <a:xfrm>
            <a:off x="4783320" y="1067400"/>
            <a:ext cx="96120" cy="95040"/>
          </a:xfrm>
          <a:custGeom>
            <a:avLst/>
            <a:gdLst/>
            <a:ahLst/>
            <a:rect l="l" t="t" r="r" b="b"/>
            <a:pathLst>
              <a:path w="312" h="309">
                <a:moveTo>
                  <a:pt x="90" y="0"/>
                </a:moveTo>
                <a:lnTo>
                  <a:pt x="0" y="219"/>
                </a:lnTo>
                <a:lnTo>
                  <a:pt x="222" y="309"/>
                </a:lnTo>
                <a:lnTo>
                  <a:pt x="312" y="90"/>
                </a:lnTo>
                <a:lnTo>
                  <a:pt x="90" y="0"/>
                </a:lnTo>
                <a:close/>
              </a:path>
            </a:pathLst>
          </a:custGeom>
          <a:solidFill>
            <a:srgbClr val="cfd5e2"/>
          </a:solidFill>
          <a:ln>
            <a:noFill/>
          </a:ln>
        </p:spPr>
        <p:style>
          <a:lnRef idx="0"/>
          <a:fillRef idx="0"/>
          <a:effectRef idx="0"/>
          <a:fontRef idx="minor"/>
        </p:style>
      </p:sp>
      <p:sp>
        <p:nvSpPr>
          <p:cNvPr id="271" name="CustomShape 65"/>
          <p:cNvSpPr/>
          <p:nvPr/>
        </p:nvSpPr>
        <p:spPr>
          <a:xfrm>
            <a:off x="5462640" y="1244520"/>
            <a:ext cx="66960" cy="73800"/>
          </a:xfrm>
          <a:custGeom>
            <a:avLst/>
            <a:gdLst/>
            <a:ahLst/>
            <a:rect l="l" t="t" r="r" b="b"/>
            <a:pathLst>
              <a:path w="236" h="260">
                <a:moveTo>
                  <a:pt x="0" y="0"/>
                </a:moveTo>
                <a:lnTo>
                  <a:pt x="21" y="260"/>
                </a:lnTo>
                <a:lnTo>
                  <a:pt x="236" y="112"/>
                </a:lnTo>
                <a:lnTo>
                  <a:pt x="0" y="0"/>
                </a:lnTo>
                <a:close/>
              </a:path>
            </a:pathLst>
          </a:custGeom>
          <a:solidFill>
            <a:srgbClr val="848ea7"/>
          </a:solidFill>
          <a:ln>
            <a:noFill/>
          </a:ln>
        </p:spPr>
        <p:style>
          <a:lnRef idx="0"/>
          <a:fillRef idx="0"/>
          <a:effectRef idx="0"/>
          <a:fontRef idx="minor"/>
        </p:style>
      </p:sp>
      <p:sp>
        <p:nvSpPr>
          <p:cNvPr id="272" name="CustomShape 66"/>
          <p:cNvSpPr/>
          <p:nvPr/>
        </p:nvSpPr>
        <p:spPr>
          <a:xfrm rot="2134200">
            <a:off x="7168320" y="1245600"/>
            <a:ext cx="48240" cy="48240"/>
          </a:xfrm>
          <a:custGeom>
            <a:avLst/>
            <a:gdLst/>
            <a:ahLst/>
            <a:rect l="l" t="t"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360">
            <a:noFill/>
          </a:ln>
        </p:spPr>
        <p:style>
          <a:lnRef idx="0"/>
          <a:fillRef idx="0"/>
          <a:effectRef idx="0"/>
          <a:fontRef idx="minor"/>
        </p:style>
      </p:sp>
      <p:sp>
        <p:nvSpPr>
          <p:cNvPr id="273" name="CustomShape 67"/>
          <p:cNvSpPr/>
          <p:nvPr/>
        </p:nvSpPr>
        <p:spPr>
          <a:xfrm rot="2742000">
            <a:off x="1942200" y="1396440"/>
            <a:ext cx="52560" cy="57960"/>
          </a:xfrm>
          <a:custGeom>
            <a:avLst/>
            <a:gdLst/>
            <a:ahLst/>
            <a:rect l="l" t="t" r="r" b="b"/>
            <a:pathLst>
              <a:path w="236" h="260">
                <a:moveTo>
                  <a:pt x="0" y="0"/>
                </a:moveTo>
                <a:lnTo>
                  <a:pt x="21" y="260"/>
                </a:lnTo>
                <a:lnTo>
                  <a:pt x="236" y="112"/>
                </a:lnTo>
                <a:lnTo>
                  <a:pt x="0" y="0"/>
                </a:lnTo>
                <a:close/>
              </a:path>
            </a:pathLst>
          </a:custGeom>
          <a:solidFill>
            <a:srgbClr val="848ea7"/>
          </a:solidFill>
          <a:ln>
            <a:noFill/>
          </a:ln>
        </p:spPr>
        <p:style>
          <a:lnRef idx="0"/>
          <a:fillRef idx="0"/>
          <a:effectRef idx="0"/>
          <a:fontRef idx="minor"/>
        </p:style>
      </p:sp>
      <p:sp>
        <p:nvSpPr>
          <p:cNvPr id="274" name="CustomShape 68"/>
          <p:cNvSpPr/>
          <p:nvPr/>
        </p:nvSpPr>
        <p:spPr>
          <a:xfrm>
            <a:off x="7902000" y="4510800"/>
            <a:ext cx="94680" cy="138600"/>
          </a:xfrm>
          <a:custGeom>
            <a:avLst/>
            <a:gdLst/>
            <a:ahLst/>
            <a:rect l="l" t="t" r="r" b="b"/>
            <a:pathLst>
              <a:path w="246" h="359">
                <a:moveTo>
                  <a:pt x="246" y="359"/>
                </a:moveTo>
                <a:lnTo>
                  <a:pt x="0" y="359"/>
                </a:lnTo>
                <a:lnTo>
                  <a:pt x="0" y="0"/>
                </a:lnTo>
                <a:lnTo>
                  <a:pt x="92" y="0"/>
                </a:lnTo>
                <a:lnTo>
                  <a:pt x="92" y="277"/>
                </a:lnTo>
                <a:lnTo>
                  <a:pt x="246" y="277"/>
                </a:lnTo>
                <a:lnTo>
                  <a:pt x="246" y="359"/>
                </a:lnTo>
                <a:close/>
              </a:path>
            </a:pathLst>
          </a:custGeom>
          <a:solidFill>
            <a:schemeClr val="bg1"/>
          </a:solidFill>
          <a:ln>
            <a:noFill/>
          </a:ln>
        </p:spPr>
        <p:style>
          <a:lnRef idx="0"/>
          <a:fillRef idx="0"/>
          <a:effectRef idx="0"/>
          <a:fontRef idx="minor"/>
        </p:style>
      </p:sp>
      <p:sp>
        <p:nvSpPr>
          <p:cNvPr id="275" name="CustomShape 69"/>
          <p:cNvSpPr/>
          <p:nvPr/>
        </p:nvSpPr>
        <p:spPr>
          <a:xfrm>
            <a:off x="8015400" y="4510800"/>
            <a:ext cx="119160" cy="140400"/>
          </a:xfrm>
          <a:custGeom>
            <a:avLst/>
            <a:gdLst/>
            <a:ahLst/>
            <a:rect l="l" t="t"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chemeClr val="bg1"/>
          </a:solidFill>
          <a:ln>
            <a:noFill/>
          </a:ln>
        </p:spPr>
        <p:style>
          <a:lnRef idx="0"/>
          <a:fillRef idx="0"/>
          <a:effectRef idx="0"/>
          <a:fontRef idx="minor"/>
        </p:style>
      </p:sp>
      <p:sp>
        <p:nvSpPr>
          <p:cNvPr id="276" name="CustomShape 70"/>
          <p:cNvSpPr/>
          <p:nvPr/>
        </p:nvSpPr>
        <p:spPr>
          <a:xfrm>
            <a:off x="8312040" y="4509360"/>
            <a:ext cx="143280" cy="143280"/>
          </a:xfrm>
          <a:custGeom>
            <a:avLst/>
            <a:gdLst/>
            <a:ahLst/>
            <a:rect l="l" t="t"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chemeClr val="bg1"/>
          </a:solidFill>
          <a:ln>
            <a:noFill/>
          </a:ln>
        </p:spPr>
        <p:style>
          <a:lnRef idx="0"/>
          <a:fillRef idx="0"/>
          <a:effectRef idx="0"/>
          <a:fontRef idx="minor"/>
        </p:style>
      </p:sp>
      <p:sp>
        <p:nvSpPr>
          <p:cNvPr id="277" name="CustomShape 71"/>
          <p:cNvSpPr/>
          <p:nvPr/>
        </p:nvSpPr>
        <p:spPr>
          <a:xfrm>
            <a:off x="8480160" y="4510800"/>
            <a:ext cx="91080" cy="138600"/>
          </a:xfrm>
          <a:custGeom>
            <a:avLst/>
            <a:gdLst/>
            <a:ahLst/>
            <a:rect l="l" t="t"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chemeClr val="bg1"/>
          </a:solidFill>
          <a:ln>
            <a:noFill/>
          </a:ln>
        </p:spPr>
        <p:style>
          <a:lnRef idx="0"/>
          <a:fillRef idx="0"/>
          <a:effectRef idx="0"/>
          <a:fontRef idx="minor"/>
        </p:style>
      </p:sp>
      <p:sp>
        <p:nvSpPr>
          <p:cNvPr id="278" name="CustomShape 72"/>
          <p:cNvSpPr/>
          <p:nvPr/>
        </p:nvSpPr>
        <p:spPr>
          <a:xfrm>
            <a:off x="8598960" y="4510800"/>
            <a:ext cx="113040" cy="138600"/>
          </a:xfrm>
          <a:custGeom>
            <a:avLst/>
            <a:gdLst/>
            <a:ahLst/>
            <a:rect l="l" t="t"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chemeClr val="bg1"/>
          </a:solidFill>
          <a:ln>
            <a:noFill/>
          </a:ln>
        </p:spPr>
        <p:style>
          <a:lnRef idx="0"/>
          <a:fillRef idx="0"/>
          <a:effectRef idx="0"/>
          <a:fontRef idx="minor"/>
        </p:style>
      </p:sp>
      <p:sp>
        <p:nvSpPr>
          <p:cNvPr id="279" name="CustomShape 73"/>
          <p:cNvSpPr/>
          <p:nvPr/>
        </p:nvSpPr>
        <p:spPr>
          <a:xfrm>
            <a:off x="7938360" y="4326480"/>
            <a:ext cx="138600" cy="113040"/>
          </a:xfrm>
          <a:custGeom>
            <a:avLst/>
            <a:gdLst/>
            <a:ahLst/>
            <a:rect l="l" t="t" r="r" b="b"/>
            <a:pathLst>
              <a:path w="359" h="293">
                <a:moveTo>
                  <a:pt x="0" y="293"/>
                </a:moveTo>
                <a:lnTo>
                  <a:pt x="180" y="114"/>
                </a:lnTo>
                <a:lnTo>
                  <a:pt x="359" y="293"/>
                </a:lnTo>
                <a:lnTo>
                  <a:pt x="359" y="178"/>
                </a:lnTo>
                <a:lnTo>
                  <a:pt x="180" y="0"/>
                </a:lnTo>
                <a:lnTo>
                  <a:pt x="0" y="180"/>
                </a:lnTo>
                <a:lnTo>
                  <a:pt x="0" y="293"/>
                </a:lnTo>
                <a:close/>
              </a:path>
            </a:pathLst>
          </a:custGeom>
          <a:solidFill>
            <a:schemeClr val="bg1"/>
          </a:solidFill>
          <a:ln>
            <a:noFill/>
          </a:ln>
        </p:spPr>
        <p:style>
          <a:lnRef idx="0"/>
          <a:fillRef idx="0"/>
          <a:effectRef idx="0"/>
          <a:fontRef idx="minor"/>
        </p:style>
      </p:sp>
      <p:sp>
        <p:nvSpPr>
          <p:cNvPr id="280" name="CustomShape 74"/>
          <p:cNvSpPr/>
          <p:nvPr/>
        </p:nvSpPr>
        <p:spPr>
          <a:xfrm>
            <a:off x="7752960" y="4510800"/>
            <a:ext cx="113760" cy="138600"/>
          </a:xfrm>
          <a:custGeom>
            <a:avLst/>
            <a:gdLst/>
            <a:ahLst/>
            <a:rect l="l" t="t" r="r" b="b"/>
            <a:pathLst>
              <a:path w="295" h="359">
                <a:moveTo>
                  <a:pt x="295" y="359"/>
                </a:moveTo>
                <a:lnTo>
                  <a:pt x="116" y="180"/>
                </a:lnTo>
                <a:lnTo>
                  <a:pt x="295" y="0"/>
                </a:lnTo>
                <a:lnTo>
                  <a:pt x="182" y="0"/>
                </a:lnTo>
                <a:lnTo>
                  <a:pt x="0" y="180"/>
                </a:lnTo>
                <a:lnTo>
                  <a:pt x="179" y="359"/>
                </a:lnTo>
                <a:lnTo>
                  <a:pt x="295" y="359"/>
                </a:lnTo>
                <a:close/>
              </a:path>
            </a:pathLst>
          </a:custGeom>
          <a:solidFill>
            <a:schemeClr val="bg1"/>
          </a:solidFill>
          <a:ln>
            <a:noFill/>
          </a:ln>
        </p:spPr>
        <p:style>
          <a:lnRef idx="0"/>
          <a:fillRef idx="0"/>
          <a:effectRef idx="0"/>
          <a:fontRef idx="minor"/>
        </p:style>
      </p:sp>
      <p:sp>
        <p:nvSpPr>
          <p:cNvPr id="281" name="CustomShape 75"/>
          <p:cNvSpPr/>
          <p:nvPr/>
        </p:nvSpPr>
        <p:spPr>
          <a:xfrm>
            <a:off x="7938360" y="4721400"/>
            <a:ext cx="138600" cy="113760"/>
          </a:xfrm>
          <a:custGeom>
            <a:avLst/>
            <a:gdLst/>
            <a:ahLst/>
            <a:rect l="l" t="t" r="r" b="b"/>
            <a:pathLst>
              <a:path w="359" h="295">
                <a:moveTo>
                  <a:pt x="359" y="2"/>
                </a:moveTo>
                <a:lnTo>
                  <a:pt x="180" y="182"/>
                </a:lnTo>
                <a:lnTo>
                  <a:pt x="0" y="0"/>
                </a:lnTo>
                <a:lnTo>
                  <a:pt x="0" y="115"/>
                </a:lnTo>
                <a:lnTo>
                  <a:pt x="180" y="295"/>
                </a:lnTo>
                <a:lnTo>
                  <a:pt x="359" y="118"/>
                </a:lnTo>
                <a:lnTo>
                  <a:pt x="359" y="2"/>
                </a:lnTo>
                <a:close/>
              </a:path>
            </a:pathLst>
          </a:custGeom>
          <a:solidFill>
            <a:schemeClr val="bg1"/>
          </a:solidFill>
          <a:ln>
            <a:noFill/>
          </a:ln>
        </p:spPr>
        <p:style>
          <a:lnRef idx="0"/>
          <a:fillRef idx="0"/>
          <a:effectRef idx="0"/>
          <a:fontRef idx="minor"/>
        </p:style>
      </p:sp>
      <p:sp>
        <p:nvSpPr>
          <p:cNvPr id="282" name="CustomShape 76"/>
          <p:cNvSpPr/>
          <p:nvPr/>
        </p:nvSpPr>
        <p:spPr>
          <a:xfrm>
            <a:off x="8243640" y="4600800"/>
            <a:ext cx="72000" cy="48600"/>
          </a:xfrm>
          <a:custGeom>
            <a:avLst/>
            <a:gdLst/>
            <a:ahLst/>
            <a:rect l="l" t="t" r="r" b="b"/>
            <a:pathLst>
              <a:path w="187" h="127">
                <a:moveTo>
                  <a:pt x="0" y="57"/>
                </a:moveTo>
                <a:lnTo>
                  <a:pt x="71" y="127"/>
                </a:lnTo>
                <a:lnTo>
                  <a:pt x="187" y="127"/>
                </a:lnTo>
                <a:lnTo>
                  <a:pt x="57" y="0"/>
                </a:lnTo>
                <a:lnTo>
                  <a:pt x="0" y="57"/>
                </a:lnTo>
                <a:close/>
              </a:path>
            </a:pathLst>
          </a:custGeom>
          <a:solidFill>
            <a:schemeClr val="bg1"/>
          </a:solidFill>
          <a:ln>
            <a:noFill/>
          </a:ln>
        </p:spPr>
        <p:style>
          <a:lnRef idx="0"/>
          <a:fillRef idx="0"/>
          <a:effectRef idx="0"/>
          <a:fontRef idx="minor"/>
        </p:style>
      </p:sp>
      <p:sp>
        <p:nvSpPr>
          <p:cNvPr id="283" name="CustomShape 77"/>
          <p:cNvSpPr/>
          <p:nvPr/>
        </p:nvSpPr>
        <p:spPr>
          <a:xfrm>
            <a:off x="8243640" y="4510800"/>
            <a:ext cx="72000" cy="50040"/>
          </a:xfrm>
          <a:custGeom>
            <a:avLst/>
            <a:gdLst/>
            <a:ahLst/>
            <a:rect l="l" t="t" r="r" b="b"/>
            <a:pathLst>
              <a:path w="187" h="130">
                <a:moveTo>
                  <a:pt x="57" y="130"/>
                </a:moveTo>
                <a:lnTo>
                  <a:pt x="187" y="0"/>
                </a:lnTo>
                <a:lnTo>
                  <a:pt x="74" y="0"/>
                </a:lnTo>
                <a:lnTo>
                  <a:pt x="0" y="74"/>
                </a:lnTo>
                <a:lnTo>
                  <a:pt x="57" y="130"/>
                </a:lnTo>
                <a:close/>
              </a:path>
            </a:pathLst>
          </a:custGeom>
          <a:solidFill>
            <a:schemeClr val="bg1"/>
          </a:solidFill>
          <a:ln>
            <a:noFill/>
          </a:ln>
        </p:spPr>
        <p:style>
          <a:lnRef idx="0"/>
          <a:fillRef idx="0"/>
          <a:effectRef idx="0"/>
          <a:fontRef idx="minor"/>
        </p:style>
      </p:sp>
      <p:sp>
        <p:nvSpPr>
          <p:cNvPr id="284" name="CustomShape 78"/>
          <p:cNvSpPr/>
          <p:nvPr/>
        </p:nvSpPr>
        <p:spPr>
          <a:xfrm>
            <a:off x="8149680" y="4512240"/>
            <a:ext cx="113040" cy="137520"/>
          </a:xfrm>
          <a:custGeom>
            <a:avLst/>
            <a:gdLst/>
            <a:ahLst/>
            <a:rect l="l" t="t" r="r" b="b"/>
            <a:pathLst>
              <a:path w="293" h="356">
                <a:moveTo>
                  <a:pt x="0" y="0"/>
                </a:moveTo>
                <a:lnTo>
                  <a:pt x="177" y="177"/>
                </a:lnTo>
                <a:lnTo>
                  <a:pt x="0" y="356"/>
                </a:lnTo>
                <a:lnTo>
                  <a:pt x="113" y="356"/>
                </a:lnTo>
                <a:lnTo>
                  <a:pt x="293" y="177"/>
                </a:lnTo>
                <a:lnTo>
                  <a:pt x="113" y="0"/>
                </a:lnTo>
                <a:lnTo>
                  <a:pt x="0" y="0"/>
                </a:lnTo>
                <a:close/>
              </a:path>
            </a:pathLst>
          </a:custGeom>
          <a:solidFill>
            <a:schemeClr val="bg1"/>
          </a:solidFill>
          <a:ln>
            <a:noFill/>
          </a:ln>
        </p:spPr>
        <p:style>
          <a:lnRef idx="0"/>
          <a:fillRef idx="0"/>
          <a:effectRef idx="0"/>
          <a:fontRef idx="minor"/>
        </p:style>
      </p:sp>
      <p:sp>
        <p:nvSpPr>
          <p:cNvPr id="285" name="PlaceHolder 79"/>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2100" spc="-1" strike="noStrike">
                <a:solidFill>
                  <a:srgbClr val="445469"/>
                </a:solidFill>
                <a:uFill>
                  <a:solidFill>
                    <a:srgbClr val="ffffff"/>
                  </a:solidFill>
                </a:uFill>
                <a:latin typeface="Calibri Light"/>
              </a:rPr>
              <a:t>Click to edit the outline text format</a:t>
            </a:r>
            <a:endParaRPr b="0" lang="en-US" sz="2100" spc="-1" strike="noStrike">
              <a:solidFill>
                <a:srgbClr val="445469"/>
              </a:solidFill>
              <a:uFill>
                <a:solidFill>
                  <a:srgbClr val="ffffff"/>
                </a:solidFill>
              </a:uFill>
              <a:latin typeface="Calibri Light"/>
            </a:endParaRPr>
          </a:p>
          <a:p>
            <a:pPr lvl="1" marL="864000" indent="-324000">
              <a:buClr>
                <a:srgbClr val="000000"/>
              </a:buClr>
              <a:buSzPct val="75000"/>
              <a:buFont typeface="Symbol" charset="2"/>
              <a:buChar char=""/>
            </a:pPr>
            <a:r>
              <a:rPr b="0" lang="en-US" sz="1500" spc="-1" strike="noStrike">
                <a:solidFill>
                  <a:srgbClr val="445469"/>
                </a:solidFill>
                <a:uFill>
                  <a:solidFill>
                    <a:srgbClr val="ffffff"/>
                  </a:solidFill>
                </a:uFill>
                <a:latin typeface="Calibri Light"/>
              </a:rPr>
              <a:t>Second Outline Level</a:t>
            </a:r>
            <a:endParaRPr b="0" lang="en-US" sz="1500" spc="-1" strike="noStrike">
              <a:solidFill>
                <a:srgbClr val="445469"/>
              </a:solidFill>
              <a:uFill>
                <a:solidFill>
                  <a:srgbClr val="ffffff"/>
                </a:solidFill>
              </a:uFill>
              <a:latin typeface="Calibri Light"/>
            </a:endParaRPr>
          </a:p>
          <a:p>
            <a:pPr lvl="2" marL="1296000" indent="-288000">
              <a:buClr>
                <a:srgbClr val="000000"/>
              </a:buClr>
              <a:buSzPct val="45000"/>
              <a:buFont typeface="Wingdings" charset="2"/>
              <a:buChar char=""/>
            </a:pPr>
            <a:r>
              <a:rPr b="0" lang="en-US" sz="1400" spc="-1" strike="noStrike">
                <a:solidFill>
                  <a:srgbClr val="445469"/>
                </a:solidFill>
                <a:uFill>
                  <a:solidFill>
                    <a:srgbClr val="ffffff"/>
                  </a:solidFill>
                </a:uFill>
                <a:latin typeface="Calibri Light"/>
              </a:rPr>
              <a:t>Third Outline Level</a:t>
            </a:r>
            <a:endParaRPr b="0" lang="en-US" sz="1400" spc="-1" strike="noStrike">
              <a:solidFill>
                <a:srgbClr val="445469"/>
              </a:solidFill>
              <a:uFill>
                <a:solidFill>
                  <a:srgbClr val="ffffff"/>
                </a:solidFill>
              </a:uFill>
              <a:latin typeface="Calibri Light"/>
            </a:endParaRPr>
          </a:p>
          <a:p>
            <a:pPr lvl="3" marL="1728000" indent="-216000">
              <a:buClr>
                <a:srgbClr val="000000"/>
              </a:buClr>
              <a:buSzPct val="75000"/>
              <a:buFont typeface="Symbol" charset="2"/>
              <a:buChar char=""/>
            </a:pPr>
            <a:r>
              <a:rPr b="0" lang="en-US" sz="1400" spc="-1" strike="noStrike">
                <a:solidFill>
                  <a:srgbClr val="445469"/>
                </a:solidFill>
                <a:uFill>
                  <a:solidFill>
                    <a:srgbClr val="ffffff"/>
                  </a:solidFill>
                </a:uFill>
                <a:latin typeface="Calibri Light"/>
              </a:rPr>
              <a:t>Fourth Outline Level</a:t>
            </a:r>
            <a:endParaRPr b="0" lang="en-US" sz="1400" spc="-1" strike="noStrike">
              <a:solidFill>
                <a:srgbClr val="445469"/>
              </a:solidFill>
              <a:uFill>
                <a:solidFill>
                  <a:srgbClr val="ffffff"/>
                </a:solidFill>
              </a:uFill>
              <a:latin typeface="Calibri Light"/>
            </a:endParaRPr>
          </a:p>
          <a:p>
            <a:pPr lvl="4" marL="2160000" indent="-216000">
              <a:buClr>
                <a:srgbClr val="000000"/>
              </a:buClr>
              <a:buSzPct val="45000"/>
              <a:buFont typeface="Wingdings" charset="2"/>
              <a:buChar char=""/>
            </a:pPr>
            <a:r>
              <a:rPr b="0" lang="en-US" sz="2000" spc="-1" strike="noStrike">
                <a:solidFill>
                  <a:srgbClr val="445469"/>
                </a:solidFill>
                <a:uFill>
                  <a:solidFill>
                    <a:srgbClr val="ffffff"/>
                  </a:solidFill>
                </a:uFill>
                <a:latin typeface="Calibri Light"/>
              </a:rPr>
              <a:t>Fifth Outline Level</a:t>
            </a:r>
            <a:endParaRPr b="0" lang="en-US" sz="2000" spc="-1" strike="noStrike">
              <a:solidFill>
                <a:srgbClr val="445469"/>
              </a:solidFill>
              <a:uFill>
                <a:solidFill>
                  <a:srgbClr val="ffffff"/>
                </a:solidFill>
              </a:uFill>
              <a:latin typeface="Calibri Light"/>
            </a:endParaRPr>
          </a:p>
          <a:p>
            <a:pPr lvl="5" marL="2592000" indent="-216000">
              <a:buClr>
                <a:srgbClr val="000000"/>
              </a:buClr>
              <a:buSzPct val="45000"/>
              <a:buFont typeface="Wingdings" charset="2"/>
              <a:buChar char=""/>
            </a:pPr>
            <a:r>
              <a:rPr b="0" lang="en-US" sz="2000" spc="-1" strike="noStrike">
                <a:solidFill>
                  <a:srgbClr val="445469"/>
                </a:solidFill>
                <a:uFill>
                  <a:solidFill>
                    <a:srgbClr val="ffffff"/>
                  </a:solidFill>
                </a:uFill>
                <a:latin typeface="Calibri Light"/>
              </a:rPr>
              <a:t>Sixth Outline Level</a:t>
            </a:r>
            <a:endParaRPr b="0" lang="en-US" sz="2000" spc="-1" strike="noStrike">
              <a:solidFill>
                <a:srgbClr val="445469"/>
              </a:solidFill>
              <a:uFill>
                <a:solidFill>
                  <a:srgbClr val="ffffff"/>
                </a:solidFill>
              </a:uFill>
              <a:latin typeface="Calibri Light"/>
            </a:endParaRPr>
          </a:p>
          <a:p>
            <a:pPr lvl="6" marL="3024000" indent="-216000">
              <a:buClr>
                <a:srgbClr val="000000"/>
              </a:buClr>
              <a:buSzPct val="45000"/>
              <a:buFont typeface="Wingdings" charset="2"/>
              <a:buChar char=""/>
            </a:pPr>
            <a:r>
              <a:rPr b="0" lang="en-US" sz="2000" spc="-1" strike="noStrike">
                <a:solidFill>
                  <a:srgbClr val="445469"/>
                </a:solidFill>
                <a:uFill>
                  <a:solidFill>
                    <a:srgbClr val="ffffff"/>
                  </a:solidFill>
                </a:uFill>
                <a:latin typeface="Calibri Light"/>
              </a:rPr>
              <a:t>Seventh Outline Level</a:t>
            </a:r>
            <a:endParaRPr b="0" lang="en-US" sz="2000" spc="-1" strike="noStrike">
              <a:solidFill>
                <a:srgbClr val="445469"/>
              </a:solidFill>
              <a:uFill>
                <a:solidFill>
                  <a:srgbClr val="ffffff"/>
                </a:solidFill>
              </a:uFill>
              <a:latin typeface="Calibri Ligh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en.wikipedia.org/wiki/Andrew_Ng" TargetMode="External"/><Relationship Id="rId2" Type="http://schemas.openxmlformats.org/officeDocument/2006/relationships/hyperlink" Target="https://en.wikipedia.org/wiki/Andrew_Ng" TargetMode="External"/><Relationship Id="rId3" Type="http://schemas.openxmlformats.org/officeDocument/2006/relationships/hyperlink" Target="http://www.cs.stanford.edu/people/ang/slides/DeepLearning-Mar2013.pptx" TargetMode="External"/><Relationship Id="rId4"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tif"/><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24.tif"/><Relationship Id="rId2" Type="http://schemas.openxmlformats.org/officeDocument/2006/relationships/image" Target="../media/image25.tif"/><Relationship Id="rId3" Type="http://schemas.openxmlformats.org/officeDocument/2006/relationships/image" Target="../media/image26.tif"/><Relationship Id="rId4"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8.tif"/><Relationship Id="rId2" Type="http://schemas.openxmlformats.org/officeDocument/2006/relationships/slideLayout" Target="../slideLayouts/slideLayout2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9.tif"/><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tif"/><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933720" y="1496520"/>
            <a:ext cx="4953240" cy="863280"/>
          </a:xfrm>
          <a:prstGeom prst="rect">
            <a:avLst/>
          </a:prstGeom>
          <a:noFill/>
          <a:ln>
            <a:noFill/>
          </a:ln>
        </p:spPr>
        <p:txBody>
          <a:bodyPr lIns="68760" rIns="68760" tIns="34200" bIns="34200" anchor="ctr"/>
          <a:p>
            <a:pPr>
              <a:lnSpc>
                <a:spcPct val="100000"/>
              </a:lnSpc>
            </a:pPr>
            <a:r>
              <a:rPr b="0" lang="en-US" sz="2800" spc="-1" strike="noStrike" cap="all">
                <a:solidFill>
                  <a:srgbClr val="bd392f"/>
                </a:solidFill>
                <a:uFill>
                  <a:solidFill>
                    <a:srgbClr val="ffffff"/>
                  </a:solidFill>
                </a:uFill>
                <a:latin typeface="Calibri"/>
                <a:ea typeface="Avenir Next Medium"/>
              </a:rPr>
              <a:t>APACHE SPARK FUNDAMENTALS</a:t>
            </a:r>
            <a:endParaRPr b="0" lang="en-US" sz="1400" spc="-1" strike="noStrike">
              <a:solidFill>
                <a:srgbClr val="000000"/>
              </a:solidFill>
              <a:uFill>
                <a:solidFill>
                  <a:srgbClr val="ffffff"/>
                </a:solidFill>
              </a:uFill>
              <a:latin typeface="Calibri"/>
            </a:endParaRPr>
          </a:p>
        </p:txBody>
      </p:sp>
      <p:sp>
        <p:nvSpPr>
          <p:cNvPr id="326" name="TextShape 2"/>
          <p:cNvSpPr txBox="1"/>
          <p:nvPr/>
        </p:nvSpPr>
        <p:spPr>
          <a:xfrm>
            <a:off x="3933720" y="2447640"/>
            <a:ext cx="4952520" cy="1427400"/>
          </a:xfrm>
          <a:prstGeom prst="rect">
            <a:avLst/>
          </a:prstGeom>
          <a:noFill/>
          <a:ln>
            <a:noFill/>
          </a:ln>
        </p:spPr>
        <p:txBody>
          <a:bodyPr lIns="68760" rIns="68760" tIns="34200" bIns="34200"/>
          <a:p>
            <a:pPr>
              <a:lnSpc>
                <a:spcPct val="100000"/>
              </a:lnSpc>
            </a:pPr>
            <a:r>
              <a:rPr b="0" lang="en-US" sz="2100" spc="-1" strike="noStrike">
                <a:solidFill>
                  <a:srgbClr val="bd392f"/>
                </a:solidFill>
                <a:uFill>
                  <a:solidFill>
                    <a:srgbClr val="ffffff"/>
                  </a:solidFill>
                </a:uFill>
                <a:latin typeface="Calibri Light"/>
                <a:ea typeface="Avenir Next"/>
              </a:rPr>
              <a:t>Module 5: Spark MLLib and Spark ML</a:t>
            </a:r>
            <a:endParaRPr b="0" lang="en-US" sz="2100" spc="-1" strike="noStrike">
              <a:solidFill>
                <a:srgbClr val="445469"/>
              </a:solidFill>
              <a:uFill>
                <a:solidFill>
                  <a:srgbClr val="ffffff"/>
                </a:solidFill>
              </a:uFill>
              <a:latin typeface="Calibri Ligh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Data manipulation methods</a:t>
            </a:r>
            <a:endParaRPr b="0" lang="en-US" sz="1400" spc="-1" strike="noStrike">
              <a:solidFill>
                <a:srgbClr val="000000"/>
              </a:solidFill>
              <a:uFill>
                <a:solidFill>
                  <a:srgbClr val="ffffff"/>
                </a:solidFill>
              </a:uFill>
              <a:latin typeface="Calibri"/>
            </a:endParaRPr>
          </a:p>
        </p:txBody>
      </p:sp>
      <p:sp>
        <p:nvSpPr>
          <p:cNvPr id="344"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Normalization</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Log-transformation</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Eliminating outliers</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Sampling</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Dimensionality reduction</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One-hot encoding (one-of-k)</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pic>
        <p:nvPicPr>
          <p:cNvPr id="345" name="Picture 3" descr=""/>
          <p:cNvPicPr/>
          <p:nvPr/>
        </p:nvPicPr>
        <p:blipFill>
          <a:blip r:embed="rId1"/>
          <a:stretch/>
        </p:blipFill>
        <p:spPr>
          <a:xfrm>
            <a:off x="5789160" y="1109160"/>
            <a:ext cx="2675880" cy="1426320"/>
          </a:xfrm>
          <a:prstGeom prst="rect">
            <a:avLst/>
          </a:prstGeom>
          <a:ln>
            <a:noFill/>
          </a:ln>
        </p:spPr>
      </p:pic>
      <p:pic>
        <p:nvPicPr>
          <p:cNvPr id="346" name="Picture 6" descr=""/>
          <p:cNvPicPr/>
          <p:nvPr/>
        </p:nvPicPr>
        <p:blipFill>
          <a:blip r:embed="rId2"/>
          <a:stretch/>
        </p:blipFill>
        <p:spPr>
          <a:xfrm>
            <a:off x="3954600" y="1820880"/>
            <a:ext cx="1580760" cy="506880"/>
          </a:xfrm>
          <a:prstGeom prst="rect">
            <a:avLst/>
          </a:prstGeom>
          <a:ln>
            <a:noFill/>
          </a:ln>
        </p:spPr>
      </p:pic>
      <p:pic>
        <p:nvPicPr>
          <p:cNvPr id="347" name="Picture 8" descr=""/>
          <p:cNvPicPr/>
          <p:nvPr/>
        </p:nvPicPr>
        <p:blipFill>
          <a:blip r:embed="rId3"/>
          <a:stretch/>
        </p:blipFill>
        <p:spPr>
          <a:xfrm>
            <a:off x="3954600" y="674640"/>
            <a:ext cx="1307880" cy="610560"/>
          </a:xfrm>
          <a:prstGeom prst="rect">
            <a:avLst/>
          </a:prstGeom>
          <a:ln>
            <a:noFill/>
          </a:ln>
        </p:spPr>
      </p:pic>
      <p:pic>
        <p:nvPicPr>
          <p:cNvPr id="348" name="Picture 9" descr=""/>
          <p:cNvPicPr/>
          <p:nvPr/>
        </p:nvPicPr>
        <p:blipFill>
          <a:blip r:embed="rId4"/>
          <a:stretch/>
        </p:blipFill>
        <p:spPr>
          <a:xfrm>
            <a:off x="3979800" y="1285560"/>
            <a:ext cx="1077840" cy="542880"/>
          </a:xfrm>
          <a:prstGeom prst="rect">
            <a:avLst/>
          </a:prstGeom>
          <a:ln>
            <a:noFill/>
          </a:ln>
        </p:spPr>
      </p:pic>
      <p:pic>
        <p:nvPicPr>
          <p:cNvPr id="349" name="Picture 10" descr=""/>
          <p:cNvPicPr/>
          <p:nvPr/>
        </p:nvPicPr>
        <p:blipFill>
          <a:blip r:embed="rId5"/>
          <a:stretch/>
        </p:blipFill>
        <p:spPr>
          <a:xfrm>
            <a:off x="4413240" y="2700360"/>
            <a:ext cx="4447080" cy="21416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Data manipulation methods: FEATURE ENGINEERING</a:t>
            </a:r>
            <a:endParaRPr b="0" lang="en-US" sz="1400" spc="-1" strike="noStrike">
              <a:solidFill>
                <a:srgbClr val="000000"/>
              </a:solidFill>
              <a:uFill>
                <a:solidFill>
                  <a:srgbClr val="ffffff"/>
                </a:solidFill>
              </a:uFill>
              <a:latin typeface="Calibri"/>
            </a:endParaRPr>
          </a:p>
        </p:txBody>
      </p:sp>
      <p:sp>
        <p:nvSpPr>
          <p:cNvPr id="351"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Wingdings" charset="2"/>
              <a:buChar char=""/>
            </a:pPr>
            <a:r>
              <a:rPr b="0" lang="en-US" sz="2100" spc="-1" strike="noStrike">
                <a:solidFill>
                  <a:srgbClr val="1a1a1a"/>
                </a:solidFill>
                <a:uFill>
                  <a:solidFill>
                    <a:srgbClr val="ffffff"/>
                  </a:solidFill>
                </a:uFill>
                <a:latin typeface="ArialMT"/>
                <a:ea typeface="Avenir Next"/>
              </a:rPr>
              <a:t>Feature engineering is the process of using domain knowledge of the data or mathematical techniques to </a:t>
            </a:r>
            <a:r>
              <a:rPr b="1" lang="en-US" sz="2100" spc="-1" strike="noStrike">
                <a:solidFill>
                  <a:srgbClr val="1a1a1a"/>
                </a:solidFill>
                <a:uFill>
                  <a:solidFill>
                    <a:srgbClr val="ffffff"/>
                  </a:solidFill>
                </a:uFill>
                <a:latin typeface="ArialMT"/>
                <a:ea typeface="Avenir Next"/>
              </a:rPr>
              <a:t>create new features </a:t>
            </a:r>
            <a:r>
              <a:rPr b="0" lang="en-US" sz="2100" spc="-1" strike="noStrike">
                <a:solidFill>
                  <a:srgbClr val="1a1a1a"/>
                </a:solidFill>
                <a:uFill>
                  <a:solidFill>
                    <a:srgbClr val="ffffff"/>
                  </a:solidFill>
                </a:uFill>
                <a:latin typeface="ArialMT"/>
                <a:ea typeface="Avenir Next"/>
              </a:rPr>
              <a:t>that make machine learning algorithms work better.</a:t>
            </a:r>
            <a:endParaRPr b="0" lang="en-US" sz="2100" spc="-1" strike="noStrike">
              <a:solidFill>
                <a:srgbClr val="445469"/>
              </a:solidFill>
              <a:uFill>
                <a:solidFill>
                  <a:srgbClr val="ffffff"/>
                </a:solidFill>
              </a:uFill>
              <a:latin typeface="Calibri Light"/>
            </a:endParaRPr>
          </a:p>
        </p:txBody>
      </p:sp>
      <p:sp>
        <p:nvSpPr>
          <p:cNvPr id="352" name="CustomShape 3"/>
          <p:cNvSpPr/>
          <p:nvPr/>
        </p:nvSpPr>
        <p:spPr>
          <a:xfrm>
            <a:off x="3984480" y="2613240"/>
            <a:ext cx="4686120" cy="11559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1c1c1c"/>
                </a:solidFill>
                <a:uFill>
                  <a:solidFill>
                    <a:srgbClr val="ffffff"/>
                  </a:solidFill>
                </a:uFill>
                <a:latin typeface="Arial"/>
              </a:rPr>
              <a:t>Coming up with features is difficult, time-consuming, requires expert knowledge. "Applied machine learning" is basically feature engineering.</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1c1c1c"/>
                </a:solidFill>
                <a:uFill>
                  <a:solidFill>
                    <a:srgbClr val="ffffff"/>
                  </a:solidFill>
                </a:uFill>
                <a:latin typeface="Arial"/>
              </a:rPr>
              <a:t>— </a:t>
            </a:r>
            <a:r>
              <a:rPr b="0" lang="en-US" sz="1400" spc="-1" strike="noStrike" u="sng">
                <a:solidFill>
                  <a:srgbClr val="d26d12"/>
                </a:solidFill>
                <a:uFill>
                  <a:solidFill>
                    <a:srgbClr val="ffffff"/>
                  </a:solidFill>
                </a:uFill>
                <a:latin typeface="Arial"/>
                <a:hlinkClick r:id="rId1"/>
              </a:rPr>
              <a:t>Andrew Ng</a:t>
            </a:r>
            <a:r>
              <a:rPr b="0" lang="en-US" sz="1400" spc="-1" strike="noStrike" u="sng">
                <a:solidFill>
                  <a:srgbClr val="d26d12"/>
                </a:solidFill>
                <a:uFill>
                  <a:solidFill>
                    <a:srgbClr val="ffffff"/>
                  </a:solidFill>
                </a:uFill>
                <a:latin typeface="Arial"/>
                <a:hlinkClick r:id="rId2"/>
              </a:rPr>
              <a:t>, </a:t>
            </a:r>
            <a:r>
              <a:rPr b="0" i="1" lang="en-US" sz="1400" spc="-1" strike="noStrike" u="sng">
                <a:solidFill>
                  <a:srgbClr val="d26d12"/>
                </a:solidFill>
                <a:uFill>
                  <a:solidFill>
                    <a:srgbClr val="ffffff"/>
                  </a:solidFill>
                </a:uFill>
                <a:latin typeface="Arial"/>
                <a:hlinkClick r:id="rId3"/>
              </a:rPr>
              <a:t>Machine Learning and AI via Brain simulations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Model evaluation metrics: MSE and RMSE for regression</a:t>
            </a:r>
            <a:endParaRPr b="0" lang="en-US" sz="1400" spc="-1" strike="noStrike">
              <a:solidFill>
                <a:srgbClr val="000000"/>
              </a:solidFill>
              <a:uFill>
                <a:solidFill>
                  <a:srgbClr val="ffffff"/>
                </a:solidFill>
              </a:uFill>
              <a:latin typeface="Calibri"/>
            </a:endParaRPr>
          </a:p>
        </p:txBody>
      </p:sp>
      <p:sp>
        <p:nvSpPr>
          <p:cNvPr id="354"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MSE (Mean Square Error) = the sum of the squared errors divided by the number of observations. The squared error, in turn, is the square of the difference between real value and predicted value.</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Root Mean Squared Error (RMSE) = the square root of the MSE</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more interpretable, as it is in the same units as the underlying data </a:t>
            </a:r>
            <a:endParaRPr b="0" lang="en-US" sz="15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Model evaluation metrics</a:t>
            </a:r>
            <a:endParaRPr b="0" lang="en-US" sz="1400" spc="-1" strike="noStrike">
              <a:solidFill>
                <a:srgbClr val="000000"/>
              </a:solidFill>
              <a:uFill>
                <a:solidFill>
                  <a:srgbClr val="ffffff"/>
                </a:solidFill>
              </a:uFill>
              <a:latin typeface="Calibri"/>
            </a:endParaRPr>
          </a:p>
        </p:txBody>
      </p:sp>
      <p:sp>
        <p:nvSpPr>
          <p:cNvPr id="356"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Confusion matrix for classification</a:t>
            </a:r>
            <a:endParaRPr b="0" lang="en-US" sz="2100" spc="-1" strike="noStrike">
              <a:solidFill>
                <a:srgbClr val="445469"/>
              </a:solidFill>
              <a:uFill>
                <a:solidFill>
                  <a:srgbClr val="ffffff"/>
                </a:solidFill>
              </a:uFill>
              <a:latin typeface="Calibri Light"/>
            </a:endParaRPr>
          </a:p>
        </p:txBody>
      </p:sp>
      <p:pic>
        <p:nvPicPr>
          <p:cNvPr id="357" name="Picture 3" descr=""/>
          <p:cNvPicPr/>
          <p:nvPr/>
        </p:nvPicPr>
        <p:blipFill>
          <a:blip r:embed="rId1"/>
          <a:stretch/>
        </p:blipFill>
        <p:spPr>
          <a:xfrm>
            <a:off x="3550680" y="1658520"/>
            <a:ext cx="5329440" cy="1995480"/>
          </a:xfrm>
          <a:prstGeom prst="rect">
            <a:avLst/>
          </a:prstGeom>
          <a:ln>
            <a:noFill/>
          </a:ln>
        </p:spPr>
      </p:pic>
      <p:pic>
        <p:nvPicPr>
          <p:cNvPr id="358" name="Picture 5" descr=""/>
          <p:cNvPicPr/>
          <p:nvPr/>
        </p:nvPicPr>
        <p:blipFill>
          <a:blip r:embed="rId2"/>
          <a:stretch/>
        </p:blipFill>
        <p:spPr>
          <a:xfrm>
            <a:off x="244440" y="1831320"/>
            <a:ext cx="3296880" cy="1934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Model evaluation metrics</a:t>
            </a:r>
            <a:endParaRPr b="0" lang="en-US" sz="1400" spc="-1" strike="noStrike">
              <a:solidFill>
                <a:srgbClr val="000000"/>
              </a:solidFill>
              <a:uFill>
                <a:solidFill>
                  <a:srgbClr val="ffffff"/>
                </a:solidFill>
              </a:uFill>
              <a:latin typeface="Calibri"/>
            </a:endParaRPr>
          </a:p>
        </p:txBody>
      </p:sp>
      <p:sp>
        <p:nvSpPr>
          <p:cNvPr id="360"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Wingdings" charset="2"/>
              <a:buChar char=""/>
            </a:pP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Area Under ROC and PR Curves for classification</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pic>
        <p:nvPicPr>
          <p:cNvPr id="361" name="Picture 4" descr=""/>
          <p:cNvPicPr/>
          <p:nvPr/>
        </p:nvPicPr>
        <p:blipFill>
          <a:blip r:embed="rId1"/>
          <a:stretch/>
        </p:blipFill>
        <p:spPr>
          <a:xfrm>
            <a:off x="71280" y="1492560"/>
            <a:ext cx="4523760" cy="2559600"/>
          </a:xfrm>
          <a:prstGeom prst="rect">
            <a:avLst/>
          </a:prstGeom>
          <a:ln>
            <a:noFill/>
          </a:ln>
        </p:spPr>
      </p:pic>
      <p:pic>
        <p:nvPicPr>
          <p:cNvPr id="362" name="Picture 3" descr=""/>
          <p:cNvPicPr/>
          <p:nvPr/>
        </p:nvPicPr>
        <p:blipFill>
          <a:blip r:embed="rId2"/>
          <a:stretch/>
        </p:blipFill>
        <p:spPr>
          <a:xfrm>
            <a:off x="4609080" y="1492560"/>
            <a:ext cx="4479120" cy="2550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Linear regression</a:t>
            </a:r>
            <a:endParaRPr b="0" lang="en-US" sz="1400" spc="-1" strike="noStrike">
              <a:solidFill>
                <a:srgbClr val="000000"/>
              </a:solidFill>
              <a:uFill>
                <a:solidFill>
                  <a:srgbClr val="ffffff"/>
                </a:solidFill>
              </a:uFill>
              <a:latin typeface="Calibri"/>
            </a:endParaRPr>
          </a:p>
        </p:txBody>
      </p:sp>
      <p:sp>
        <p:nvSpPr>
          <p:cNvPr id="364" name="TextShape 2"/>
          <p:cNvSpPr txBox="1"/>
          <p:nvPr/>
        </p:nvSpPr>
        <p:spPr>
          <a:xfrm>
            <a:off x="286920" y="897840"/>
            <a:ext cx="4313160" cy="3756240"/>
          </a:xfrm>
          <a:prstGeom prst="rect">
            <a:avLst/>
          </a:prstGeom>
          <a:noFill/>
          <a:ln>
            <a:noFill/>
          </a:ln>
        </p:spPr>
        <p:txBody>
          <a:bodyPr lIns="68760" rIns="68760" tIns="34200" bIns="34200"/>
          <a:p>
            <a:pPr>
              <a:lnSpc>
                <a:spcPct val="100000"/>
              </a:lnSpc>
            </a:pPr>
            <a:r>
              <a:rPr b="0" lang="en-US" sz="2000" spc="-1" strike="noStrike">
                <a:solidFill>
                  <a:srgbClr val="445469"/>
                </a:solidFill>
                <a:uFill>
                  <a:solidFill>
                    <a:srgbClr val="ffffff"/>
                  </a:solidFill>
                </a:uFill>
                <a:latin typeface="Calibri Light"/>
                <a:ea typeface="Avenir Next"/>
              </a:rPr>
              <a:t>Learn a mapping from observations </a:t>
            </a:r>
            <a:r>
              <a:rPr b="0" lang="en-US" sz="2000" spc="-1" strike="noStrike">
                <a:solidFill>
                  <a:srgbClr val="445469"/>
                </a:solidFill>
                <a:uFill>
                  <a:solidFill>
                    <a:srgbClr val="ffffff"/>
                  </a:solidFill>
                </a:uFill>
                <a:latin typeface="Calibri Light"/>
                <a:ea typeface="Avenir Next"/>
              </a:rPr>
              <a:t>
</a:t>
            </a:r>
            <a:r>
              <a:rPr b="0" lang="en-US" sz="2000" spc="-1" strike="noStrike">
                <a:solidFill>
                  <a:srgbClr val="445469"/>
                </a:solidFill>
                <a:uFill>
                  <a:solidFill>
                    <a:srgbClr val="ffffff"/>
                  </a:solidFill>
                </a:uFill>
                <a:latin typeface="Calibri Light"/>
                <a:ea typeface="Avenir Next"/>
              </a:rPr>
              <a:t>(features) to continuous labels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000" spc="-1" strike="noStrike">
                <a:solidFill>
                  <a:srgbClr val="445469"/>
                </a:solidFill>
                <a:uFill>
                  <a:solidFill>
                    <a:srgbClr val="ffffff"/>
                  </a:solidFill>
                </a:uFill>
                <a:latin typeface="Calibri Light"/>
                <a:ea typeface="Avenir Next"/>
              </a:rPr>
              <a:t>Goal: find the line of best fit </a:t>
            </a:r>
            <a:r>
              <a:rPr b="0" lang="en-US" sz="2000" spc="-1" strike="noStrike">
                <a:solidFill>
                  <a:srgbClr val="445469"/>
                </a:solidFill>
                <a:uFill>
                  <a:solidFill>
                    <a:srgbClr val="ffffff"/>
                  </a:solidFill>
                </a:uFill>
                <a:latin typeface="Calibri Light"/>
                <a:ea typeface="Avenir Next"/>
              </a:rPr>
              <a:t>
</a:t>
            </a:r>
            <a:r>
              <a:rPr b="0" lang="en-US" sz="2000" spc="-1" strike="noStrike">
                <a:solidFill>
                  <a:srgbClr val="445469"/>
                </a:solidFill>
                <a:uFill>
                  <a:solidFill>
                    <a:srgbClr val="ffffff"/>
                  </a:solidFill>
                </a:uFill>
                <a:latin typeface="Calibri Light"/>
                <a:ea typeface="Avenir Next"/>
              </a:rPr>
              <a:t>x coordinate: features</a:t>
            </a:r>
            <a:r>
              <a:rPr b="0" lang="en-US" sz="2000" spc="-1" strike="noStrike">
                <a:solidFill>
                  <a:srgbClr val="445469"/>
                </a:solidFill>
                <a:uFill>
                  <a:solidFill>
                    <a:srgbClr val="ffffff"/>
                  </a:solidFill>
                </a:uFill>
                <a:latin typeface="Calibri Light"/>
                <a:ea typeface="Avenir Next"/>
              </a:rPr>
              <a:t>
</a:t>
            </a:r>
            <a:r>
              <a:rPr b="0" lang="en-US" sz="2000" spc="-1" strike="noStrike">
                <a:solidFill>
                  <a:srgbClr val="445469"/>
                </a:solidFill>
                <a:uFill>
                  <a:solidFill>
                    <a:srgbClr val="ffffff"/>
                  </a:solidFill>
                </a:uFill>
                <a:latin typeface="Calibri Light"/>
                <a:ea typeface="Avenir Next"/>
              </a:rPr>
              <a:t>y coordinate: labels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Wingdings" charset="2"/>
              <a:buChar char=""/>
            </a:pPr>
            <a:r>
              <a:rPr b="0" lang="en-US" sz="2000" spc="-1" strike="noStrike">
                <a:solidFill>
                  <a:srgbClr val="445469"/>
                </a:solidFill>
                <a:uFill>
                  <a:solidFill>
                    <a:srgbClr val="ffffff"/>
                  </a:solidFill>
                </a:uFill>
                <a:latin typeface="Calibri Light"/>
                <a:ea typeface="Avenir Next"/>
              </a:rPr>
              <a:t>Example: </a:t>
            </a:r>
            <a:r>
              <a:rPr b="0" lang="en-US" sz="2000" spc="-1" strike="noStrike">
                <a:solidFill>
                  <a:srgbClr val="445469"/>
                </a:solidFill>
                <a:uFill>
                  <a:solidFill>
                    <a:srgbClr val="ffffff"/>
                  </a:solidFill>
                </a:uFill>
                <a:latin typeface="Calibri Light"/>
                <a:ea typeface="Avenir Next"/>
              </a:rPr>
              <a:t>
</a:t>
            </a:r>
            <a:r>
              <a:rPr b="0" lang="en-US" sz="2000" spc="-1" strike="noStrike">
                <a:solidFill>
                  <a:srgbClr val="445469"/>
                </a:solidFill>
                <a:uFill>
                  <a:solidFill>
                    <a:srgbClr val="ffffff"/>
                  </a:solidFill>
                </a:uFill>
                <a:latin typeface="Calibri Light"/>
                <a:ea typeface="Avenir Next"/>
              </a:rPr>
              <a:t>Height, Gender, Weight → Shoe Size </a:t>
            </a:r>
            <a:endParaRPr b="0" lang="en-US" sz="2100" spc="-1" strike="noStrike">
              <a:solidFill>
                <a:srgbClr val="445469"/>
              </a:solidFill>
              <a:uFill>
                <a:solidFill>
                  <a:srgbClr val="ffffff"/>
                </a:solidFill>
              </a:uFill>
              <a:latin typeface="Calibri Light"/>
            </a:endParaRPr>
          </a:p>
        </p:txBody>
      </p:sp>
      <p:pic>
        <p:nvPicPr>
          <p:cNvPr id="365" name="Picture 7" descr=""/>
          <p:cNvPicPr/>
          <p:nvPr/>
        </p:nvPicPr>
        <p:blipFill>
          <a:blip r:embed="rId1"/>
          <a:stretch/>
        </p:blipFill>
        <p:spPr>
          <a:xfrm>
            <a:off x="4600440" y="1223280"/>
            <a:ext cx="4279680" cy="2809440"/>
          </a:xfrm>
          <a:prstGeom prst="rect">
            <a:avLst/>
          </a:prstGeom>
          <a:ln>
            <a:noFill/>
          </a:ln>
        </p:spPr>
      </p:pic>
      <p:pic>
        <p:nvPicPr>
          <p:cNvPr id="366" name="Picture 8" descr=""/>
          <p:cNvPicPr/>
          <p:nvPr/>
        </p:nvPicPr>
        <p:blipFill>
          <a:blip r:embed="rId2"/>
          <a:stretch/>
        </p:blipFill>
        <p:spPr>
          <a:xfrm>
            <a:off x="4282920" y="3942360"/>
            <a:ext cx="4597200" cy="5522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Logistic regression</a:t>
            </a:r>
            <a:endParaRPr b="0" lang="en-US" sz="1400" spc="-1" strike="noStrike">
              <a:solidFill>
                <a:srgbClr val="000000"/>
              </a:solidFill>
              <a:uFill>
                <a:solidFill>
                  <a:srgbClr val="ffffff"/>
                </a:solidFill>
              </a:uFill>
              <a:latin typeface="Calibri"/>
            </a:endParaRPr>
          </a:p>
        </p:txBody>
      </p:sp>
      <p:sp>
        <p:nvSpPr>
          <p:cNvPr id="368"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Learn a mapping from observations to discrete labels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Logistic Function is used to model</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conditional probability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P[</a:t>
            </a:r>
            <a:r>
              <a:rPr b="0" i="1" lang="en-US" sz="2100" spc="-1" strike="noStrike">
                <a:solidFill>
                  <a:srgbClr val="445469"/>
                </a:solidFill>
                <a:uFill>
                  <a:solidFill>
                    <a:srgbClr val="ffffff"/>
                  </a:solidFill>
                </a:uFill>
                <a:latin typeface="Calibri Light"/>
                <a:ea typeface="Avenir Next"/>
              </a:rPr>
              <a:t>y </a:t>
            </a:r>
            <a:r>
              <a:rPr b="0" lang="en-US" sz="2100" spc="-1" strike="noStrike">
                <a:solidFill>
                  <a:srgbClr val="445469"/>
                </a:solidFill>
                <a:uFill>
                  <a:solidFill>
                    <a:srgbClr val="ffffff"/>
                  </a:solidFill>
                </a:uFill>
                <a:latin typeface="Calibri Light"/>
                <a:ea typeface="Avenir Next"/>
              </a:rPr>
              <a:t>= 1|x] = σ(z)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where z is linear combination of features</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pic>
        <p:nvPicPr>
          <p:cNvPr id="369" name="Picture 2" descr=""/>
          <p:cNvPicPr/>
          <p:nvPr/>
        </p:nvPicPr>
        <p:blipFill>
          <a:blip r:embed="rId1"/>
          <a:stretch/>
        </p:blipFill>
        <p:spPr>
          <a:xfrm>
            <a:off x="5533560" y="1342800"/>
            <a:ext cx="3610080" cy="2317320"/>
          </a:xfrm>
          <a:prstGeom prst="rect">
            <a:avLst/>
          </a:prstGeom>
          <a:ln>
            <a:noFill/>
          </a:ln>
        </p:spPr>
      </p:pic>
      <p:pic>
        <p:nvPicPr>
          <p:cNvPr id="370" name="Picture 4" descr=""/>
          <p:cNvPicPr/>
          <p:nvPr/>
        </p:nvPicPr>
        <p:blipFill>
          <a:blip r:embed="rId2"/>
          <a:stretch/>
        </p:blipFill>
        <p:spPr>
          <a:xfrm>
            <a:off x="286920" y="3587400"/>
            <a:ext cx="6214320" cy="7974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Naïve Bayes</a:t>
            </a:r>
            <a:endParaRPr b="0" lang="en-US" sz="1400" spc="-1" strike="noStrike">
              <a:solidFill>
                <a:srgbClr val="000000"/>
              </a:solidFill>
              <a:uFill>
                <a:solidFill>
                  <a:srgbClr val="ffffff"/>
                </a:solidFill>
              </a:uFill>
              <a:latin typeface="Calibri"/>
            </a:endParaRPr>
          </a:p>
        </p:txBody>
      </p:sp>
      <p:sp>
        <p:nvSpPr>
          <p:cNvPr id="372"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Naïve Bayes is a probabilistic model that makes predictions by computing the probability of a data point that belongs to a given class. It ‘naively’ assumes conditional independence between features.</a:t>
            </a:r>
            <a:endParaRPr b="0" lang="en-US" sz="2100" spc="-1" strike="noStrike">
              <a:solidFill>
                <a:srgbClr val="445469"/>
              </a:solidFill>
              <a:uFill>
                <a:solidFill>
                  <a:srgbClr val="ffffff"/>
                </a:solidFill>
              </a:uFill>
              <a:latin typeface="Calibri Light"/>
            </a:endParaRPr>
          </a:p>
        </p:txBody>
      </p:sp>
      <p:pic>
        <p:nvPicPr>
          <p:cNvPr id="373" name="Picture 4" descr=""/>
          <p:cNvPicPr/>
          <p:nvPr/>
        </p:nvPicPr>
        <p:blipFill>
          <a:blip r:embed="rId1"/>
          <a:stretch/>
        </p:blipFill>
        <p:spPr>
          <a:xfrm>
            <a:off x="3354840" y="2669760"/>
            <a:ext cx="1966680" cy="243720"/>
          </a:xfrm>
          <a:prstGeom prst="rect">
            <a:avLst/>
          </a:prstGeom>
          <a:ln>
            <a:noFill/>
          </a:ln>
        </p:spPr>
      </p:pic>
      <p:pic>
        <p:nvPicPr>
          <p:cNvPr id="374" name="Picture 7" descr=""/>
          <p:cNvPicPr/>
          <p:nvPr/>
        </p:nvPicPr>
        <p:blipFill>
          <a:blip r:embed="rId2"/>
          <a:stretch/>
        </p:blipFill>
        <p:spPr>
          <a:xfrm>
            <a:off x="2580840" y="3151440"/>
            <a:ext cx="3492000" cy="371160"/>
          </a:xfrm>
          <a:prstGeom prst="rect">
            <a:avLst/>
          </a:prstGeom>
          <a:ln>
            <a:noFill/>
          </a:ln>
        </p:spPr>
      </p:pic>
      <p:pic>
        <p:nvPicPr>
          <p:cNvPr id="375" name="Picture 8" descr=""/>
          <p:cNvPicPr/>
          <p:nvPr/>
        </p:nvPicPr>
        <p:blipFill>
          <a:blip r:embed="rId3"/>
          <a:stretch/>
        </p:blipFill>
        <p:spPr>
          <a:xfrm>
            <a:off x="1925280" y="3852360"/>
            <a:ext cx="4825800" cy="2664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SVM</a:t>
            </a:r>
            <a:endParaRPr b="0" lang="en-US" sz="1400" spc="-1" strike="noStrike">
              <a:solidFill>
                <a:srgbClr val="000000"/>
              </a:solidFill>
              <a:uFill>
                <a:solidFill>
                  <a:srgbClr val="ffffff"/>
                </a:solidFill>
              </a:uFill>
              <a:latin typeface="Calibri"/>
            </a:endParaRPr>
          </a:p>
        </p:txBody>
      </p:sp>
      <p:sp>
        <p:nvSpPr>
          <p:cNvPr id="377" name="TextShape 2"/>
          <p:cNvSpPr txBox="1"/>
          <p:nvPr/>
        </p:nvSpPr>
        <p:spPr>
          <a:xfrm>
            <a:off x="5258520" y="897840"/>
            <a:ext cx="3621960" cy="3756240"/>
          </a:xfrm>
          <a:prstGeom prst="rect">
            <a:avLst/>
          </a:prstGeom>
          <a:noFill/>
          <a:ln>
            <a:noFill/>
          </a:ln>
        </p:spPr>
        <p:txBody>
          <a:bodyPr lIns="68760" rIns="68760" tIns="34200" bIns="34200"/>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alibri Light"/>
                <a:ea typeface="Avenir Next"/>
              </a:rPr>
              <a:t>SVM is a maximum margin classifier—it tries to find a weight vector such that the classes are separated as much as possible. It has been shown to perform well on many classification tasks, and the linear variant can scale to very large datasets.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pic>
        <p:nvPicPr>
          <p:cNvPr id="378" name="Picture 2" descr=""/>
          <p:cNvPicPr/>
          <p:nvPr/>
        </p:nvPicPr>
        <p:blipFill>
          <a:blip r:embed="rId1"/>
          <a:stretch/>
        </p:blipFill>
        <p:spPr>
          <a:xfrm>
            <a:off x="286920" y="1382040"/>
            <a:ext cx="4971240" cy="29120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Decision trees</a:t>
            </a:r>
            <a:endParaRPr b="0" lang="en-US" sz="1400" spc="-1" strike="noStrike">
              <a:solidFill>
                <a:srgbClr val="000000"/>
              </a:solidFill>
              <a:uFill>
                <a:solidFill>
                  <a:srgbClr val="ffffff"/>
                </a:solidFill>
              </a:uFill>
              <a:latin typeface="Calibri"/>
            </a:endParaRPr>
          </a:p>
        </p:txBody>
      </p:sp>
      <p:sp>
        <p:nvSpPr>
          <p:cNvPr id="380" name="TextShape 2"/>
          <p:cNvSpPr txBox="1"/>
          <p:nvPr/>
        </p:nvSpPr>
        <p:spPr>
          <a:xfrm>
            <a:off x="286920" y="897840"/>
            <a:ext cx="4743000" cy="3756240"/>
          </a:xfrm>
          <a:prstGeom prst="rect">
            <a:avLst/>
          </a:prstGeom>
          <a:noFill/>
          <a:ln>
            <a:noFill/>
          </a:ln>
        </p:spPr>
        <p:txBody>
          <a:bodyPr lIns="68760" rIns="68760" tIns="34200" bIns="34200"/>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alibri Light"/>
                <a:ea typeface="Avenir Next"/>
              </a:rPr>
              <a:t>Decision tree model is a powerful, nonprobabilistic technique that can capture more complex nonlinear patterns and feature interactions. They are relatively easy to understand and interpret, can handle categorical and numerical features, and do not require input data to be scaled or standardized. They are well suited to be included in ensemble methods.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pic>
        <p:nvPicPr>
          <p:cNvPr id="381" name="Picture 2" descr=""/>
          <p:cNvPicPr/>
          <p:nvPr/>
        </p:nvPicPr>
        <p:blipFill>
          <a:blip r:embed="rId1"/>
          <a:stretch/>
        </p:blipFill>
        <p:spPr>
          <a:xfrm>
            <a:off x="4898520" y="1454760"/>
            <a:ext cx="4245120" cy="30067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Spark MLLIB and SPARK ML</a:t>
            </a:r>
            <a:endParaRPr b="0" lang="en-US" sz="1400" spc="-1" strike="noStrike">
              <a:solidFill>
                <a:srgbClr val="000000"/>
              </a:solidFill>
              <a:uFill>
                <a:solidFill>
                  <a:srgbClr val="ffffff"/>
                </a:solidFill>
              </a:uFill>
              <a:latin typeface="Calibri"/>
            </a:endParaRPr>
          </a:p>
        </p:txBody>
      </p:sp>
      <p:sp>
        <p:nvSpPr>
          <p:cNvPr id="328"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1" lang="en-US" sz="2100" spc="-1" strike="noStrike">
                <a:solidFill>
                  <a:srgbClr val="445469"/>
                </a:solidFill>
                <a:uFill>
                  <a:solidFill>
                    <a:srgbClr val="ffffff"/>
                  </a:solidFill>
                </a:uFill>
                <a:latin typeface="Calibri Light"/>
                <a:ea typeface="Avenir Next"/>
              </a:rPr>
              <a:t>Spark MLlib</a:t>
            </a:r>
            <a:r>
              <a:rPr b="0" lang="en-US" sz="2100" spc="-1" strike="noStrike">
                <a:solidFill>
                  <a:srgbClr val="445469"/>
                </a:solidFill>
                <a:uFill>
                  <a:solidFill>
                    <a:srgbClr val="ffffff"/>
                  </a:solidFill>
                </a:uFill>
                <a:latin typeface="Calibri Light"/>
                <a:ea typeface="Avenir Next"/>
              </a:rPr>
              <a:t> is a library of Apache Spark to provide distributed machine learning algorithms on top of Spark’s RDD abstraction</a:t>
            </a:r>
            <a:endParaRPr b="0" lang="en-US" sz="2100" spc="-1" strike="noStrike">
              <a:solidFill>
                <a:srgbClr val="445469"/>
              </a:solidFill>
              <a:uFill>
                <a:solidFill>
                  <a:srgbClr val="ffffff"/>
                </a:solidFill>
              </a:uFill>
              <a:latin typeface="Calibri Light"/>
            </a:endParaRPr>
          </a:p>
          <a:p>
            <a:pPr>
              <a:lnSpc>
                <a:spcPct val="100000"/>
              </a:lnSpc>
            </a:pPr>
            <a:r>
              <a:rPr b="1" lang="en-US" sz="2100" spc="-1" strike="noStrike">
                <a:solidFill>
                  <a:srgbClr val="445469"/>
                </a:solidFill>
                <a:uFill>
                  <a:solidFill>
                    <a:srgbClr val="ffffff"/>
                  </a:solidFill>
                </a:uFill>
                <a:latin typeface="Calibri Light"/>
                <a:ea typeface="Avenir Next"/>
              </a:rPr>
              <a:t>Spark ML</a:t>
            </a:r>
            <a:r>
              <a:rPr b="0" lang="en-US" sz="2100" spc="-1" strike="noStrike">
                <a:solidFill>
                  <a:srgbClr val="445469"/>
                </a:solidFill>
                <a:uFill>
                  <a:solidFill>
                    <a:srgbClr val="ffffff"/>
                  </a:solidFill>
                </a:uFill>
                <a:latin typeface="Calibri Light"/>
                <a:ea typeface="Avenir Next"/>
              </a:rPr>
              <a:t> is a library of Apache Spark to provide distributed machine learning algorithms on top of Spark’s DataFrame abstraction with pipeline building.</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Ensemble methods</a:t>
            </a:r>
            <a:endParaRPr b="0" lang="en-US" sz="1400" spc="-1" strike="noStrike">
              <a:solidFill>
                <a:srgbClr val="000000"/>
              </a:solidFill>
              <a:uFill>
                <a:solidFill>
                  <a:srgbClr val="ffffff"/>
                </a:solidFill>
              </a:uFill>
              <a:latin typeface="Calibri"/>
            </a:endParaRPr>
          </a:p>
        </p:txBody>
      </p:sp>
      <p:sp>
        <p:nvSpPr>
          <p:cNvPr id="383" name="TextShape 2"/>
          <p:cNvSpPr txBox="1"/>
          <p:nvPr/>
        </p:nvSpPr>
        <p:spPr>
          <a:xfrm>
            <a:off x="286920" y="897840"/>
            <a:ext cx="8593560" cy="3756240"/>
          </a:xfrm>
          <a:prstGeom prst="rect">
            <a:avLst/>
          </a:prstGeom>
          <a:noFill/>
          <a:ln>
            <a:noFill/>
          </a:ln>
        </p:spPr>
        <p:txBody>
          <a:bodyPr lIns="68760" rIns="68760" tIns="34200" bIns="34200"/>
          <a:p>
            <a:pPr marL="343080" indent="-34272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An ensemble method is a learning algorithm which creates a model composed of a set of other base models.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MLLib supports</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Random Forests </a:t>
            </a:r>
            <a:endParaRPr b="0" lang="en-US" sz="15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Gradient-Boosted Trees (GBTs)</a:t>
            </a:r>
            <a:endParaRPr b="0" lang="en-US" sz="15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One-vs-Rest (a.k.a. One-vs-All)</a:t>
            </a:r>
            <a:endParaRPr b="0" lang="en-US" sz="15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Ensemble methods</a:t>
            </a:r>
            <a:endParaRPr b="0" lang="en-US" sz="1400" spc="-1" strike="noStrike">
              <a:solidFill>
                <a:srgbClr val="000000"/>
              </a:solidFill>
              <a:uFill>
                <a:solidFill>
                  <a:srgbClr val="ffffff"/>
                </a:solidFill>
              </a:uFill>
              <a:latin typeface="Calibri"/>
            </a:endParaRPr>
          </a:p>
        </p:txBody>
      </p:sp>
      <p:sp>
        <p:nvSpPr>
          <p:cNvPr id="385" name="TextShape 2"/>
          <p:cNvSpPr txBox="1"/>
          <p:nvPr/>
        </p:nvSpPr>
        <p:spPr>
          <a:xfrm>
            <a:off x="286920" y="897840"/>
            <a:ext cx="8593560" cy="3756240"/>
          </a:xfrm>
          <a:prstGeom prst="rect">
            <a:avLst/>
          </a:prstGeom>
          <a:noFill/>
          <a:ln>
            <a:noFill/>
          </a:ln>
        </p:spPr>
        <p:txBody>
          <a:bodyPr lIns="68760" rIns="68760" tIns="34200" bIns="34200"/>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Bagging </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Use different (e.g. random) samples of observations and/or predictors (features) of the examples to generate diverse classifiers  </a:t>
            </a:r>
            <a:endParaRPr b="0" lang="en-US" sz="15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Aggregate classifiers: average in regression, majority vote in classification </a:t>
            </a:r>
            <a:endParaRPr b="0" lang="en-US" sz="15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Boosting </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Make examples currently misclassified more important (or less, in some cases) </a:t>
            </a:r>
            <a:endParaRPr b="0" lang="en-US" sz="1500" spc="-1" strike="noStrike">
              <a:solidFill>
                <a:srgbClr val="445469"/>
              </a:solidFill>
              <a:uFill>
                <a:solidFill>
                  <a:srgbClr val="ffffff"/>
                </a:solidFill>
              </a:uFill>
              <a:latin typeface="Calibri Light"/>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algorithms</a:t>
            </a:r>
            <a:endParaRPr b="0" lang="en-US" sz="1400" spc="-1" strike="noStrike">
              <a:solidFill>
                <a:srgbClr val="000000"/>
              </a:solidFill>
              <a:uFill>
                <a:solidFill>
                  <a:srgbClr val="ffffff"/>
                </a:solidFill>
              </a:uFill>
              <a:latin typeface="Calibri"/>
            </a:endParaRPr>
          </a:p>
        </p:txBody>
      </p:sp>
      <p:sp>
        <p:nvSpPr>
          <p:cNvPr id="387"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1800" spc="-1" strike="noStrike">
                <a:solidFill>
                  <a:srgbClr val="445469"/>
                </a:solidFill>
                <a:uFill>
                  <a:solidFill>
                    <a:srgbClr val="ffffff"/>
                  </a:solidFill>
                </a:uFill>
                <a:latin typeface="Calibri Light"/>
                <a:ea typeface="Avenir Next"/>
              </a:rPr>
              <a:t>Clustering is the process of examining a collection of “points,” and grouping the points into “clusters” according to some distance measure.</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Hierarchical clustering – produces tree showing </a:t>
            </a:r>
            <a:r>
              <a:rPr b="0" lang="en-US" sz="1800" spc="-1" strike="noStrike">
                <a:solidFill>
                  <a:srgbClr val="445469"/>
                </a:solidFill>
                <a:uFill>
                  <a:solidFill>
                    <a:srgbClr val="ffffff"/>
                  </a:solidFill>
                </a:uFill>
                <a:latin typeface="Calibri Light"/>
                <a:ea typeface="Avenir Next"/>
              </a:rPr>
              <a:t>
</a:t>
            </a:r>
            <a:r>
              <a:rPr b="0" lang="en-US" sz="1800" spc="-1" strike="noStrike">
                <a:solidFill>
                  <a:srgbClr val="445469"/>
                </a:solidFill>
                <a:uFill>
                  <a:solidFill>
                    <a:srgbClr val="ffffff"/>
                  </a:solidFill>
                </a:uFill>
                <a:latin typeface="Calibri Light"/>
                <a:ea typeface="Avenir Next"/>
              </a:rPr>
              <a:t>how close things are to each other</a:t>
            </a:r>
            <a:endParaRPr b="0" lang="en-US" sz="21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Agglomerative approach (“bottom up”)</a:t>
            </a:r>
            <a:endParaRPr b="0" lang="en-US" sz="1500" spc="-1" strike="noStrike">
              <a:solidFill>
                <a:srgbClr val="445469"/>
              </a:solidFill>
              <a:uFill>
                <a:solidFill>
                  <a:srgbClr val="ffffff"/>
                </a:solidFill>
              </a:uFill>
              <a:latin typeface="Calibri Light"/>
            </a:endParaRPr>
          </a:p>
          <a:p>
            <a:pPr lvl="1" marL="514440" indent="-26964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Divisive approach (“top down”)</a:t>
            </a:r>
            <a:endParaRPr b="0" lang="en-US" sz="15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Nonhierarchical clustering (e.g. k-Means)</a:t>
            </a:r>
            <a:endParaRPr b="0" lang="en-US" sz="2100" spc="-1" strike="noStrike">
              <a:solidFill>
                <a:srgbClr val="445469"/>
              </a:solidFill>
              <a:uFill>
                <a:solidFill>
                  <a:srgbClr val="ffffff"/>
                </a:solidFill>
              </a:uFill>
              <a:latin typeface="Calibri Light"/>
            </a:endParaRPr>
          </a:p>
        </p:txBody>
      </p:sp>
      <p:pic>
        <p:nvPicPr>
          <p:cNvPr id="388" name="Picture 4" descr=""/>
          <p:cNvPicPr/>
          <p:nvPr/>
        </p:nvPicPr>
        <p:blipFill>
          <a:blip r:embed="rId1"/>
          <a:stretch/>
        </p:blipFill>
        <p:spPr>
          <a:xfrm>
            <a:off x="5897160" y="2416680"/>
            <a:ext cx="3135600" cy="2237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algorithms: DISTANCES</a:t>
            </a:r>
            <a:endParaRPr b="0" lang="en-US" sz="1400" spc="-1" strike="noStrike">
              <a:solidFill>
                <a:srgbClr val="000000"/>
              </a:solidFill>
              <a:uFill>
                <a:solidFill>
                  <a:srgbClr val="ffffff"/>
                </a:solidFill>
              </a:uFill>
              <a:latin typeface="Calibri"/>
            </a:endParaRPr>
          </a:p>
        </p:txBody>
      </p:sp>
      <p:pic>
        <p:nvPicPr>
          <p:cNvPr id="390" name="Content Placeholder 8" descr=""/>
          <p:cNvPicPr/>
          <p:nvPr/>
        </p:nvPicPr>
        <p:blipFill>
          <a:blip r:embed="rId1"/>
          <a:srcRect l="0" t="-1102" r="-1500" b="0"/>
          <a:stretch/>
        </p:blipFill>
        <p:spPr>
          <a:xfrm>
            <a:off x="921240" y="547920"/>
            <a:ext cx="3623040" cy="3547800"/>
          </a:xfrm>
          <a:prstGeom prst="rect">
            <a:avLst/>
          </a:prstGeom>
          <a:ln>
            <a:noFill/>
          </a:ln>
        </p:spPr>
      </p:pic>
      <p:pic>
        <p:nvPicPr>
          <p:cNvPr id="391" name="Picture 9" descr=""/>
          <p:cNvPicPr/>
          <p:nvPr/>
        </p:nvPicPr>
        <p:blipFill>
          <a:blip r:embed="rId2"/>
          <a:stretch/>
        </p:blipFill>
        <p:spPr>
          <a:xfrm>
            <a:off x="5167800" y="1121040"/>
            <a:ext cx="3200040" cy="2784240"/>
          </a:xfrm>
          <a:prstGeom prst="rect">
            <a:avLst/>
          </a:prstGeom>
          <a:ln>
            <a:noFill/>
          </a:ln>
        </p:spPr>
      </p:pic>
      <p:sp>
        <p:nvSpPr>
          <p:cNvPr id="392" name="CustomShape 2"/>
          <p:cNvSpPr/>
          <p:nvPr/>
        </p:nvSpPr>
        <p:spPr>
          <a:xfrm>
            <a:off x="1267560" y="4256640"/>
            <a:ext cx="20502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Euclidian distance</a:t>
            </a:r>
            <a:endParaRPr b="0" lang="en-US" sz="1800" spc="-1" strike="noStrike">
              <a:solidFill>
                <a:srgbClr val="000000"/>
              </a:solidFill>
              <a:uFill>
                <a:solidFill>
                  <a:srgbClr val="ffffff"/>
                </a:solidFill>
              </a:uFill>
              <a:latin typeface="Arial"/>
            </a:endParaRPr>
          </a:p>
        </p:txBody>
      </p:sp>
      <p:sp>
        <p:nvSpPr>
          <p:cNvPr id="393" name="CustomShape 3"/>
          <p:cNvSpPr/>
          <p:nvPr/>
        </p:nvSpPr>
        <p:spPr>
          <a:xfrm>
            <a:off x="5403240" y="4256640"/>
            <a:ext cx="2729160" cy="729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400" spc="-1" strike="noStrike">
                <a:solidFill>
                  <a:srgbClr val="000000"/>
                </a:solidFill>
                <a:uFill>
                  <a:solidFill>
                    <a:srgbClr val="ffffff"/>
                  </a:solidFill>
                </a:uFill>
                <a:latin typeface="Calibri"/>
              </a:rPr>
              <a:t>Manhattan distance</a:t>
            </a: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(works better for high-dimensional data)</a:t>
            </a:r>
            <a:endParaRPr b="0" lang="en-US"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algorithms:  Examples of unsupervised learning</a:t>
            </a:r>
            <a:endParaRPr b="0" lang="en-US" sz="1400" spc="-1" strike="noStrike">
              <a:solidFill>
                <a:srgbClr val="000000"/>
              </a:solidFill>
              <a:uFill>
                <a:solidFill>
                  <a:srgbClr val="ffffff"/>
                </a:solidFill>
              </a:uFill>
              <a:latin typeface="Calibri"/>
            </a:endParaRPr>
          </a:p>
        </p:txBody>
      </p:sp>
      <p:sp>
        <p:nvSpPr>
          <p:cNvPr id="395" name="TextShape 2"/>
          <p:cNvSpPr txBox="1"/>
          <p:nvPr/>
        </p:nvSpPr>
        <p:spPr>
          <a:xfrm>
            <a:off x="286920" y="897840"/>
            <a:ext cx="3410640" cy="3920040"/>
          </a:xfrm>
          <a:prstGeom prst="rect">
            <a:avLst/>
          </a:prstGeom>
          <a:noFill/>
          <a:ln>
            <a:noFill/>
          </a:ln>
        </p:spPr>
        <p:txBody>
          <a:bodyPr lIns="68760" rIns="68760" tIns="34200" bIns="34200"/>
          <a:p>
            <a:pPr>
              <a:lnSpc>
                <a:spcPct val="100000"/>
              </a:lnSpc>
            </a:pPr>
            <a:r>
              <a:rPr b="0" lang="en-US" sz="1600" spc="-1" strike="noStrike">
                <a:solidFill>
                  <a:srgbClr val="445469"/>
                </a:solidFill>
                <a:uFill>
                  <a:solidFill>
                    <a:srgbClr val="ffffff"/>
                  </a:solidFill>
                </a:uFill>
                <a:latin typeface="Calibri Light"/>
                <a:ea typeface="Avenir Next"/>
              </a:rPr>
              <a:t>Steps to repeat</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1600" spc="-1" strike="noStrike">
                <a:solidFill>
                  <a:srgbClr val="445469"/>
                </a:solidFill>
                <a:uFill>
                  <a:solidFill>
                    <a:srgbClr val="ffffff"/>
                  </a:solidFill>
                </a:uFill>
                <a:latin typeface="Calibri Light"/>
                <a:ea typeface="Avenir Next"/>
              </a:rPr>
              <a:t>Find 2 closest points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1600" spc="-1" strike="noStrike">
                <a:solidFill>
                  <a:srgbClr val="445469"/>
                </a:solidFill>
                <a:uFill>
                  <a:solidFill>
                    <a:srgbClr val="ffffff"/>
                  </a:solidFill>
                </a:uFill>
                <a:latin typeface="Calibri Light"/>
                <a:ea typeface="Avenir Next"/>
              </a:rPr>
              <a:t>Combine them into cluster</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1600" spc="-1" strike="noStrike">
                <a:solidFill>
                  <a:srgbClr val="445469"/>
                </a:solidFill>
                <a:uFill>
                  <a:solidFill>
                    <a:srgbClr val="ffffff"/>
                  </a:solidFill>
                </a:uFill>
                <a:latin typeface="Calibri Light"/>
                <a:ea typeface="Avenir Next"/>
              </a:rPr>
              <a:t>From now we consider center of this cluster as one single point</a:t>
            </a:r>
            <a:endParaRPr b="0" lang="en-US" sz="2100" spc="-1" strike="noStrike">
              <a:solidFill>
                <a:srgbClr val="445469"/>
              </a:solidFill>
              <a:uFill>
                <a:solidFill>
                  <a:srgbClr val="ffffff"/>
                </a:solidFill>
              </a:uFill>
              <a:latin typeface="Calibri Light"/>
            </a:endParaRPr>
          </a:p>
        </p:txBody>
      </p:sp>
      <p:pic>
        <p:nvPicPr>
          <p:cNvPr id="396" name="Picture 7" descr=""/>
          <p:cNvPicPr/>
          <p:nvPr/>
        </p:nvPicPr>
        <p:blipFill>
          <a:blip r:embed="rId1"/>
          <a:stretch/>
        </p:blipFill>
        <p:spPr>
          <a:xfrm>
            <a:off x="3796200" y="1416960"/>
            <a:ext cx="5347440" cy="22942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algorithms: AGGLOMERATIVE</a:t>
            </a:r>
            <a:endParaRPr b="0" lang="en-US" sz="1400" spc="-1" strike="noStrike">
              <a:solidFill>
                <a:srgbClr val="000000"/>
              </a:solidFill>
              <a:uFill>
                <a:solidFill>
                  <a:srgbClr val="ffffff"/>
                </a:solidFill>
              </a:uFill>
              <a:latin typeface="Calibri"/>
            </a:endParaRPr>
          </a:p>
        </p:txBody>
      </p:sp>
      <p:pic>
        <p:nvPicPr>
          <p:cNvPr id="398" name="Picture 2" descr=""/>
          <p:cNvPicPr/>
          <p:nvPr/>
        </p:nvPicPr>
        <p:blipFill>
          <a:blip r:embed="rId1"/>
          <a:stretch/>
        </p:blipFill>
        <p:spPr>
          <a:xfrm>
            <a:off x="904680" y="946080"/>
            <a:ext cx="7213320" cy="371664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algorithms: K-MEANS</a:t>
            </a:r>
            <a:endParaRPr b="0" lang="en-US" sz="1400" spc="-1" strike="noStrike">
              <a:solidFill>
                <a:srgbClr val="000000"/>
              </a:solidFill>
              <a:uFill>
                <a:solidFill>
                  <a:srgbClr val="ffffff"/>
                </a:solidFill>
              </a:uFill>
              <a:latin typeface="Calibri"/>
            </a:endParaRPr>
          </a:p>
        </p:txBody>
      </p:sp>
      <p:sp>
        <p:nvSpPr>
          <p:cNvPr id="400" name="TextShape 2"/>
          <p:cNvSpPr txBox="1"/>
          <p:nvPr/>
        </p:nvSpPr>
        <p:spPr>
          <a:xfrm>
            <a:off x="286920" y="897840"/>
            <a:ext cx="8593560" cy="3756240"/>
          </a:xfrm>
          <a:prstGeom prst="rect">
            <a:avLst/>
          </a:prstGeom>
          <a:noFill/>
          <a:ln>
            <a:noFill/>
          </a:ln>
        </p:spPr>
        <p:txBody>
          <a:bodyPr lIns="68760" rIns="68760" tIns="34200" bIns="34200"/>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
        <p:nvSpPr>
          <p:cNvPr id="401" name="TextShape 3"/>
          <p:cNvSpPr txBox="1"/>
          <p:nvPr/>
        </p:nvSpPr>
        <p:spPr>
          <a:xfrm>
            <a:off x="286920" y="897840"/>
            <a:ext cx="5092200" cy="3534840"/>
          </a:xfrm>
          <a:prstGeom prst="rect">
            <a:avLst/>
          </a:prstGeom>
          <a:noFill/>
          <a:ln>
            <a:noFill/>
          </a:ln>
        </p:spPr>
        <p:txBody>
          <a:bodyPr lIns="68760" rIns="68760" tIns="34200" bIns="34200"/>
          <a:p>
            <a:pPr marL="343080" indent="-342720">
              <a:lnSpc>
                <a:spcPct val="7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A partitioning approach</a:t>
            </a:r>
            <a:endParaRPr b="0" lang="en-US" sz="21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Fix a number of clusters</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Get centroids for each cluster</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Assign points to the closest centroid</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Recalculate centroids</a:t>
            </a:r>
            <a:endParaRPr b="0" lang="en-US" sz="1500" spc="-1" strike="noStrike">
              <a:solidFill>
                <a:srgbClr val="445469"/>
              </a:solidFill>
              <a:uFill>
                <a:solidFill>
                  <a:srgbClr val="ffffff"/>
                </a:solidFill>
              </a:uFill>
              <a:latin typeface="Calibri Light"/>
            </a:endParaRPr>
          </a:p>
          <a:p>
            <a:pPr marL="343080" indent="-342720">
              <a:lnSpc>
                <a:spcPct val="7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Requires</a:t>
            </a:r>
            <a:endParaRPr b="0" lang="en-US" sz="21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A defined distance metric</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A number of clusters</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An initial guess as to cluster centroids</a:t>
            </a:r>
            <a:endParaRPr b="0" lang="en-US" sz="1500" spc="-1" strike="noStrike">
              <a:solidFill>
                <a:srgbClr val="445469"/>
              </a:solidFill>
              <a:uFill>
                <a:solidFill>
                  <a:srgbClr val="ffffff"/>
                </a:solidFill>
              </a:uFill>
              <a:latin typeface="Calibri Light"/>
            </a:endParaRPr>
          </a:p>
          <a:p>
            <a:pPr marL="343080" indent="-342720">
              <a:lnSpc>
                <a:spcPct val="7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Produces</a:t>
            </a:r>
            <a:endParaRPr b="0" lang="en-US" sz="21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Final estimate of cluster centroids </a:t>
            </a:r>
            <a:endParaRPr b="0" lang="en-US" sz="1500" spc="-1" strike="noStrike">
              <a:solidFill>
                <a:srgbClr val="445469"/>
              </a:solidFill>
              <a:uFill>
                <a:solidFill>
                  <a:srgbClr val="ffffff"/>
                </a:solidFill>
              </a:uFill>
              <a:latin typeface="Calibri Light"/>
            </a:endParaRPr>
          </a:p>
          <a:p>
            <a:pPr lvl="1" marL="514440" indent="-269640">
              <a:lnSpc>
                <a:spcPct val="70000"/>
              </a:lnSpc>
              <a:buClr>
                <a:srgbClr val="bd392f"/>
              </a:buClr>
              <a:buFont typeface="Arial"/>
              <a:buChar char="­"/>
            </a:pPr>
            <a:r>
              <a:rPr b="0" lang="en-US" sz="2000" spc="-1" strike="noStrike">
                <a:solidFill>
                  <a:srgbClr val="445469"/>
                </a:solidFill>
                <a:uFill>
                  <a:solidFill>
                    <a:srgbClr val="ffffff"/>
                  </a:solidFill>
                </a:uFill>
                <a:latin typeface="Calibri Light"/>
                <a:ea typeface="Avenir Next"/>
              </a:rPr>
              <a:t>An assignment of each point to clusters</a:t>
            </a:r>
            <a:endParaRPr b="0" lang="en-US" sz="1500" spc="-1" strike="noStrike">
              <a:solidFill>
                <a:srgbClr val="445469"/>
              </a:solidFill>
              <a:uFill>
                <a:solidFill>
                  <a:srgbClr val="ffffff"/>
                </a:solidFill>
              </a:uFill>
              <a:latin typeface="Calibri Light"/>
            </a:endParaRPr>
          </a:p>
        </p:txBody>
      </p:sp>
      <p:pic>
        <p:nvPicPr>
          <p:cNvPr id="402" name="Picture 1" descr=""/>
          <p:cNvPicPr/>
          <p:nvPr/>
        </p:nvPicPr>
        <p:blipFill>
          <a:blip r:embed="rId1"/>
          <a:stretch/>
        </p:blipFill>
        <p:spPr>
          <a:xfrm>
            <a:off x="5352840" y="1121040"/>
            <a:ext cx="3527280" cy="2645280"/>
          </a:xfrm>
          <a:prstGeom prst="rect">
            <a:avLst/>
          </a:prstGeom>
          <a:ln>
            <a:noFill/>
          </a:ln>
        </p:spPr>
      </p:pic>
      <p:pic>
        <p:nvPicPr>
          <p:cNvPr id="403" name="Picture 2" descr=""/>
          <p:cNvPicPr/>
          <p:nvPr/>
        </p:nvPicPr>
        <p:blipFill>
          <a:blip r:embed="rId2"/>
          <a:stretch/>
        </p:blipFill>
        <p:spPr>
          <a:xfrm>
            <a:off x="5497200" y="4016880"/>
            <a:ext cx="2930400" cy="72252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833760" y="2751120"/>
            <a:ext cx="7469640" cy="1289160"/>
          </a:xfrm>
          <a:prstGeom prst="rect">
            <a:avLst/>
          </a:prstGeom>
          <a:noFill/>
          <a:ln>
            <a:noFill/>
          </a:ln>
        </p:spPr>
        <p:txBody>
          <a:bodyPr lIns="68760" rIns="68760" tIns="34200" bIns="34200"/>
          <a:p>
            <a:pPr algn="ctr">
              <a:lnSpc>
                <a:spcPct val="100000"/>
              </a:lnSpc>
            </a:pPr>
            <a:r>
              <a:rPr b="0" lang="en-US" sz="2800" spc="-1" strike="noStrike" cap="all">
                <a:solidFill>
                  <a:srgbClr val="ffffff"/>
                </a:solidFill>
                <a:uFill>
                  <a:solidFill>
                    <a:srgbClr val="ffffff"/>
                  </a:solidFill>
                </a:uFill>
                <a:latin typeface="Calibri"/>
                <a:ea typeface="Avenir Next Medium"/>
              </a:rPr>
              <a:t>MLLIB</a:t>
            </a:r>
            <a:endParaRPr b="0" lang="en-US" sz="1400" spc="-1" strike="noStrike">
              <a:solidFill>
                <a:srgbClr val="000000"/>
              </a:solidFill>
              <a:uFill>
                <a:solidFill>
                  <a:srgbClr val="ffffff"/>
                </a:solidFill>
              </a:uFill>
              <a:latin typeface="Calibri"/>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MLLIB LOCAL DATATYPES</a:t>
            </a:r>
            <a:endParaRPr b="0" lang="en-US" sz="1400" spc="-1" strike="noStrike">
              <a:solidFill>
                <a:srgbClr val="000000"/>
              </a:solidFill>
              <a:uFill>
                <a:solidFill>
                  <a:srgbClr val="ffffff"/>
                </a:solidFill>
              </a:uFill>
              <a:latin typeface="Calibri"/>
            </a:endParaRPr>
          </a:p>
        </p:txBody>
      </p:sp>
      <p:sp>
        <p:nvSpPr>
          <p:cNvPr id="406"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DenseVector</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local array of values (Double)</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SparseVector</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local pair of arrays: indexes (Int) and values (Double)</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LabelledPoint</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vector with attached Label (Double)</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Matrix</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local dense matrix with Double values and Int row and column indexes</a:t>
            </a:r>
            <a:endParaRPr b="0" lang="en-US" sz="2100" spc="-1" strike="noStrike">
              <a:solidFill>
                <a:srgbClr val="445469"/>
              </a:solidFill>
              <a:uFill>
                <a:solidFill>
                  <a:srgbClr val="ffffff"/>
                </a:solidFill>
              </a:uFill>
              <a:latin typeface="Calibri Light"/>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MLLIB distributed DATATYPES</a:t>
            </a:r>
            <a:endParaRPr b="0" lang="en-US" sz="1400" spc="-1" strike="noStrike">
              <a:solidFill>
                <a:srgbClr val="000000"/>
              </a:solidFill>
              <a:uFill>
                <a:solidFill>
                  <a:srgbClr val="ffffff"/>
                </a:solidFill>
              </a:uFill>
              <a:latin typeface="Calibri"/>
            </a:endParaRPr>
          </a:p>
        </p:txBody>
      </p:sp>
      <p:sp>
        <p:nvSpPr>
          <p:cNvPr id="408"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RowMatrix = RDD[Vector]</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each row is a local Vector</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IndexedRowMatrix = RDD[IndexedRow] = RDD[(Long,Vector)</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each row is a local Vector with an index</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CoordinateMatrix =  RDD[MatrixEntry] = RDD[(Long, Long, Vector)]</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each cell is a local Vector with two indexes</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BlockMatrix = RDD[((Int,Int), Matrix)]</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collection of submatrixes (MatrixBlock) </a:t>
            </a:r>
            <a:endParaRPr b="0" lang="en-US" sz="2100" spc="-1" strike="noStrike">
              <a:solidFill>
                <a:srgbClr val="445469"/>
              </a:solidFill>
              <a:uFill>
                <a:solidFill>
                  <a:srgbClr val="ffffff"/>
                </a:solidFill>
              </a:uFill>
              <a:latin typeface="Calibri Light"/>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MACHINE LEARNING ALGORITHMS IN MLLIB</a:t>
            </a:r>
            <a:endParaRPr b="0" lang="en-US" sz="1400" spc="-1" strike="noStrike">
              <a:solidFill>
                <a:srgbClr val="000000"/>
              </a:solidFill>
              <a:uFill>
                <a:solidFill>
                  <a:srgbClr val="ffffff"/>
                </a:solidFill>
              </a:uFill>
              <a:latin typeface="Calibri"/>
            </a:endParaRPr>
          </a:p>
        </p:txBody>
      </p:sp>
      <p:sp>
        <p:nvSpPr>
          <p:cNvPr id="330" name="TextShape 2"/>
          <p:cNvSpPr txBox="1"/>
          <p:nvPr/>
        </p:nvSpPr>
        <p:spPr>
          <a:xfrm>
            <a:off x="286560" y="897840"/>
            <a:ext cx="8593560" cy="3756240"/>
          </a:xfrm>
          <a:prstGeom prst="rect">
            <a:avLst/>
          </a:prstGeom>
          <a:noFill/>
          <a:ln>
            <a:noFill/>
          </a:ln>
        </p:spPr>
        <p:txBody>
          <a:bodyPr lIns="68760" rIns="68760" tIns="34200" bIns="34200"/>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Classification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Regression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Frequent itemsets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Recommendation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Feature extraction and selection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Clustering</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Statistics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Linear Algebra</a:t>
            </a:r>
            <a:endParaRPr b="0" lang="en-US" sz="2100" spc="-1" strike="noStrike">
              <a:solidFill>
                <a:srgbClr val="445469"/>
              </a:solidFill>
              <a:uFill>
                <a:solidFill>
                  <a:srgbClr val="ffffff"/>
                </a:solidFill>
              </a:uFill>
              <a:latin typeface="Calibri Light"/>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Vectors</a:t>
            </a:r>
            <a:endParaRPr b="0" lang="en-US" sz="1400" spc="-1" strike="noStrike">
              <a:solidFill>
                <a:srgbClr val="000000"/>
              </a:solidFill>
              <a:uFill>
                <a:solidFill>
                  <a:srgbClr val="ffffff"/>
                </a:solidFill>
              </a:uFill>
              <a:latin typeface="Calibri"/>
            </a:endParaRPr>
          </a:p>
        </p:txBody>
      </p:sp>
      <p:sp>
        <p:nvSpPr>
          <p:cNvPr id="410"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Vector – dense or sparse indexed array of numeric (Double) values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import org.apache.spark.mllib.linalg.Vectors</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val denseVec = Vectors.dense(Array(0.0, 0.4, 0.3, 1.5))</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val almostAllZeros = Vectors.dense(Array(0.0, 0.4, 0.3, 1.5, 0.0, 0.0, 0.0, 0.0, 0.0, 0.0))</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val sparse = Vectors.sparse(10, Seq((1, 0.4), (2, 0.3), (3, 1.5)))</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val fromSparse = sparse.toDense</a:t>
            </a:r>
            <a:endParaRPr b="0" lang="en-US" sz="2100" spc="-1" strike="noStrike">
              <a:solidFill>
                <a:srgbClr val="445469"/>
              </a:solidFill>
              <a:uFill>
                <a:solidFill>
                  <a:srgbClr val="ffffff"/>
                </a:solidFill>
              </a:uFill>
              <a:latin typeface="Calibri Light"/>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Basic STATISTICS</a:t>
            </a:r>
            <a:endParaRPr b="0" lang="en-US" sz="1400" spc="-1" strike="noStrike">
              <a:solidFill>
                <a:srgbClr val="000000"/>
              </a:solidFill>
              <a:uFill>
                <a:solidFill>
                  <a:srgbClr val="ffffff"/>
                </a:solidFill>
              </a:uFill>
              <a:latin typeface="Calibri"/>
            </a:endParaRPr>
          </a:p>
        </p:txBody>
      </p:sp>
      <p:sp>
        <p:nvSpPr>
          <p:cNvPr id="412" name="TextShape 2"/>
          <p:cNvSpPr txBox="1"/>
          <p:nvPr/>
        </p:nvSpPr>
        <p:spPr>
          <a:xfrm>
            <a:off x="286560" y="897840"/>
            <a:ext cx="872604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onsolas"/>
                <a:ea typeface="Avenir Next"/>
              </a:rPr>
              <a:t>dstream.map(f =&gt; Vectors.dense(f)).foreachRDD(rdd =&gt;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val stats = Statistics.colStats(rdd)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println("Count: " + stats.count)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println("Max: " + stats.max.toArray.mkString("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println("Min: " + stats.min.toArray.mkString("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println("Mean: " + stats.mean.toArray.mkString("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println("L1-Norm: " + stats.normL1.toArray.mkString("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println("L2-Norm: " + stats.normL2.toArray.mkString("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println("Number of non-zeros: " + stats.numNonzeros.toArray.mkString("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println("Variance: " + stats.variance.toArray.mkString(" "))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Basic STATISTICS: CORRELATIONS</a:t>
            </a:r>
            <a:endParaRPr b="0" lang="en-US" sz="1400" spc="-1" strike="noStrike">
              <a:solidFill>
                <a:srgbClr val="000000"/>
              </a:solidFill>
              <a:uFill>
                <a:solidFill>
                  <a:srgbClr val="ffffff"/>
                </a:solidFill>
              </a:uFill>
              <a:latin typeface="Calibri"/>
            </a:endParaRPr>
          </a:p>
        </p:txBody>
      </p:sp>
      <p:sp>
        <p:nvSpPr>
          <p:cNvPr id="414" name="TextShape 2"/>
          <p:cNvSpPr txBox="1"/>
          <p:nvPr/>
        </p:nvSpPr>
        <p:spPr>
          <a:xfrm>
            <a:off x="286560" y="897840"/>
            <a:ext cx="872604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onsolas"/>
                <a:ea typeface="Avenir Next"/>
              </a:rPr>
              <a:t>dstream.map(f =&gt; Vectors.dense(f)).foreachRDD(rdd =&gt;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val corrSpearman = Statistics.corr(rdd, "spearman")</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val corrPearson = Statistics.corr(rdd, "pearson")</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println("Correlation Spearman: \n" + corrSpearman)</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println("Correlation Pearson: \n" + corrPearson)</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a:t>
            </a:r>
            <a:endParaRPr b="0" lang="en-US" sz="2100" spc="-1" strike="noStrike">
              <a:solidFill>
                <a:srgbClr val="445469"/>
              </a:solidFill>
              <a:uFill>
                <a:solidFill>
                  <a:srgbClr val="ffffff"/>
                </a:solidFill>
              </a:uFill>
              <a:latin typeface="Calibri Light"/>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Basic STATISTICS: CHI-SQUARE TEST FOR INDEPENDENCE</a:t>
            </a:r>
            <a:endParaRPr b="0" lang="en-US" sz="1400" spc="-1" strike="noStrike">
              <a:solidFill>
                <a:srgbClr val="000000"/>
              </a:solidFill>
              <a:uFill>
                <a:solidFill>
                  <a:srgbClr val="ffffff"/>
                </a:solidFill>
              </a:uFill>
              <a:latin typeface="Calibri"/>
            </a:endParaRPr>
          </a:p>
        </p:txBody>
      </p:sp>
      <p:sp>
        <p:nvSpPr>
          <p:cNvPr id="416" name="TextShape 2"/>
          <p:cNvSpPr txBox="1"/>
          <p:nvPr/>
        </p:nvSpPr>
        <p:spPr>
          <a:xfrm>
            <a:off x="286560" y="897840"/>
            <a:ext cx="872604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dstream.map(f =&gt; LabeledPoint(f(0), Vectors.dense(f)))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.foreachRDD(rdd =&gt; {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Statistics.chiSqTest(rdd).zipWithIndex.foreach(v =&gt;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println("%s, column no. %d". format(v._1, v._2)))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endParaRPr b="0" lang="en-US" sz="2100" spc="-1" strike="noStrike">
              <a:solidFill>
                <a:srgbClr val="445469"/>
              </a:solidFill>
              <a:uFill>
                <a:solidFill>
                  <a:srgbClr val="ffffff"/>
                </a:solidFill>
              </a:uFill>
              <a:latin typeface="Calibri Light"/>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PREPROCESSING</a:t>
            </a:r>
            <a:endParaRPr b="0" lang="en-US" sz="1400" spc="-1" strike="noStrike">
              <a:solidFill>
                <a:srgbClr val="000000"/>
              </a:solidFill>
              <a:uFill>
                <a:solidFill>
                  <a:srgbClr val="ffffff"/>
                </a:solidFill>
              </a:uFill>
              <a:latin typeface="Calibri"/>
            </a:endParaRPr>
          </a:p>
        </p:txBody>
      </p:sp>
      <p:sp>
        <p:nvSpPr>
          <p:cNvPr id="418"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dstream.map(f =&gt; LabeledPoint(f(0), Vectors.dense(f)))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.foreachRDD(rdd =&gt; {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val scalerModel = new StandardScaler().fit(rdd)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val scaledRDD = scalerModel.transform(rdd)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FEATURE SELECTION</a:t>
            </a:r>
            <a:endParaRPr b="0" lang="en-US" sz="1400" spc="-1" strike="noStrike">
              <a:solidFill>
                <a:srgbClr val="000000"/>
              </a:solidFill>
              <a:uFill>
                <a:solidFill>
                  <a:srgbClr val="ffffff"/>
                </a:solidFill>
              </a:uFill>
              <a:latin typeface="Calibri"/>
            </a:endParaRPr>
          </a:p>
        </p:txBody>
      </p:sp>
      <p:sp>
        <p:nvSpPr>
          <p:cNvPr id="420"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dstream.foreachRDD(rdd =&gt;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val selector = new ChiSqSelector(5)</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val model = selector.fit(rdd)</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val filtered = rdd.map(p =&gt;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LabeledPoint(p.label, model.transform(p.features)))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 </a:t>
            </a:r>
            <a:endParaRPr b="0" lang="en-US" sz="2100" spc="-1" strike="noStrike">
              <a:solidFill>
                <a:srgbClr val="445469"/>
              </a:solidFill>
              <a:uFill>
                <a:solidFill>
                  <a:srgbClr val="ffffff"/>
                </a:solidFill>
              </a:uFill>
              <a:latin typeface="Calibri Light"/>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FEATURE EXTRACTION</a:t>
            </a:r>
            <a:endParaRPr b="0" lang="en-US" sz="1400" spc="-1" strike="noStrike">
              <a:solidFill>
                <a:srgbClr val="000000"/>
              </a:solidFill>
              <a:uFill>
                <a:solidFill>
                  <a:srgbClr val="ffffff"/>
                </a:solidFill>
              </a:uFill>
              <a:latin typeface="Calibri"/>
            </a:endParaRPr>
          </a:p>
        </p:txBody>
      </p:sp>
      <p:sp>
        <p:nvSpPr>
          <p:cNvPr id="422"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1800" spc="-1" strike="noStrike">
                <a:solidFill>
                  <a:srgbClr val="445469"/>
                </a:solidFill>
                <a:uFill>
                  <a:solidFill>
                    <a:srgbClr val="ffffff"/>
                  </a:solidFill>
                </a:uFill>
                <a:latin typeface="Consolas"/>
                <a:ea typeface="Avenir Next"/>
              </a:rPr>
              <a:t>datastream.foreachRDD(rdd =&gt;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val pca = new PCA(rdd.first().features.size / 2)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.fit(rdd.map(_.features))</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val testTrain = rdd.randomSplit(Array(0.3, 0.7))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val test = testTrain(0).map(lp =&gt;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lp.copy(features = pca.transform(lp.features)))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val train = testTrain(1).map(lp =&gt;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lp.copy(features = pca.transform(lp.features)))</a:t>
            </a:r>
            <a:r>
              <a:rPr b="0" lang="en-US" sz="1800" spc="-1" strike="noStrike">
                <a:solidFill>
                  <a:srgbClr val="445469"/>
                </a:solidFill>
                <a:uFill>
                  <a:solidFill>
                    <a:srgbClr val="ffffff"/>
                  </a:solidFill>
                </a:uFill>
                <a:latin typeface="Consolas"/>
                <a:ea typeface="Avenir Next"/>
              </a:rPr>
              <a:t>
</a:t>
            </a:r>
            <a:r>
              <a:rPr b="0" lang="en-US" sz="1800" spc="-1" strike="noStrike">
                <a:solidFill>
                  <a:srgbClr val="445469"/>
                </a:solidFill>
                <a:uFill>
                  <a:solidFill>
                    <a:srgbClr val="ffffff"/>
                  </a:solidFill>
                </a:uFill>
                <a:latin typeface="Consolas"/>
                <a:ea typeface="Avenir Next"/>
              </a:rPr>
              <a:t>})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CLASSIFICATION: Logistic regression</a:t>
            </a:r>
            <a:endParaRPr b="0" lang="en-US" sz="1400" spc="-1" strike="noStrike">
              <a:solidFill>
                <a:srgbClr val="000000"/>
              </a:solidFill>
              <a:uFill>
                <a:solidFill>
                  <a:srgbClr val="ffffff"/>
                </a:solidFill>
              </a:uFill>
              <a:latin typeface="Calibri"/>
            </a:endParaRPr>
          </a:p>
        </p:txBody>
      </p:sp>
      <p:sp>
        <p:nvSpPr>
          <p:cNvPr id="424"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onsolas"/>
                <a:ea typeface="Avenir Next"/>
              </a:rPr>
              <a:t>val test = ds.transform(rdd =&gt; rdd.randomSplit(Array(0.3, 0.7))(0))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val train = ds.transformWith(test,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(r1: RDD[LabeledPoint], r2: RDD[LabeledPoint]) =&gt; r1.subtract(r2)).cache()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val model = new StreamingLogisticRegressionWithSGD()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.setInitialWeights(Vectors.zeros(4))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.setStepSize(0.0001)</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.setNumIterations(1) </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model.trainOn(train)</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model.predictOnValues(test.map(v =&gt; (v.label, v.features)))</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.foreachRDD(rdd =&gt;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println("MSE: %f".format(rdd.map(v =&gt; math.pow((v._1 - v._2),2)).mean()))</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onsolas"/>
                <a:ea typeface="Avenir Next"/>
              </a:rPr>
              <a:t>  </a:t>
            </a:r>
            <a:r>
              <a:rPr b="0" lang="en-US" sz="2100" spc="-1" strike="noStrike">
                <a:solidFill>
                  <a:srgbClr val="445469"/>
                </a:solidFill>
                <a:uFill>
                  <a:solidFill>
                    <a:srgbClr val="ffffff"/>
                  </a:solidFill>
                </a:uFill>
                <a:latin typeface="Consolas"/>
                <a:ea typeface="Avenir Next"/>
              </a:rPr>
              <a:t>) </a:t>
            </a:r>
            <a:endParaRPr b="0" lang="en-US" sz="2100" spc="-1" strike="noStrike">
              <a:solidFill>
                <a:srgbClr val="445469"/>
              </a:solidFill>
              <a:uFill>
                <a:solidFill>
                  <a:srgbClr val="ffffff"/>
                </a:solidFill>
              </a:uFill>
              <a:latin typeface="Calibri Light"/>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CLUSTERING: K-MEANS</a:t>
            </a:r>
            <a:endParaRPr b="0" lang="en-US" sz="1400" spc="-1" strike="noStrike">
              <a:solidFill>
                <a:srgbClr val="000000"/>
              </a:solidFill>
              <a:uFill>
                <a:solidFill>
                  <a:srgbClr val="ffffff"/>
                </a:solidFill>
              </a:uFill>
              <a:latin typeface="Calibri"/>
            </a:endParaRPr>
          </a:p>
        </p:txBody>
      </p:sp>
      <p:sp>
        <p:nvSpPr>
          <p:cNvPr id="426"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1600" spc="-1" strike="noStrike">
                <a:solidFill>
                  <a:srgbClr val="445469"/>
                </a:solidFill>
                <a:uFill>
                  <a:solidFill>
                    <a:srgbClr val="ffffff"/>
                  </a:solidFill>
                </a:uFill>
                <a:latin typeface="Consolas"/>
                <a:ea typeface="Avenir Next"/>
              </a:rPr>
              <a:t>val test = ds.transform(rdd =&gt; rdd.randomSplit(Array(0.3, 0.7))(0))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val train = ds.transformWith(test,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(r1: RDD[LabeledPoint],r2: RDD[LabeledPoint]) =&gt; r1.subtract(r2)).cache() </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model = new StreamingKMeans()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.setK(3)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.setDecayFactor(0)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.setRandomCenters(18, 0.0) </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model.trainOn(train.map(v =&gt; v.features))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val prediction = model.predictOnValues(test.map(v =&gt; (v.label,v.features))) </a:t>
            </a:r>
            <a:endParaRPr b="0" lang="en-US" sz="2100" spc="-1" strike="noStrike">
              <a:solidFill>
                <a:srgbClr val="445469"/>
              </a:solidFill>
              <a:uFill>
                <a:solidFill>
                  <a:srgbClr val="ffffff"/>
                </a:solidFill>
              </a:uFill>
              <a:latin typeface="Calibri Light"/>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TextShape 1"/>
          <p:cNvSpPr txBox="1"/>
          <p:nvPr/>
        </p:nvSpPr>
        <p:spPr>
          <a:xfrm>
            <a:off x="833760" y="2751120"/>
            <a:ext cx="7469640" cy="1289160"/>
          </a:xfrm>
          <a:prstGeom prst="rect">
            <a:avLst/>
          </a:prstGeom>
          <a:noFill/>
          <a:ln>
            <a:noFill/>
          </a:ln>
        </p:spPr>
        <p:txBody>
          <a:bodyPr lIns="68760" rIns="68760" tIns="34200" bIns="34200"/>
          <a:p>
            <a:pPr algn="ctr">
              <a:lnSpc>
                <a:spcPct val="100000"/>
              </a:lnSpc>
            </a:pPr>
            <a:r>
              <a:rPr b="0" lang="en-US" sz="2800" spc="-1" strike="noStrike" cap="all">
                <a:solidFill>
                  <a:srgbClr val="ffffff"/>
                </a:solidFill>
                <a:uFill>
                  <a:solidFill>
                    <a:srgbClr val="ffffff"/>
                  </a:solidFill>
                </a:uFill>
                <a:latin typeface="Calibri"/>
                <a:ea typeface="Avenir Next Medium"/>
              </a:rPr>
              <a:t>ML PIPELINES</a:t>
            </a:r>
            <a:endParaRPr b="0" lang="en-US" sz="1400" spc="-1" strike="noStrike">
              <a:solidFill>
                <a:srgbClr val="000000"/>
              </a:solidFill>
              <a:uFill>
                <a:solidFill>
                  <a:srgbClr val="ffffff"/>
                </a:solidFill>
              </a:uFill>
              <a:latin typeface="Calibri"/>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Terminology</a:t>
            </a:r>
            <a:endParaRPr b="0" lang="en-US" sz="1400" spc="-1" strike="noStrike">
              <a:solidFill>
                <a:srgbClr val="000000"/>
              </a:solidFill>
              <a:uFill>
                <a:solidFill>
                  <a:srgbClr val="ffffff"/>
                </a:solidFill>
              </a:uFill>
              <a:latin typeface="Calibri"/>
            </a:endParaRPr>
          </a:p>
        </p:txBody>
      </p:sp>
      <p:sp>
        <p:nvSpPr>
          <p:cNvPr id="332"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Observations. </a:t>
            </a:r>
            <a:r>
              <a:rPr b="0" lang="en-US" sz="2100" spc="-1" strike="noStrike">
                <a:solidFill>
                  <a:srgbClr val="445469"/>
                </a:solidFill>
                <a:uFill>
                  <a:solidFill>
                    <a:srgbClr val="ffffff"/>
                  </a:solidFill>
                </a:uFill>
                <a:latin typeface="Calibri Light"/>
                <a:ea typeface="Avenir Next"/>
              </a:rPr>
              <a:t>Items or entities used for learning or evaluation, e.g., emails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Features. </a:t>
            </a:r>
            <a:r>
              <a:rPr b="0" lang="en-US" sz="2100" spc="-1" strike="noStrike">
                <a:solidFill>
                  <a:srgbClr val="445469"/>
                </a:solidFill>
                <a:uFill>
                  <a:solidFill>
                    <a:srgbClr val="ffffff"/>
                  </a:solidFill>
                </a:uFill>
                <a:latin typeface="Calibri Light"/>
                <a:ea typeface="Avenir Next"/>
              </a:rPr>
              <a:t>Attributes (typically numeric) used to represent an observation, e.g., length, date, presence of keywords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Labels. </a:t>
            </a:r>
            <a:r>
              <a:rPr b="0" lang="en-US" sz="2100" spc="-1" strike="noStrike">
                <a:solidFill>
                  <a:srgbClr val="445469"/>
                </a:solidFill>
                <a:uFill>
                  <a:solidFill>
                    <a:srgbClr val="ffffff"/>
                  </a:solidFill>
                </a:uFill>
                <a:latin typeface="Calibri Light"/>
                <a:ea typeface="Avenir Next"/>
              </a:rPr>
              <a:t>Values / categories assigned to observations, e.g., </a:t>
            </a:r>
            <a:r>
              <a:rPr b="0" i="1" lang="en-US" sz="2100" spc="-1" strike="noStrike">
                <a:solidFill>
                  <a:srgbClr val="445469"/>
                </a:solidFill>
                <a:uFill>
                  <a:solidFill>
                    <a:srgbClr val="ffffff"/>
                  </a:solidFill>
                </a:uFill>
                <a:latin typeface="Calibri Light"/>
                <a:ea typeface="Avenir Next"/>
              </a:rPr>
              <a:t>spam, not-spam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Training and Test Data</a:t>
            </a:r>
            <a:r>
              <a:rPr b="0" lang="en-US" sz="2100" spc="-1" strike="noStrike">
                <a:solidFill>
                  <a:srgbClr val="445469"/>
                </a:solidFill>
                <a:uFill>
                  <a:solidFill>
                    <a:srgbClr val="ffffff"/>
                  </a:solidFill>
                </a:uFill>
                <a:latin typeface="Calibri Light"/>
                <a:ea typeface="Avenir Next"/>
              </a:rPr>
              <a:t>. Observations used to train and evaluate a learning algorithm, e.g., a set of emails along with their labels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Training data is given to the algorithm for training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Test data is withheld at train time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 workflow</a:t>
            </a:r>
            <a:endParaRPr b="0" lang="en-US" sz="1400" spc="-1" strike="noStrike">
              <a:solidFill>
                <a:srgbClr val="000000"/>
              </a:solidFill>
              <a:uFill>
                <a:solidFill>
                  <a:srgbClr val="ffffff"/>
                </a:solidFill>
              </a:uFill>
              <a:latin typeface="Calibri"/>
            </a:endParaRPr>
          </a:p>
        </p:txBody>
      </p:sp>
      <p:sp>
        <p:nvSpPr>
          <p:cNvPr id="429"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Training</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Testing/Production</a:t>
            </a:r>
            <a:endParaRPr b="0" lang="en-US" sz="2100" spc="-1" strike="noStrike">
              <a:solidFill>
                <a:srgbClr val="445469"/>
              </a:solidFill>
              <a:uFill>
                <a:solidFill>
                  <a:srgbClr val="ffffff"/>
                </a:solidFill>
              </a:uFill>
              <a:latin typeface="Calibri Light"/>
            </a:endParaRPr>
          </a:p>
        </p:txBody>
      </p:sp>
      <p:sp>
        <p:nvSpPr>
          <p:cNvPr id="430" name="CustomShape 3"/>
          <p:cNvSpPr/>
          <p:nvPr/>
        </p:nvSpPr>
        <p:spPr>
          <a:xfrm>
            <a:off x="1914840" y="2667960"/>
            <a:ext cx="273744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labels + feature vectors</a:t>
            </a:r>
            <a:endParaRPr b="0" lang="en-US" sz="1800" spc="-1" strike="noStrike">
              <a:solidFill>
                <a:srgbClr val="000000"/>
              </a:solidFill>
              <a:uFill>
                <a:solidFill>
                  <a:srgbClr val="ffffff"/>
                </a:solidFill>
              </a:uFill>
              <a:latin typeface="Arial"/>
            </a:endParaRPr>
          </a:p>
        </p:txBody>
      </p:sp>
      <p:sp>
        <p:nvSpPr>
          <p:cNvPr id="431" name="CustomShape 4"/>
          <p:cNvSpPr/>
          <p:nvPr/>
        </p:nvSpPr>
        <p:spPr>
          <a:xfrm>
            <a:off x="846360" y="154440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32" name="CustomShape 5"/>
          <p:cNvSpPr/>
          <p:nvPr/>
        </p:nvSpPr>
        <p:spPr>
          <a:xfrm>
            <a:off x="1042920" y="1550520"/>
            <a:ext cx="12834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data</a:t>
            </a:r>
            <a:endParaRPr b="0" lang="en-US" sz="1800" spc="-1" strike="noStrike">
              <a:solidFill>
                <a:srgbClr val="000000"/>
              </a:solidFill>
              <a:uFill>
                <a:solidFill>
                  <a:srgbClr val="ffffff"/>
                </a:solidFill>
              </a:uFill>
              <a:latin typeface="Arial"/>
            </a:endParaRPr>
          </a:p>
        </p:txBody>
      </p:sp>
      <p:sp>
        <p:nvSpPr>
          <p:cNvPr id="433" name="CustomShape 6"/>
          <p:cNvSpPr/>
          <p:nvPr/>
        </p:nvSpPr>
        <p:spPr>
          <a:xfrm>
            <a:off x="473040" y="2274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34" name="CustomShape 7"/>
          <p:cNvSpPr/>
          <p:nvPr/>
        </p:nvSpPr>
        <p:spPr>
          <a:xfrm>
            <a:off x="745200" y="2280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435" name="CustomShape 8"/>
          <p:cNvSpPr/>
          <p:nvPr/>
        </p:nvSpPr>
        <p:spPr>
          <a:xfrm>
            <a:off x="779040" y="3012840"/>
            <a:ext cx="172764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36" name="CustomShape 9"/>
          <p:cNvSpPr/>
          <p:nvPr/>
        </p:nvSpPr>
        <p:spPr>
          <a:xfrm>
            <a:off x="978120" y="3018960"/>
            <a:ext cx="13762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a:t>
            </a:r>
            <a:endParaRPr b="0" lang="en-US" sz="1800" spc="-1" strike="noStrike">
              <a:solidFill>
                <a:srgbClr val="000000"/>
              </a:solidFill>
              <a:uFill>
                <a:solidFill>
                  <a:srgbClr val="ffffff"/>
                </a:solidFill>
              </a:uFill>
              <a:latin typeface="Arial"/>
            </a:endParaRPr>
          </a:p>
        </p:txBody>
      </p:sp>
      <p:sp>
        <p:nvSpPr>
          <p:cNvPr id="437" name="CustomShape 10"/>
          <p:cNvSpPr/>
          <p:nvPr/>
        </p:nvSpPr>
        <p:spPr>
          <a:xfrm>
            <a:off x="865440" y="374292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38" name="CustomShape 11"/>
          <p:cNvSpPr/>
          <p:nvPr/>
        </p:nvSpPr>
        <p:spPr>
          <a:xfrm>
            <a:off x="1088280" y="374904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439" name="CustomShape 12"/>
          <p:cNvSpPr/>
          <p:nvPr/>
        </p:nvSpPr>
        <p:spPr>
          <a:xfrm>
            <a:off x="1650960" y="26348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40" name="CustomShape 13"/>
          <p:cNvSpPr/>
          <p:nvPr/>
        </p:nvSpPr>
        <p:spPr>
          <a:xfrm>
            <a:off x="1639440" y="19033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41" name="CustomShape 14"/>
          <p:cNvSpPr/>
          <p:nvPr/>
        </p:nvSpPr>
        <p:spPr>
          <a:xfrm>
            <a:off x="1650960" y="3373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42" name="CustomShape 15"/>
          <p:cNvSpPr/>
          <p:nvPr/>
        </p:nvSpPr>
        <p:spPr>
          <a:xfrm>
            <a:off x="1926720" y="1905120"/>
            <a:ext cx="197028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labels + raw data</a:t>
            </a:r>
            <a:endParaRPr b="0" lang="en-US" sz="1800" spc="-1" strike="noStrike">
              <a:solidFill>
                <a:srgbClr val="000000"/>
              </a:solidFill>
              <a:uFill>
                <a:solidFill>
                  <a:srgbClr val="ffffff"/>
                </a:solidFill>
              </a:uFill>
              <a:latin typeface="Arial"/>
            </a:endParaRPr>
          </a:p>
        </p:txBody>
      </p:sp>
      <p:sp>
        <p:nvSpPr>
          <p:cNvPr id="443" name="CustomShape 16"/>
          <p:cNvSpPr/>
          <p:nvPr/>
        </p:nvSpPr>
        <p:spPr>
          <a:xfrm>
            <a:off x="1926000" y="3398760"/>
            <a:ext cx="218988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labels + predictions</a:t>
            </a:r>
            <a:endParaRPr b="0" lang="en-US" sz="1800" spc="-1" strike="noStrike">
              <a:solidFill>
                <a:srgbClr val="000000"/>
              </a:solidFill>
              <a:uFill>
                <a:solidFill>
                  <a:srgbClr val="ffffff"/>
                </a:solidFill>
              </a:uFill>
              <a:latin typeface="Arial"/>
            </a:endParaRPr>
          </a:p>
        </p:txBody>
      </p:sp>
      <p:sp>
        <p:nvSpPr>
          <p:cNvPr id="444" name="CustomShape 17"/>
          <p:cNvSpPr/>
          <p:nvPr/>
        </p:nvSpPr>
        <p:spPr>
          <a:xfrm>
            <a:off x="6566760" y="2651040"/>
            <a:ext cx="273744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feature vectors</a:t>
            </a:r>
            <a:endParaRPr b="0" lang="en-US" sz="1800" spc="-1" strike="noStrike">
              <a:solidFill>
                <a:srgbClr val="000000"/>
              </a:solidFill>
              <a:uFill>
                <a:solidFill>
                  <a:srgbClr val="ffffff"/>
                </a:solidFill>
              </a:uFill>
              <a:latin typeface="Arial"/>
            </a:endParaRPr>
          </a:p>
        </p:txBody>
      </p:sp>
      <p:sp>
        <p:nvSpPr>
          <p:cNvPr id="445" name="CustomShape 18"/>
          <p:cNvSpPr/>
          <p:nvPr/>
        </p:nvSpPr>
        <p:spPr>
          <a:xfrm>
            <a:off x="5498280" y="152712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46" name="CustomShape 19"/>
          <p:cNvSpPr/>
          <p:nvPr/>
        </p:nvSpPr>
        <p:spPr>
          <a:xfrm>
            <a:off x="5454000" y="1533240"/>
            <a:ext cx="19245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a:t>
            </a:r>
            <a:r>
              <a:rPr b="1" lang="en-US" sz="1400" spc="-1" strike="noStrike">
                <a:solidFill>
                  <a:srgbClr val="000000"/>
                </a:solidFill>
                <a:uFill>
                  <a:solidFill>
                    <a:srgbClr val="ffffff"/>
                  </a:solidFill>
                </a:uFill>
                <a:latin typeface="Calibri"/>
              </a:rPr>
              <a:t>new</a:t>
            </a:r>
            <a:r>
              <a:rPr b="0" lang="en-US" sz="1400" spc="-1" strike="noStrike">
                <a:solidFill>
                  <a:srgbClr val="000000"/>
                </a:solidFill>
                <a:uFill>
                  <a:solidFill>
                    <a:srgbClr val="ffffff"/>
                  </a:solidFill>
                </a:uFill>
                <a:latin typeface="Calibri"/>
              </a:rPr>
              <a:t> data</a:t>
            </a:r>
            <a:endParaRPr b="0" lang="en-US" sz="1800" spc="-1" strike="noStrike">
              <a:solidFill>
                <a:srgbClr val="000000"/>
              </a:solidFill>
              <a:uFill>
                <a:solidFill>
                  <a:srgbClr val="ffffff"/>
                </a:solidFill>
              </a:uFill>
              <a:latin typeface="Arial"/>
            </a:endParaRPr>
          </a:p>
        </p:txBody>
      </p:sp>
      <p:sp>
        <p:nvSpPr>
          <p:cNvPr id="447" name="CustomShape 20"/>
          <p:cNvSpPr/>
          <p:nvPr/>
        </p:nvSpPr>
        <p:spPr>
          <a:xfrm>
            <a:off x="5124960" y="225720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48" name="CustomShape 21"/>
          <p:cNvSpPr/>
          <p:nvPr/>
        </p:nvSpPr>
        <p:spPr>
          <a:xfrm>
            <a:off x="5397120" y="226368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449" name="CustomShape 22"/>
          <p:cNvSpPr/>
          <p:nvPr/>
        </p:nvSpPr>
        <p:spPr>
          <a:xfrm>
            <a:off x="5123520" y="3036600"/>
            <a:ext cx="240732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50" name="CustomShape 23"/>
          <p:cNvSpPr/>
          <p:nvPr/>
        </p:nvSpPr>
        <p:spPr>
          <a:xfrm>
            <a:off x="5268600" y="3043080"/>
            <a:ext cx="23068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Predict using model</a:t>
            </a:r>
            <a:endParaRPr b="0" lang="en-US" sz="1800" spc="-1" strike="noStrike">
              <a:solidFill>
                <a:srgbClr val="000000"/>
              </a:solidFill>
              <a:uFill>
                <a:solidFill>
                  <a:srgbClr val="ffffff"/>
                </a:solidFill>
              </a:uFill>
              <a:latin typeface="Arial"/>
            </a:endParaRPr>
          </a:p>
        </p:txBody>
      </p:sp>
      <p:sp>
        <p:nvSpPr>
          <p:cNvPr id="451" name="CustomShape 24"/>
          <p:cNvSpPr/>
          <p:nvPr/>
        </p:nvSpPr>
        <p:spPr>
          <a:xfrm>
            <a:off x="5287680" y="3709440"/>
            <a:ext cx="202392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52" name="CustomShape 25"/>
          <p:cNvSpPr/>
          <p:nvPr/>
        </p:nvSpPr>
        <p:spPr>
          <a:xfrm>
            <a:off x="5346000" y="3707280"/>
            <a:ext cx="2119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Act on predictions</a:t>
            </a:r>
            <a:endParaRPr b="0" lang="en-US" sz="1800" spc="-1" strike="noStrike">
              <a:solidFill>
                <a:srgbClr val="000000"/>
              </a:solidFill>
              <a:uFill>
                <a:solidFill>
                  <a:srgbClr val="ffffff"/>
                </a:solidFill>
              </a:uFill>
              <a:latin typeface="Arial"/>
            </a:endParaRPr>
          </a:p>
        </p:txBody>
      </p:sp>
      <p:sp>
        <p:nvSpPr>
          <p:cNvPr id="453" name="CustomShape 26"/>
          <p:cNvSpPr/>
          <p:nvPr/>
        </p:nvSpPr>
        <p:spPr>
          <a:xfrm>
            <a:off x="6302880" y="2617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54" name="CustomShape 27"/>
          <p:cNvSpPr/>
          <p:nvPr/>
        </p:nvSpPr>
        <p:spPr>
          <a:xfrm>
            <a:off x="6291000" y="188640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55" name="CustomShape 28"/>
          <p:cNvSpPr/>
          <p:nvPr/>
        </p:nvSpPr>
        <p:spPr>
          <a:xfrm>
            <a:off x="6302880" y="335700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56" name="CustomShape 29"/>
          <p:cNvSpPr/>
          <p:nvPr/>
        </p:nvSpPr>
        <p:spPr>
          <a:xfrm>
            <a:off x="6578640" y="1887840"/>
            <a:ext cx="197028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raw data</a:t>
            </a:r>
            <a:endParaRPr b="0" lang="en-US" sz="1800" spc="-1" strike="noStrike">
              <a:solidFill>
                <a:srgbClr val="000000"/>
              </a:solidFill>
              <a:uFill>
                <a:solidFill>
                  <a:srgbClr val="ffffff"/>
                </a:solidFill>
              </a:uFill>
              <a:latin typeface="Arial"/>
            </a:endParaRPr>
          </a:p>
        </p:txBody>
      </p:sp>
      <p:sp>
        <p:nvSpPr>
          <p:cNvPr id="457" name="CustomShape 30"/>
          <p:cNvSpPr/>
          <p:nvPr/>
        </p:nvSpPr>
        <p:spPr>
          <a:xfrm>
            <a:off x="6577920" y="3381840"/>
            <a:ext cx="2189880" cy="303480"/>
          </a:xfrm>
          <a:prstGeom prst="rect">
            <a:avLst/>
          </a:prstGeom>
          <a:noFill/>
          <a:ln>
            <a:noFill/>
          </a:ln>
        </p:spPr>
        <p:style>
          <a:lnRef idx="0"/>
          <a:fillRef idx="0"/>
          <a:effectRef idx="0"/>
          <a:fontRef idx="minor"/>
        </p:style>
        <p:txBody>
          <a:bodyPr lIns="90000" rIns="90000" tIns="45000" bIns="45000"/>
          <a:p>
            <a:pPr>
              <a:lnSpc>
                <a:spcPct val="100000"/>
              </a:lnSpc>
            </a:pPr>
            <a:r>
              <a:rPr b="0" i="1" lang="en-US" sz="1400" spc="-1" strike="noStrike">
                <a:solidFill>
                  <a:srgbClr val="000000"/>
                </a:solidFill>
                <a:uFill>
                  <a:solidFill>
                    <a:srgbClr val="ffffff"/>
                  </a:solidFill>
                </a:uFill>
                <a:latin typeface="Calibri"/>
              </a:rPr>
              <a:t>predictions</a:t>
            </a:r>
            <a:endParaRPr b="0" lang="en-US" sz="18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 workflow</a:t>
            </a:r>
            <a:endParaRPr b="0" lang="en-US" sz="1400" spc="-1" strike="noStrike">
              <a:solidFill>
                <a:srgbClr val="000000"/>
              </a:solidFill>
              <a:uFill>
                <a:solidFill>
                  <a:srgbClr val="ffffff"/>
                </a:solidFill>
              </a:uFill>
              <a:latin typeface="Calibri"/>
            </a:endParaRPr>
          </a:p>
        </p:txBody>
      </p:sp>
      <p:sp>
        <p:nvSpPr>
          <p:cNvPr id="459" name="CustomShape 2"/>
          <p:cNvSpPr/>
          <p:nvPr/>
        </p:nvSpPr>
        <p:spPr>
          <a:xfrm>
            <a:off x="342720" y="155232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60" name="CustomShape 3"/>
          <p:cNvSpPr/>
          <p:nvPr/>
        </p:nvSpPr>
        <p:spPr>
          <a:xfrm>
            <a:off x="473400" y="155880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1</a:t>
            </a:r>
            <a:endParaRPr b="0" lang="en-US" sz="1800" spc="-1" strike="noStrike">
              <a:solidFill>
                <a:srgbClr val="000000"/>
              </a:solidFill>
              <a:uFill>
                <a:solidFill>
                  <a:srgbClr val="ffffff"/>
                </a:solidFill>
              </a:uFill>
              <a:latin typeface="Arial"/>
            </a:endParaRPr>
          </a:p>
        </p:txBody>
      </p:sp>
      <p:sp>
        <p:nvSpPr>
          <p:cNvPr id="461" name="CustomShape 4"/>
          <p:cNvSpPr/>
          <p:nvPr/>
        </p:nvSpPr>
        <p:spPr>
          <a:xfrm>
            <a:off x="473040" y="2274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62" name="CustomShape 5"/>
          <p:cNvSpPr/>
          <p:nvPr/>
        </p:nvSpPr>
        <p:spPr>
          <a:xfrm>
            <a:off x="745200" y="2280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463" name="CustomShape 6"/>
          <p:cNvSpPr/>
          <p:nvPr/>
        </p:nvSpPr>
        <p:spPr>
          <a:xfrm>
            <a:off x="779040" y="3012840"/>
            <a:ext cx="172764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64" name="CustomShape 7"/>
          <p:cNvSpPr/>
          <p:nvPr/>
        </p:nvSpPr>
        <p:spPr>
          <a:xfrm>
            <a:off x="978120" y="3018960"/>
            <a:ext cx="13762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a:t>
            </a:r>
            <a:endParaRPr b="0" lang="en-US" sz="1800" spc="-1" strike="noStrike">
              <a:solidFill>
                <a:srgbClr val="000000"/>
              </a:solidFill>
              <a:uFill>
                <a:solidFill>
                  <a:srgbClr val="ffffff"/>
                </a:solidFill>
              </a:uFill>
              <a:latin typeface="Arial"/>
            </a:endParaRPr>
          </a:p>
        </p:txBody>
      </p:sp>
      <p:sp>
        <p:nvSpPr>
          <p:cNvPr id="465" name="CustomShape 8"/>
          <p:cNvSpPr/>
          <p:nvPr/>
        </p:nvSpPr>
        <p:spPr>
          <a:xfrm>
            <a:off x="865440" y="374292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66" name="CustomShape 9"/>
          <p:cNvSpPr/>
          <p:nvPr/>
        </p:nvSpPr>
        <p:spPr>
          <a:xfrm>
            <a:off x="1088280" y="374904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467" name="CustomShape 10"/>
          <p:cNvSpPr/>
          <p:nvPr/>
        </p:nvSpPr>
        <p:spPr>
          <a:xfrm>
            <a:off x="1650960" y="26348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68" name="CustomShape 11"/>
          <p:cNvSpPr/>
          <p:nvPr/>
        </p:nvSpPr>
        <p:spPr>
          <a:xfrm>
            <a:off x="1248120" y="1913400"/>
            <a:ext cx="393120" cy="32652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69" name="CustomShape 12"/>
          <p:cNvSpPr/>
          <p:nvPr/>
        </p:nvSpPr>
        <p:spPr>
          <a:xfrm>
            <a:off x="1650960" y="3373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70" name="CustomShape 13"/>
          <p:cNvSpPr/>
          <p:nvPr/>
        </p:nvSpPr>
        <p:spPr>
          <a:xfrm>
            <a:off x="1940040" y="116604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71" name="CustomShape 14"/>
          <p:cNvSpPr/>
          <p:nvPr/>
        </p:nvSpPr>
        <p:spPr>
          <a:xfrm>
            <a:off x="2071080" y="117216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2</a:t>
            </a:r>
            <a:endParaRPr b="0" lang="en-US" sz="1800" spc="-1" strike="noStrike">
              <a:solidFill>
                <a:srgbClr val="000000"/>
              </a:solidFill>
              <a:uFill>
                <a:solidFill>
                  <a:srgbClr val="ffffff"/>
                </a:solidFill>
              </a:uFill>
              <a:latin typeface="Arial"/>
            </a:endParaRPr>
          </a:p>
        </p:txBody>
      </p:sp>
      <p:sp>
        <p:nvSpPr>
          <p:cNvPr id="472" name="CustomShape 15"/>
          <p:cNvSpPr/>
          <p:nvPr/>
        </p:nvSpPr>
        <p:spPr>
          <a:xfrm>
            <a:off x="3024000" y="153540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73" name="CustomShape 16"/>
          <p:cNvSpPr/>
          <p:nvPr/>
        </p:nvSpPr>
        <p:spPr>
          <a:xfrm>
            <a:off x="3155040" y="154152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3</a:t>
            </a:r>
            <a:endParaRPr b="0" lang="en-US" sz="1800" spc="-1" strike="noStrike">
              <a:solidFill>
                <a:srgbClr val="000000"/>
              </a:solidFill>
              <a:uFill>
                <a:solidFill>
                  <a:srgbClr val="ffffff"/>
                </a:solidFill>
              </a:uFill>
              <a:latin typeface="Arial"/>
            </a:endParaRPr>
          </a:p>
        </p:txBody>
      </p:sp>
      <p:sp>
        <p:nvSpPr>
          <p:cNvPr id="474" name="CustomShape 17"/>
          <p:cNvSpPr/>
          <p:nvPr/>
        </p:nvSpPr>
        <p:spPr>
          <a:xfrm flipH="1">
            <a:off x="1707840" y="1560240"/>
            <a:ext cx="1105200" cy="64836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75" name="CustomShape 18"/>
          <p:cNvSpPr/>
          <p:nvPr/>
        </p:nvSpPr>
        <p:spPr>
          <a:xfrm flipH="1">
            <a:off x="1826640" y="1913400"/>
            <a:ext cx="1916280" cy="294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 workflow</a:t>
            </a:r>
            <a:endParaRPr b="0" lang="en-US" sz="1400" spc="-1" strike="noStrike">
              <a:solidFill>
                <a:srgbClr val="000000"/>
              </a:solidFill>
              <a:uFill>
                <a:solidFill>
                  <a:srgbClr val="ffffff"/>
                </a:solidFill>
              </a:uFill>
              <a:latin typeface="Calibri"/>
            </a:endParaRPr>
          </a:p>
        </p:txBody>
      </p:sp>
      <p:sp>
        <p:nvSpPr>
          <p:cNvPr id="477" name="CustomShape 2"/>
          <p:cNvSpPr/>
          <p:nvPr/>
        </p:nvSpPr>
        <p:spPr>
          <a:xfrm>
            <a:off x="342720" y="155232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78" name="CustomShape 3"/>
          <p:cNvSpPr/>
          <p:nvPr/>
        </p:nvSpPr>
        <p:spPr>
          <a:xfrm>
            <a:off x="473400" y="155880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1</a:t>
            </a:r>
            <a:endParaRPr b="0" lang="en-US" sz="1800" spc="-1" strike="noStrike">
              <a:solidFill>
                <a:srgbClr val="000000"/>
              </a:solidFill>
              <a:uFill>
                <a:solidFill>
                  <a:srgbClr val="ffffff"/>
                </a:solidFill>
              </a:uFill>
              <a:latin typeface="Arial"/>
            </a:endParaRPr>
          </a:p>
        </p:txBody>
      </p:sp>
      <p:sp>
        <p:nvSpPr>
          <p:cNvPr id="479" name="CustomShape 4"/>
          <p:cNvSpPr/>
          <p:nvPr/>
        </p:nvSpPr>
        <p:spPr>
          <a:xfrm>
            <a:off x="473040" y="2274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80" name="CustomShape 5"/>
          <p:cNvSpPr/>
          <p:nvPr/>
        </p:nvSpPr>
        <p:spPr>
          <a:xfrm>
            <a:off x="745200" y="2280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481" name="CustomShape 6"/>
          <p:cNvSpPr/>
          <p:nvPr/>
        </p:nvSpPr>
        <p:spPr>
          <a:xfrm>
            <a:off x="6820920" y="278208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82" name="CustomShape 7"/>
          <p:cNvSpPr/>
          <p:nvPr/>
        </p:nvSpPr>
        <p:spPr>
          <a:xfrm>
            <a:off x="7043760" y="278856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483" name="CustomShape 8"/>
          <p:cNvSpPr/>
          <p:nvPr/>
        </p:nvSpPr>
        <p:spPr>
          <a:xfrm>
            <a:off x="1650960" y="2634840"/>
            <a:ext cx="505080" cy="36180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84" name="CustomShape 9"/>
          <p:cNvSpPr/>
          <p:nvPr/>
        </p:nvSpPr>
        <p:spPr>
          <a:xfrm>
            <a:off x="1248120" y="1913400"/>
            <a:ext cx="393120" cy="32652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85" name="CustomShape 10"/>
          <p:cNvSpPr/>
          <p:nvPr/>
        </p:nvSpPr>
        <p:spPr>
          <a:xfrm>
            <a:off x="7584840" y="1953360"/>
            <a:ext cx="12600" cy="73152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86" name="CustomShape 11"/>
          <p:cNvSpPr/>
          <p:nvPr/>
        </p:nvSpPr>
        <p:spPr>
          <a:xfrm>
            <a:off x="1940040" y="116604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87" name="CustomShape 12"/>
          <p:cNvSpPr/>
          <p:nvPr/>
        </p:nvSpPr>
        <p:spPr>
          <a:xfrm>
            <a:off x="2071080" y="117216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2</a:t>
            </a:r>
            <a:endParaRPr b="0" lang="en-US" sz="1800" spc="-1" strike="noStrike">
              <a:solidFill>
                <a:srgbClr val="000000"/>
              </a:solidFill>
              <a:uFill>
                <a:solidFill>
                  <a:srgbClr val="ffffff"/>
                </a:solidFill>
              </a:uFill>
              <a:latin typeface="Arial"/>
            </a:endParaRPr>
          </a:p>
        </p:txBody>
      </p:sp>
      <p:sp>
        <p:nvSpPr>
          <p:cNvPr id="488" name="CustomShape 13"/>
          <p:cNvSpPr/>
          <p:nvPr/>
        </p:nvSpPr>
        <p:spPr>
          <a:xfrm>
            <a:off x="3024000" y="153540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89" name="CustomShape 14"/>
          <p:cNvSpPr/>
          <p:nvPr/>
        </p:nvSpPr>
        <p:spPr>
          <a:xfrm>
            <a:off x="3155040" y="154152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3</a:t>
            </a:r>
            <a:endParaRPr b="0" lang="en-US" sz="1800" spc="-1" strike="noStrike">
              <a:solidFill>
                <a:srgbClr val="000000"/>
              </a:solidFill>
              <a:uFill>
                <a:solidFill>
                  <a:srgbClr val="ffffff"/>
                </a:solidFill>
              </a:uFill>
              <a:latin typeface="Arial"/>
            </a:endParaRPr>
          </a:p>
        </p:txBody>
      </p:sp>
      <p:sp>
        <p:nvSpPr>
          <p:cNvPr id="490" name="CustomShape 15"/>
          <p:cNvSpPr/>
          <p:nvPr/>
        </p:nvSpPr>
        <p:spPr>
          <a:xfrm flipH="1">
            <a:off x="1707840" y="1560240"/>
            <a:ext cx="1105200" cy="64836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91" name="CustomShape 16"/>
          <p:cNvSpPr/>
          <p:nvPr/>
        </p:nvSpPr>
        <p:spPr>
          <a:xfrm>
            <a:off x="3744000" y="191340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92" name="CustomShape 17"/>
          <p:cNvSpPr/>
          <p:nvPr/>
        </p:nvSpPr>
        <p:spPr>
          <a:xfrm>
            <a:off x="3176280" y="2265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93" name="CustomShape 18"/>
          <p:cNvSpPr/>
          <p:nvPr/>
        </p:nvSpPr>
        <p:spPr>
          <a:xfrm>
            <a:off x="3448440" y="2271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494" name="CustomShape 19"/>
          <p:cNvSpPr/>
          <p:nvPr/>
        </p:nvSpPr>
        <p:spPr>
          <a:xfrm>
            <a:off x="1107360" y="306216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95" name="CustomShape 20"/>
          <p:cNvSpPr/>
          <p:nvPr/>
        </p:nvSpPr>
        <p:spPr>
          <a:xfrm>
            <a:off x="1479240" y="306828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496" name="CustomShape 21"/>
          <p:cNvSpPr/>
          <p:nvPr/>
        </p:nvSpPr>
        <p:spPr>
          <a:xfrm flipH="1">
            <a:off x="2243520" y="2644200"/>
            <a:ext cx="1970280" cy="35280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497" name="CustomShape 22"/>
          <p:cNvSpPr/>
          <p:nvPr/>
        </p:nvSpPr>
        <p:spPr>
          <a:xfrm>
            <a:off x="1621080" y="374292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498" name="CustomShape 23"/>
          <p:cNvSpPr/>
          <p:nvPr/>
        </p:nvSpPr>
        <p:spPr>
          <a:xfrm>
            <a:off x="1992960" y="374904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499" name="CustomShape 24"/>
          <p:cNvSpPr/>
          <p:nvPr/>
        </p:nvSpPr>
        <p:spPr>
          <a:xfrm>
            <a:off x="2266920" y="443268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00" name="CustomShape 25"/>
          <p:cNvSpPr/>
          <p:nvPr/>
        </p:nvSpPr>
        <p:spPr>
          <a:xfrm>
            <a:off x="2638800" y="443880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501" name="CustomShape 26"/>
          <p:cNvSpPr/>
          <p:nvPr/>
        </p:nvSpPr>
        <p:spPr>
          <a:xfrm>
            <a:off x="2462400" y="340704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02" name="CustomShape 27"/>
          <p:cNvSpPr/>
          <p:nvPr/>
        </p:nvSpPr>
        <p:spPr>
          <a:xfrm>
            <a:off x="3371040" y="409680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03" name="CustomShape 28"/>
          <p:cNvSpPr/>
          <p:nvPr/>
        </p:nvSpPr>
        <p:spPr>
          <a:xfrm flipV="1">
            <a:off x="5210280" y="1722600"/>
            <a:ext cx="1381320" cy="2873160"/>
          </a:xfrm>
          <a:prstGeom prst="curvedConnector3">
            <a:avLst>
              <a:gd name="adj1" fmla="val 25440"/>
            </a:avLst>
          </a:pr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04" name="CustomShape 29"/>
          <p:cNvSpPr/>
          <p:nvPr/>
        </p:nvSpPr>
        <p:spPr>
          <a:xfrm>
            <a:off x="6591960" y="1559520"/>
            <a:ext cx="20451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05" name="CustomShape 30"/>
          <p:cNvSpPr/>
          <p:nvPr/>
        </p:nvSpPr>
        <p:spPr>
          <a:xfrm>
            <a:off x="6827760" y="1565640"/>
            <a:ext cx="1629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a:t>
            </a:r>
            <a:endParaRPr b="0" lang="en-US" sz="18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ML workflow</a:t>
            </a:r>
            <a:endParaRPr b="0" lang="en-US" sz="1400" spc="-1" strike="noStrike">
              <a:solidFill>
                <a:srgbClr val="000000"/>
              </a:solidFill>
              <a:uFill>
                <a:solidFill>
                  <a:srgbClr val="ffffff"/>
                </a:solidFill>
              </a:uFill>
              <a:latin typeface="Calibri"/>
            </a:endParaRPr>
          </a:p>
        </p:txBody>
      </p:sp>
      <p:sp>
        <p:nvSpPr>
          <p:cNvPr id="507" name="CustomShape 2"/>
          <p:cNvSpPr/>
          <p:nvPr/>
        </p:nvSpPr>
        <p:spPr>
          <a:xfrm>
            <a:off x="342720" y="155232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08" name="CustomShape 3"/>
          <p:cNvSpPr/>
          <p:nvPr/>
        </p:nvSpPr>
        <p:spPr>
          <a:xfrm>
            <a:off x="473400" y="155880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1</a:t>
            </a:r>
            <a:endParaRPr b="0" lang="en-US" sz="1800" spc="-1" strike="noStrike">
              <a:solidFill>
                <a:srgbClr val="000000"/>
              </a:solidFill>
              <a:uFill>
                <a:solidFill>
                  <a:srgbClr val="ffffff"/>
                </a:solidFill>
              </a:uFill>
              <a:latin typeface="Arial"/>
            </a:endParaRPr>
          </a:p>
        </p:txBody>
      </p:sp>
      <p:sp>
        <p:nvSpPr>
          <p:cNvPr id="509" name="CustomShape 4"/>
          <p:cNvSpPr/>
          <p:nvPr/>
        </p:nvSpPr>
        <p:spPr>
          <a:xfrm>
            <a:off x="473040" y="2274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10" name="CustomShape 5"/>
          <p:cNvSpPr/>
          <p:nvPr/>
        </p:nvSpPr>
        <p:spPr>
          <a:xfrm>
            <a:off x="745200" y="2280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511" name="CustomShape 6"/>
          <p:cNvSpPr/>
          <p:nvPr/>
        </p:nvSpPr>
        <p:spPr>
          <a:xfrm>
            <a:off x="6591960" y="1559520"/>
            <a:ext cx="20451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12" name="CustomShape 7"/>
          <p:cNvSpPr/>
          <p:nvPr/>
        </p:nvSpPr>
        <p:spPr>
          <a:xfrm>
            <a:off x="6827760" y="1565640"/>
            <a:ext cx="1629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 1</a:t>
            </a:r>
            <a:endParaRPr b="0" lang="en-US" sz="1800" spc="-1" strike="noStrike">
              <a:solidFill>
                <a:srgbClr val="000000"/>
              </a:solidFill>
              <a:uFill>
                <a:solidFill>
                  <a:srgbClr val="ffffff"/>
                </a:solidFill>
              </a:uFill>
              <a:latin typeface="Arial"/>
            </a:endParaRPr>
          </a:p>
        </p:txBody>
      </p:sp>
      <p:sp>
        <p:nvSpPr>
          <p:cNvPr id="513" name="CustomShape 8"/>
          <p:cNvSpPr/>
          <p:nvPr/>
        </p:nvSpPr>
        <p:spPr>
          <a:xfrm>
            <a:off x="6820920" y="278208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14" name="CustomShape 9"/>
          <p:cNvSpPr/>
          <p:nvPr/>
        </p:nvSpPr>
        <p:spPr>
          <a:xfrm>
            <a:off x="7000200" y="278856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a:t>
            </a:r>
            <a:endParaRPr b="0" lang="en-US" sz="1800" spc="-1" strike="noStrike">
              <a:solidFill>
                <a:srgbClr val="000000"/>
              </a:solidFill>
              <a:uFill>
                <a:solidFill>
                  <a:srgbClr val="ffffff"/>
                </a:solidFill>
              </a:uFill>
              <a:latin typeface="Arial"/>
            </a:endParaRPr>
          </a:p>
        </p:txBody>
      </p:sp>
      <p:sp>
        <p:nvSpPr>
          <p:cNvPr id="515" name="CustomShape 10"/>
          <p:cNvSpPr/>
          <p:nvPr/>
        </p:nvSpPr>
        <p:spPr>
          <a:xfrm>
            <a:off x="1650960" y="2634840"/>
            <a:ext cx="505080" cy="36180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16" name="CustomShape 11"/>
          <p:cNvSpPr/>
          <p:nvPr/>
        </p:nvSpPr>
        <p:spPr>
          <a:xfrm>
            <a:off x="1248120" y="1913400"/>
            <a:ext cx="393120" cy="32652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17" name="CustomShape 12"/>
          <p:cNvSpPr/>
          <p:nvPr/>
        </p:nvSpPr>
        <p:spPr>
          <a:xfrm>
            <a:off x="1940040" y="116604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18" name="CustomShape 13"/>
          <p:cNvSpPr/>
          <p:nvPr/>
        </p:nvSpPr>
        <p:spPr>
          <a:xfrm>
            <a:off x="2071080" y="117216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2</a:t>
            </a:r>
            <a:endParaRPr b="0" lang="en-US" sz="1800" spc="-1" strike="noStrike">
              <a:solidFill>
                <a:srgbClr val="000000"/>
              </a:solidFill>
              <a:uFill>
                <a:solidFill>
                  <a:srgbClr val="ffffff"/>
                </a:solidFill>
              </a:uFill>
              <a:latin typeface="Arial"/>
            </a:endParaRPr>
          </a:p>
        </p:txBody>
      </p:sp>
      <p:sp>
        <p:nvSpPr>
          <p:cNvPr id="519" name="CustomShape 14"/>
          <p:cNvSpPr/>
          <p:nvPr/>
        </p:nvSpPr>
        <p:spPr>
          <a:xfrm>
            <a:off x="3024000" y="1535400"/>
            <a:ext cx="17697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20" name="CustomShape 15"/>
          <p:cNvSpPr/>
          <p:nvPr/>
        </p:nvSpPr>
        <p:spPr>
          <a:xfrm>
            <a:off x="3155040" y="1541520"/>
            <a:ext cx="16606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Datasource 3</a:t>
            </a:r>
            <a:endParaRPr b="0" lang="en-US" sz="1800" spc="-1" strike="noStrike">
              <a:solidFill>
                <a:srgbClr val="000000"/>
              </a:solidFill>
              <a:uFill>
                <a:solidFill>
                  <a:srgbClr val="ffffff"/>
                </a:solidFill>
              </a:uFill>
              <a:latin typeface="Arial"/>
            </a:endParaRPr>
          </a:p>
        </p:txBody>
      </p:sp>
      <p:sp>
        <p:nvSpPr>
          <p:cNvPr id="521" name="CustomShape 16"/>
          <p:cNvSpPr/>
          <p:nvPr/>
        </p:nvSpPr>
        <p:spPr>
          <a:xfrm flipH="1">
            <a:off x="1707840" y="1560240"/>
            <a:ext cx="1105200" cy="64836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22" name="CustomShape 17"/>
          <p:cNvSpPr/>
          <p:nvPr/>
        </p:nvSpPr>
        <p:spPr>
          <a:xfrm>
            <a:off x="3744000" y="191340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23" name="CustomShape 18"/>
          <p:cNvSpPr/>
          <p:nvPr/>
        </p:nvSpPr>
        <p:spPr>
          <a:xfrm>
            <a:off x="3176280" y="2265480"/>
            <a:ext cx="23619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24" name="CustomShape 19"/>
          <p:cNvSpPr/>
          <p:nvPr/>
        </p:nvSpPr>
        <p:spPr>
          <a:xfrm>
            <a:off x="3448440" y="227160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Extract features</a:t>
            </a:r>
            <a:endParaRPr b="0" lang="en-US" sz="1800" spc="-1" strike="noStrike">
              <a:solidFill>
                <a:srgbClr val="000000"/>
              </a:solidFill>
              <a:uFill>
                <a:solidFill>
                  <a:srgbClr val="ffffff"/>
                </a:solidFill>
              </a:uFill>
              <a:latin typeface="Arial"/>
            </a:endParaRPr>
          </a:p>
        </p:txBody>
      </p:sp>
      <p:sp>
        <p:nvSpPr>
          <p:cNvPr id="525" name="CustomShape 20"/>
          <p:cNvSpPr/>
          <p:nvPr/>
        </p:nvSpPr>
        <p:spPr>
          <a:xfrm>
            <a:off x="1107360" y="306216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26" name="CustomShape 21"/>
          <p:cNvSpPr/>
          <p:nvPr/>
        </p:nvSpPr>
        <p:spPr>
          <a:xfrm>
            <a:off x="1479240" y="306828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527" name="CustomShape 22"/>
          <p:cNvSpPr/>
          <p:nvPr/>
        </p:nvSpPr>
        <p:spPr>
          <a:xfrm flipH="1">
            <a:off x="2243520" y="2644200"/>
            <a:ext cx="1970280" cy="35280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28" name="CustomShape 23"/>
          <p:cNvSpPr/>
          <p:nvPr/>
        </p:nvSpPr>
        <p:spPr>
          <a:xfrm>
            <a:off x="1621080" y="374292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29" name="CustomShape 24"/>
          <p:cNvSpPr/>
          <p:nvPr/>
        </p:nvSpPr>
        <p:spPr>
          <a:xfrm>
            <a:off x="1992960" y="374904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530" name="CustomShape 25"/>
          <p:cNvSpPr/>
          <p:nvPr/>
        </p:nvSpPr>
        <p:spPr>
          <a:xfrm>
            <a:off x="2266920" y="4432680"/>
            <a:ext cx="2943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31" name="CustomShape 26"/>
          <p:cNvSpPr/>
          <p:nvPr/>
        </p:nvSpPr>
        <p:spPr>
          <a:xfrm>
            <a:off x="2638800" y="4438800"/>
            <a:ext cx="2344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Transform features</a:t>
            </a:r>
            <a:endParaRPr b="0" lang="en-US" sz="1800" spc="-1" strike="noStrike">
              <a:solidFill>
                <a:srgbClr val="000000"/>
              </a:solidFill>
              <a:uFill>
                <a:solidFill>
                  <a:srgbClr val="ffffff"/>
                </a:solidFill>
              </a:uFill>
              <a:latin typeface="Arial"/>
            </a:endParaRPr>
          </a:p>
        </p:txBody>
      </p:sp>
      <p:sp>
        <p:nvSpPr>
          <p:cNvPr id="532" name="CustomShape 27"/>
          <p:cNvSpPr/>
          <p:nvPr/>
        </p:nvSpPr>
        <p:spPr>
          <a:xfrm>
            <a:off x="2462400" y="340704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33" name="CustomShape 28"/>
          <p:cNvSpPr/>
          <p:nvPr/>
        </p:nvSpPr>
        <p:spPr>
          <a:xfrm>
            <a:off x="3371040" y="4096800"/>
            <a:ext cx="503280" cy="30348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34" name="CustomShape 29"/>
          <p:cNvSpPr/>
          <p:nvPr/>
        </p:nvSpPr>
        <p:spPr>
          <a:xfrm flipV="1">
            <a:off x="5210280" y="1722600"/>
            <a:ext cx="1381320" cy="2873160"/>
          </a:xfrm>
          <a:prstGeom prst="curvedConnector3">
            <a:avLst>
              <a:gd name="adj1" fmla="val 25440"/>
            </a:avLst>
          </a:pr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35" name="CustomShape 30"/>
          <p:cNvSpPr/>
          <p:nvPr/>
        </p:nvSpPr>
        <p:spPr>
          <a:xfrm>
            <a:off x="6266520" y="1985760"/>
            <a:ext cx="204516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36" name="CustomShape 31"/>
          <p:cNvSpPr/>
          <p:nvPr/>
        </p:nvSpPr>
        <p:spPr>
          <a:xfrm>
            <a:off x="6501960" y="1991880"/>
            <a:ext cx="1629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 2</a:t>
            </a:r>
            <a:endParaRPr b="0" lang="en-US" sz="1800" spc="-1" strike="noStrike">
              <a:solidFill>
                <a:srgbClr val="000000"/>
              </a:solidFill>
              <a:uFill>
                <a:solidFill>
                  <a:srgbClr val="ffffff"/>
                </a:solidFill>
              </a:uFill>
              <a:latin typeface="Arial"/>
            </a:endParaRPr>
          </a:p>
        </p:txBody>
      </p:sp>
      <p:sp>
        <p:nvSpPr>
          <p:cNvPr id="537" name="CustomShape 32"/>
          <p:cNvSpPr/>
          <p:nvPr/>
        </p:nvSpPr>
        <p:spPr>
          <a:xfrm flipH="1">
            <a:off x="8188200" y="1946160"/>
            <a:ext cx="327960" cy="77976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38" name="CustomShape 33"/>
          <p:cNvSpPr/>
          <p:nvPr/>
        </p:nvSpPr>
        <p:spPr>
          <a:xfrm>
            <a:off x="6721560" y="371772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39" name="CustomShape 34"/>
          <p:cNvSpPr/>
          <p:nvPr/>
        </p:nvSpPr>
        <p:spPr>
          <a:xfrm>
            <a:off x="6944400" y="372384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540" name="CustomShape 35"/>
          <p:cNvSpPr/>
          <p:nvPr/>
        </p:nvSpPr>
        <p:spPr>
          <a:xfrm flipH="1">
            <a:off x="7761960" y="3119760"/>
            <a:ext cx="261360" cy="5504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41" name="CustomShape 36"/>
          <p:cNvSpPr/>
          <p:nvPr/>
        </p:nvSpPr>
        <p:spPr>
          <a:xfrm>
            <a:off x="7419600" y="2346840"/>
            <a:ext cx="505080" cy="36180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42" name="CustomShape 37"/>
          <p:cNvSpPr/>
          <p:nvPr/>
        </p:nvSpPr>
        <p:spPr>
          <a:xfrm flipV="1">
            <a:off x="5878800" y="2149560"/>
            <a:ext cx="387000" cy="42480"/>
          </a:xfrm>
          <a:prstGeom prst="curvedConnector3">
            <a:avLst>
              <a:gd name="adj1" fmla="val 50000"/>
            </a:avLst>
          </a:pr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Pipelines</a:t>
            </a:r>
            <a:endParaRPr b="0" lang="en-US" sz="1400" spc="-1" strike="noStrike">
              <a:solidFill>
                <a:srgbClr val="000000"/>
              </a:solidFill>
              <a:uFill>
                <a:solidFill>
                  <a:srgbClr val="ffffff"/>
                </a:solidFill>
              </a:uFill>
              <a:latin typeface="Calibri"/>
            </a:endParaRPr>
          </a:p>
        </p:txBody>
      </p:sp>
      <p:sp>
        <p:nvSpPr>
          <p:cNvPr id="544"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ML Pipelines provide:</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Integration with DataFrames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API based on scikit-learn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Easy workflow inspection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Simple parameter tuning</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User-defined Pipeline components:</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Transformers, Estimators and Evaluators</a:t>
            </a:r>
            <a:endParaRPr b="0" lang="en-US" sz="2100" spc="-1" strike="noStrike">
              <a:solidFill>
                <a:srgbClr val="445469"/>
              </a:solidFill>
              <a:uFill>
                <a:solidFill>
                  <a:srgbClr val="ffffff"/>
                </a:solidFill>
              </a:uFill>
              <a:latin typeface="Calibri Light"/>
            </a:endParaRPr>
          </a:p>
        </p:txBody>
      </p:sp>
      <p:pic>
        <p:nvPicPr>
          <p:cNvPr id="545" name="Picture 2" descr=""/>
          <p:cNvPicPr/>
          <p:nvPr/>
        </p:nvPicPr>
        <p:blipFill>
          <a:blip r:embed="rId1"/>
          <a:stretch/>
        </p:blipFill>
        <p:spPr>
          <a:xfrm>
            <a:off x="4658400" y="1153800"/>
            <a:ext cx="4302720" cy="222948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Pipeline abstractions: TRANSFORMER</a:t>
            </a:r>
            <a:endParaRPr b="0" lang="en-US" sz="1400" spc="-1" strike="noStrike">
              <a:solidFill>
                <a:srgbClr val="000000"/>
              </a:solidFill>
              <a:uFill>
                <a:solidFill>
                  <a:srgbClr val="ffffff"/>
                </a:solidFill>
              </a:uFill>
              <a:latin typeface="Calibri"/>
            </a:endParaRPr>
          </a:p>
        </p:txBody>
      </p:sp>
      <p:sp>
        <p:nvSpPr>
          <p:cNvPr id="547"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Transformer implements a method transform(), which converts one DataFrame into another, generally by appending one or more columns.</a:t>
            </a:r>
            <a:endParaRPr b="0" lang="en-US" sz="2100" spc="-1" strike="noStrike">
              <a:solidFill>
                <a:srgbClr val="445469"/>
              </a:solidFill>
              <a:uFill>
                <a:solidFill>
                  <a:srgbClr val="ffffff"/>
                </a:solidFill>
              </a:uFill>
              <a:latin typeface="Calibri Light"/>
            </a:endParaRPr>
          </a:p>
        </p:txBody>
      </p:sp>
      <p:pic>
        <p:nvPicPr>
          <p:cNvPr id="548" name="Picture 2" descr=""/>
          <p:cNvPicPr/>
          <p:nvPr/>
        </p:nvPicPr>
        <p:blipFill>
          <a:blip r:embed="rId1"/>
          <a:stretch/>
        </p:blipFill>
        <p:spPr>
          <a:xfrm>
            <a:off x="5092560" y="2202120"/>
            <a:ext cx="4051080" cy="265716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Pipeline abstractions: ESTIMATOR</a:t>
            </a:r>
            <a:endParaRPr b="0" lang="en-US" sz="1400" spc="-1" strike="noStrike">
              <a:solidFill>
                <a:srgbClr val="000000"/>
              </a:solidFill>
              <a:uFill>
                <a:solidFill>
                  <a:srgbClr val="ffffff"/>
                </a:solidFill>
              </a:uFill>
              <a:latin typeface="Calibri"/>
            </a:endParaRPr>
          </a:p>
        </p:txBody>
      </p:sp>
      <p:sp>
        <p:nvSpPr>
          <p:cNvPr id="550"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An Estimator abstracts the concept of a learning algorithm or any algorithm that fits or trains on data. Technically, an Estimator implements a method fit(), which accepts a DataFrame and produces a Model.</a:t>
            </a:r>
            <a:endParaRPr b="0" lang="en-US" sz="2100" spc="-1" strike="noStrike">
              <a:solidFill>
                <a:srgbClr val="445469"/>
              </a:solidFill>
              <a:uFill>
                <a:solidFill>
                  <a:srgbClr val="ffffff"/>
                </a:solidFill>
              </a:uFill>
              <a:latin typeface="Calibri Light"/>
            </a:endParaRPr>
          </a:p>
        </p:txBody>
      </p:sp>
      <p:pic>
        <p:nvPicPr>
          <p:cNvPr id="551" name="Picture 2" descr=""/>
          <p:cNvPicPr/>
          <p:nvPr/>
        </p:nvPicPr>
        <p:blipFill>
          <a:blip r:embed="rId1"/>
          <a:stretch/>
        </p:blipFill>
        <p:spPr>
          <a:xfrm>
            <a:off x="5138640" y="2202120"/>
            <a:ext cx="3958920" cy="265716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Pipeline abstractions: EVALUATOR</a:t>
            </a:r>
            <a:endParaRPr b="0" lang="en-US" sz="1400" spc="-1" strike="noStrike">
              <a:solidFill>
                <a:srgbClr val="000000"/>
              </a:solidFill>
              <a:uFill>
                <a:solidFill>
                  <a:srgbClr val="ffffff"/>
                </a:solidFill>
              </a:uFill>
              <a:latin typeface="Calibri"/>
            </a:endParaRPr>
          </a:p>
        </p:txBody>
      </p:sp>
      <p:sp>
        <p:nvSpPr>
          <p:cNvPr id="553"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Using labels and predictions from the DataFrame evaluator can produce an evaluation of the model using different metrics, like </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accuracy</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AUC</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MSE</a:t>
            </a:r>
            <a:endParaRPr b="0" lang="en-US" sz="2100" spc="-1" strike="noStrike">
              <a:solidFill>
                <a:srgbClr val="445469"/>
              </a:solidFill>
              <a:uFill>
                <a:solidFill>
                  <a:srgbClr val="ffffff"/>
                </a:solidFill>
              </a:uFill>
              <a:latin typeface="Calibri Light"/>
            </a:endParaRPr>
          </a:p>
        </p:txBody>
      </p:sp>
      <p:pic>
        <p:nvPicPr>
          <p:cNvPr id="554" name="Picture 2" descr=""/>
          <p:cNvPicPr/>
          <p:nvPr/>
        </p:nvPicPr>
        <p:blipFill>
          <a:blip r:embed="rId1"/>
          <a:stretch/>
        </p:blipFill>
        <p:spPr>
          <a:xfrm>
            <a:off x="5138640" y="2217600"/>
            <a:ext cx="3958920" cy="262620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Pipeline abstractions: MODEL</a:t>
            </a:r>
            <a:endParaRPr b="0" lang="en-US" sz="1400" spc="-1" strike="noStrike">
              <a:solidFill>
                <a:srgbClr val="000000"/>
              </a:solidFill>
              <a:uFill>
                <a:solidFill>
                  <a:srgbClr val="ffffff"/>
                </a:solidFill>
              </a:uFill>
              <a:latin typeface="Calibri"/>
            </a:endParaRPr>
          </a:p>
        </p:txBody>
      </p:sp>
      <p:sp>
        <p:nvSpPr>
          <p:cNvPr id="556"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Model is a Transformer which transforms DataFrame with features into a DataFrame with predictions. </a:t>
            </a:r>
            <a:endParaRPr b="0" lang="en-US" sz="2100" spc="-1" strike="noStrike">
              <a:solidFill>
                <a:srgbClr val="445469"/>
              </a:solidFill>
              <a:uFill>
                <a:solidFill>
                  <a:srgbClr val="ffffff"/>
                </a:solidFill>
              </a:uFill>
              <a:latin typeface="Calibri Light"/>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demo</a:t>
            </a:r>
            <a:endParaRPr b="0" lang="en-US" sz="1400" spc="-1" strike="noStrike">
              <a:solidFill>
                <a:srgbClr val="000000"/>
              </a:solidFill>
              <a:uFill>
                <a:solidFill>
                  <a:srgbClr val="ffffff"/>
                </a:solidFill>
              </a:uFill>
              <a:latin typeface="Calibri"/>
            </a:endParaRPr>
          </a:p>
        </p:txBody>
      </p:sp>
      <p:sp>
        <p:nvSpPr>
          <p:cNvPr id="558" name="TextShape 2"/>
          <p:cNvSpPr txBox="1"/>
          <p:nvPr/>
        </p:nvSpPr>
        <p:spPr>
          <a:xfrm>
            <a:off x="286920" y="897840"/>
            <a:ext cx="859356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Goal: Given a text document, predict its topic.</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Dataset: “20 Newsgroups” From UCI KDD Archive</a:t>
            </a:r>
            <a:endParaRPr b="0" lang="en-US" sz="2100" spc="-1" strike="noStrike">
              <a:solidFill>
                <a:srgbClr val="445469"/>
              </a:solidFill>
              <a:uFill>
                <a:solidFill>
                  <a:srgbClr val="ffffff"/>
                </a:solidFill>
              </a:uFill>
              <a:latin typeface="Calibri Light"/>
            </a:endParaRPr>
          </a:p>
        </p:txBody>
      </p:sp>
      <p:pic>
        <p:nvPicPr>
          <p:cNvPr id="559" name="Picture 1" descr=""/>
          <p:cNvPicPr/>
          <p:nvPr/>
        </p:nvPicPr>
        <p:blipFill>
          <a:blip r:embed="rId1"/>
          <a:stretch/>
        </p:blipFill>
        <p:spPr>
          <a:xfrm>
            <a:off x="0" y="2055960"/>
            <a:ext cx="9143640" cy="216108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Common Learning Settings </a:t>
            </a:r>
            <a:endParaRPr b="0" lang="en-US" sz="1400" spc="-1" strike="noStrike">
              <a:solidFill>
                <a:srgbClr val="000000"/>
              </a:solidFill>
              <a:uFill>
                <a:solidFill>
                  <a:srgbClr val="ffffff"/>
                </a:solidFill>
              </a:uFill>
              <a:latin typeface="Calibri"/>
            </a:endParaRPr>
          </a:p>
        </p:txBody>
      </p:sp>
      <p:sp>
        <p:nvSpPr>
          <p:cNvPr id="334" name="TextShape 2"/>
          <p:cNvSpPr txBox="1"/>
          <p:nvPr/>
        </p:nvSpPr>
        <p:spPr>
          <a:xfrm>
            <a:off x="286920" y="897840"/>
            <a:ext cx="8593560" cy="3756240"/>
          </a:xfrm>
          <a:prstGeom prst="rect">
            <a:avLst/>
          </a:prstGeom>
          <a:noFill/>
          <a:ln>
            <a:noFill/>
          </a:ln>
        </p:spPr>
        <p:txBody>
          <a:bodyPr lIns="68760" rIns="68760" tIns="34200" bIns="34200"/>
          <a:p>
            <a:pPr marL="343080" indent="-34272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Supervised learning</a:t>
            </a:r>
            <a:r>
              <a:rPr b="0" lang="en-US" sz="2100" spc="-1" strike="noStrike">
                <a:solidFill>
                  <a:srgbClr val="445469"/>
                </a:solidFill>
                <a:uFill>
                  <a:solidFill>
                    <a:srgbClr val="ffffff"/>
                  </a:solidFill>
                </a:uFill>
                <a:latin typeface="Calibri Light"/>
                <a:ea typeface="Avenir Next"/>
              </a:rPr>
              <a:t>. Learning from labeled observations. Labels ‘teach’ algorithm to learn mapping from observations to labels.</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Unsupervised learning. </a:t>
            </a:r>
            <a:r>
              <a:rPr b="0" lang="en-US" sz="2100" spc="-1" strike="noStrike">
                <a:solidFill>
                  <a:srgbClr val="445469"/>
                </a:solidFill>
                <a:uFill>
                  <a:solidFill>
                    <a:srgbClr val="ffffff"/>
                  </a:solidFill>
                </a:uFill>
                <a:latin typeface="Calibri Light"/>
                <a:ea typeface="Avenir Next"/>
              </a:rPr>
              <a:t>Learning from unlabeled observations. Learning algorithm must find latent structure from features alone.</a:t>
            </a:r>
            <a:endParaRPr b="0" lang="en-US" sz="2100" spc="-1" strike="noStrike">
              <a:solidFill>
                <a:srgbClr val="445469"/>
              </a:solidFill>
              <a:uFill>
                <a:solidFill>
                  <a:srgbClr val="ffffff"/>
                </a:solidFill>
              </a:uFill>
              <a:latin typeface="Calibri Light"/>
            </a:endParaRPr>
          </a:p>
          <a:p>
            <a:pPr lvl="1" marL="587160" indent="-34272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Can be goal in itself (discover hidden patterns, exploratory data analysis) </a:t>
            </a:r>
            <a:endParaRPr b="0" lang="en-US" sz="1500" spc="-1" strike="noStrike">
              <a:solidFill>
                <a:srgbClr val="445469"/>
              </a:solidFill>
              <a:uFill>
                <a:solidFill>
                  <a:srgbClr val="ffffff"/>
                </a:solidFill>
              </a:uFill>
              <a:latin typeface="Calibri Light"/>
            </a:endParaRPr>
          </a:p>
          <a:p>
            <a:pPr lvl="1" marL="587160" indent="-342720">
              <a:lnSpc>
                <a:spcPct val="100000"/>
              </a:lnSpc>
              <a:buClr>
                <a:srgbClr val="bd392f"/>
              </a:buClr>
              <a:buFont typeface="Arial"/>
              <a:buChar char="•"/>
            </a:pPr>
            <a:r>
              <a:rPr b="0" lang="en-US" sz="1800" spc="-1" strike="noStrike">
                <a:solidFill>
                  <a:srgbClr val="445469"/>
                </a:solidFill>
                <a:uFill>
                  <a:solidFill>
                    <a:srgbClr val="ffffff"/>
                  </a:solidFill>
                </a:uFill>
                <a:latin typeface="Calibri Light"/>
                <a:ea typeface="Avenir Next"/>
              </a:rPr>
              <a:t>Can be a preprocessing for supervised task (semisupervised)</a:t>
            </a:r>
            <a:endParaRPr b="0" lang="en-US" sz="15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Reinforcement learning</a:t>
            </a:r>
            <a:r>
              <a:rPr b="0" lang="en-US" sz="2100" spc="-1" strike="noStrike">
                <a:solidFill>
                  <a:srgbClr val="445469"/>
                </a:solidFill>
                <a:uFill>
                  <a:solidFill>
                    <a:srgbClr val="ffffff"/>
                  </a:solidFill>
                </a:uFill>
                <a:latin typeface="Calibri Light"/>
                <a:ea typeface="Avenir Next"/>
              </a:rPr>
              <a:t>. Learning to act in environment on reward-per-action basis.</a:t>
            </a:r>
            <a:endParaRPr b="0" lang="en-US" sz="2100" spc="-1" strike="noStrike">
              <a:solidFill>
                <a:srgbClr val="445469"/>
              </a:solidFill>
              <a:uFill>
                <a:solidFill>
                  <a:srgbClr val="ffffff"/>
                </a:solidFill>
              </a:uFill>
              <a:latin typeface="Calibri Light"/>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0" name="Picture 31" descr=""/>
          <p:cNvPicPr/>
          <p:nvPr/>
        </p:nvPicPr>
        <p:blipFill>
          <a:blip r:embed="rId1"/>
          <a:stretch/>
        </p:blipFill>
        <p:spPr>
          <a:xfrm>
            <a:off x="6338520" y="2998800"/>
            <a:ext cx="2761200" cy="1811160"/>
          </a:xfrm>
          <a:prstGeom prst="rect">
            <a:avLst/>
          </a:prstGeom>
          <a:ln>
            <a:noFill/>
          </a:ln>
        </p:spPr>
      </p:pic>
      <p:sp>
        <p:nvSpPr>
          <p:cNvPr id="56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demo</a:t>
            </a:r>
            <a:endParaRPr b="0" lang="en-US" sz="1400" spc="-1" strike="noStrike">
              <a:solidFill>
                <a:srgbClr val="000000"/>
              </a:solidFill>
              <a:uFill>
                <a:solidFill>
                  <a:srgbClr val="ffffff"/>
                </a:solidFill>
              </a:uFill>
              <a:latin typeface="Calibri"/>
            </a:endParaRPr>
          </a:p>
        </p:txBody>
      </p:sp>
      <p:sp>
        <p:nvSpPr>
          <p:cNvPr id="562" name="TextShape 2"/>
          <p:cNvSpPr txBox="1"/>
          <p:nvPr/>
        </p:nvSpPr>
        <p:spPr>
          <a:xfrm>
            <a:off x="4606920" y="530640"/>
            <a:ext cx="4273560" cy="2913120"/>
          </a:xfrm>
          <a:prstGeom prst="rect">
            <a:avLst/>
          </a:prstGeom>
          <a:noFill/>
          <a:ln>
            <a:noFill/>
          </a:ln>
        </p:spPr>
        <p:txBody>
          <a:bodyPr lIns="68760" rIns="68760" tIns="34200" bIns="34200"/>
          <a:p>
            <a:pPr>
              <a:lnSpc>
                <a:spcPct val="100000"/>
              </a:lnSpc>
            </a:pPr>
            <a:r>
              <a:rPr b="0" lang="en-US" sz="2100" spc="-1" strike="noStrike" u="sng">
                <a:solidFill>
                  <a:srgbClr val="445469"/>
                </a:solidFill>
                <a:uFill>
                  <a:solidFill>
                    <a:srgbClr val="ffffff"/>
                  </a:solidFill>
                </a:uFill>
                <a:latin typeface="Calibri Light"/>
                <a:ea typeface="Avenir Next"/>
              </a:rPr>
              <a:t>Current data schema</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label : Int</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text : String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words : Seq[String]</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features : Vector </a:t>
            </a:r>
            <a:endParaRPr b="0" lang="en-US" sz="2100" spc="-1" strike="noStrike">
              <a:solidFill>
                <a:srgbClr val="445469"/>
              </a:solidFill>
              <a:uFill>
                <a:solidFill>
                  <a:srgbClr val="ffffff"/>
                </a:solidFill>
              </a:uFill>
              <a:latin typeface="Calibri Light"/>
            </a:endParaRPr>
          </a:p>
        </p:txBody>
      </p:sp>
      <p:sp>
        <p:nvSpPr>
          <p:cNvPr id="563" name="CustomShape 3"/>
          <p:cNvSpPr/>
          <p:nvPr/>
        </p:nvSpPr>
        <p:spPr>
          <a:xfrm>
            <a:off x="846360" y="131436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64" name="CustomShape 4"/>
          <p:cNvSpPr/>
          <p:nvPr/>
        </p:nvSpPr>
        <p:spPr>
          <a:xfrm>
            <a:off x="1042920" y="1320480"/>
            <a:ext cx="12834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data</a:t>
            </a:r>
            <a:endParaRPr b="0" lang="en-US" sz="1800" spc="-1" strike="noStrike">
              <a:solidFill>
                <a:srgbClr val="000000"/>
              </a:solidFill>
              <a:uFill>
                <a:solidFill>
                  <a:srgbClr val="ffffff"/>
                </a:solidFill>
              </a:uFill>
              <a:latin typeface="Arial"/>
            </a:endParaRPr>
          </a:p>
        </p:txBody>
      </p:sp>
      <p:sp>
        <p:nvSpPr>
          <p:cNvPr id="565" name="CustomShape 5"/>
          <p:cNvSpPr/>
          <p:nvPr/>
        </p:nvSpPr>
        <p:spPr>
          <a:xfrm>
            <a:off x="473040" y="204444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566" name="CustomShape 6"/>
          <p:cNvSpPr/>
          <p:nvPr/>
        </p:nvSpPr>
        <p:spPr>
          <a:xfrm>
            <a:off x="1029960" y="203436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Tokenizer</a:t>
            </a:r>
            <a:endParaRPr b="0" lang="en-US" sz="1800" spc="-1" strike="noStrike">
              <a:solidFill>
                <a:srgbClr val="000000"/>
              </a:solidFill>
              <a:uFill>
                <a:solidFill>
                  <a:srgbClr val="ffffff"/>
                </a:solidFill>
              </a:uFill>
              <a:latin typeface="Arial"/>
            </a:endParaRPr>
          </a:p>
        </p:txBody>
      </p:sp>
      <p:sp>
        <p:nvSpPr>
          <p:cNvPr id="567" name="CustomShape 7"/>
          <p:cNvSpPr/>
          <p:nvPr/>
        </p:nvSpPr>
        <p:spPr>
          <a:xfrm>
            <a:off x="779040" y="3554640"/>
            <a:ext cx="172764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68" name="CustomShape 8"/>
          <p:cNvSpPr/>
          <p:nvPr/>
        </p:nvSpPr>
        <p:spPr>
          <a:xfrm>
            <a:off x="978120" y="3561120"/>
            <a:ext cx="13762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Train model</a:t>
            </a:r>
            <a:endParaRPr b="0" lang="en-US" sz="1800" spc="-1" strike="noStrike">
              <a:solidFill>
                <a:srgbClr val="000000"/>
              </a:solidFill>
              <a:uFill>
                <a:solidFill>
                  <a:srgbClr val="ffffff"/>
                </a:solidFill>
              </a:uFill>
              <a:latin typeface="Arial"/>
            </a:endParaRPr>
          </a:p>
        </p:txBody>
      </p:sp>
      <p:sp>
        <p:nvSpPr>
          <p:cNvPr id="569" name="CustomShape 9"/>
          <p:cNvSpPr/>
          <p:nvPr/>
        </p:nvSpPr>
        <p:spPr>
          <a:xfrm>
            <a:off x="865440" y="430956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70" name="CustomShape 10"/>
          <p:cNvSpPr/>
          <p:nvPr/>
        </p:nvSpPr>
        <p:spPr>
          <a:xfrm>
            <a:off x="1088280" y="431568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571" name="CustomShape 11"/>
          <p:cNvSpPr/>
          <p:nvPr/>
        </p:nvSpPr>
        <p:spPr>
          <a:xfrm>
            <a:off x="1650960" y="24134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72" name="CustomShape 12"/>
          <p:cNvSpPr/>
          <p:nvPr/>
        </p:nvSpPr>
        <p:spPr>
          <a:xfrm>
            <a:off x="1639440" y="1681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73" name="CustomShape 13"/>
          <p:cNvSpPr/>
          <p:nvPr/>
        </p:nvSpPr>
        <p:spPr>
          <a:xfrm>
            <a:off x="1650960" y="3932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74" name="CustomShape 14"/>
          <p:cNvSpPr/>
          <p:nvPr/>
        </p:nvSpPr>
        <p:spPr>
          <a:xfrm>
            <a:off x="461520" y="279108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575" name="CustomShape 15"/>
          <p:cNvSpPr/>
          <p:nvPr/>
        </p:nvSpPr>
        <p:spPr>
          <a:xfrm>
            <a:off x="613080" y="2797200"/>
            <a:ext cx="22219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Hashed Term Freq.</a:t>
            </a:r>
            <a:endParaRPr b="0" lang="en-US" sz="1800" spc="-1" strike="noStrike">
              <a:solidFill>
                <a:srgbClr val="000000"/>
              </a:solidFill>
              <a:uFill>
                <a:solidFill>
                  <a:srgbClr val="ffffff"/>
                </a:solidFill>
              </a:uFill>
              <a:latin typeface="Arial"/>
            </a:endParaRPr>
          </a:p>
        </p:txBody>
      </p:sp>
      <p:sp>
        <p:nvSpPr>
          <p:cNvPr id="576" name="CustomShape 16"/>
          <p:cNvSpPr/>
          <p:nvPr/>
        </p:nvSpPr>
        <p:spPr>
          <a:xfrm>
            <a:off x="1639440" y="3176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77" name="CustomShape 17"/>
          <p:cNvSpPr/>
          <p:nvPr/>
        </p:nvSpPr>
        <p:spPr>
          <a:xfrm flipH="1">
            <a:off x="2910960" y="1987200"/>
            <a:ext cx="1532520" cy="209880"/>
          </a:xfrm>
          <a:custGeom>
            <a:avLst/>
            <a:gdLst/>
            <a:ahLst/>
            <a:rect l="l" t="t" r="r" b="b"/>
            <a:pathLst>
              <a:path w="21600" h="21600">
                <a:moveTo>
                  <a:pt x="0" y="0"/>
                </a:moveTo>
                <a:lnTo>
                  <a:pt x="21600" y="21600"/>
                </a:lnTo>
              </a:path>
            </a:pathLst>
          </a:custGeom>
          <a:noFill/>
          <a:ln w="25560">
            <a:solidFill>
              <a:srgbClr val="49b2c1"/>
            </a:solidFill>
            <a:tailEnd len="med" type="arrow" w="med"/>
          </a:ln>
        </p:spPr>
        <p:style>
          <a:lnRef idx="1">
            <a:schemeClr val="accent1"/>
          </a:lnRef>
          <a:fillRef idx="0">
            <a:schemeClr val="accent1"/>
          </a:fillRef>
          <a:effectRef idx="0">
            <a:schemeClr val="accent1"/>
          </a:effectRef>
          <a:fontRef idx="minor"/>
        </p:style>
      </p:sp>
      <p:sp>
        <p:nvSpPr>
          <p:cNvPr id="578" name="CustomShape 18"/>
          <p:cNvSpPr/>
          <p:nvPr/>
        </p:nvSpPr>
        <p:spPr>
          <a:xfrm>
            <a:off x="2933640" y="2255040"/>
            <a:ext cx="1510560" cy="298440"/>
          </a:xfrm>
          <a:custGeom>
            <a:avLst/>
            <a:gdLst/>
            <a:ahLst/>
            <a:rect l="l" t="t" r="r" b="b"/>
            <a:pathLst>
              <a:path w="21600" h="21600">
                <a:moveTo>
                  <a:pt x="0" y="0"/>
                </a:moveTo>
                <a:lnTo>
                  <a:pt x="21600" y="21600"/>
                </a:lnTo>
              </a:path>
            </a:pathLst>
          </a:custGeom>
          <a:noFill/>
          <a:ln w="25560">
            <a:solidFill>
              <a:srgbClr val="49b2c1"/>
            </a:solidFill>
            <a:tailEnd len="med" type="arrow" w="med"/>
          </a:ln>
        </p:spPr>
        <p:style>
          <a:lnRef idx="1">
            <a:schemeClr val="accent1"/>
          </a:lnRef>
          <a:fillRef idx="0">
            <a:schemeClr val="accent1"/>
          </a:fillRef>
          <a:effectRef idx="0">
            <a:schemeClr val="accent1"/>
          </a:effectRef>
          <a:fontRef idx="minor"/>
        </p:style>
      </p:sp>
      <p:sp>
        <p:nvSpPr>
          <p:cNvPr id="579" name="CustomShape 19"/>
          <p:cNvSpPr/>
          <p:nvPr/>
        </p:nvSpPr>
        <p:spPr>
          <a:xfrm flipH="1">
            <a:off x="2921760" y="2594880"/>
            <a:ext cx="1478880" cy="282960"/>
          </a:xfrm>
          <a:custGeom>
            <a:avLst/>
            <a:gdLst/>
            <a:ahLst/>
            <a:rect l="l" t="t" r="r" b="b"/>
            <a:pathLst>
              <a:path w="21600" h="21600">
                <a:moveTo>
                  <a:pt x="0" y="0"/>
                </a:moveTo>
                <a:lnTo>
                  <a:pt x="21600" y="21600"/>
                </a:lnTo>
              </a:path>
            </a:pathLst>
          </a:custGeom>
          <a:noFill/>
          <a:ln w="25560">
            <a:solidFill>
              <a:srgbClr val="49b2c1"/>
            </a:solidFill>
            <a:tailEnd len="med" type="arrow" w="med"/>
          </a:ln>
        </p:spPr>
        <p:style>
          <a:lnRef idx="1">
            <a:schemeClr val="accent1"/>
          </a:lnRef>
          <a:fillRef idx="0">
            <a:schemeClr val="accent1"/>
          </a:fillRef>
          <a:effectRef idx="0">
            <a:schemeClr val="accent1"/>
          </a:effectRef>
          <a:fontRef idx="minor"/>
        </p:style>
      </p:sp>
      <p:sp>
        <p:nvSpPr>
          <p:cNvPr id="580" name="CustomShape 20"/>
          <p:cNvSpPr/>
          <p:nvPr/>
        </p:nvSpPr>
        <p:spPr>
          <a:xfrm>
            <a:off x="2922840" y="2939760"/>
            <a:ext cx="1499400" cy="172080"/>
          </a:xfrm>
          <a:custGeom>
            <a:avLst/>
            <a:gdLst/>
            <a:ahLst/>
            <a:rect l="l" t="t" r="r" b="b"/>
            <a:pathLst>
              <a:path w="21600" h="21600">
                <a:moveTo>
                  <a:pt x="0" y="0"/>
                </a:moveTo>
                <a:lnTo>
                  <a:pt x="21600" y="21600"/>
                </a:lnTo>
              </a:path>
            </a:pathLst>
          </a:custGeom>
          <a:noFill/>
          <a:ln w="25560">
            <a:solidFill>
              <a:srgbClr val="49b2c1"/>
            </a:solidFill>
            <a:tailEnd len="med" type="arrow" w="med"/>
          </a:ln>
        </p:spPr>
        <p:style>
          <a:lnRef idx="1">
            <a:schemeClr val="accent1"/>
          </a:lnRef>
          <a:fillRef idx="0">
            <a:schemeClr val="accent1"/>
          </a:fillRef>
          <a:effectRef idx="0">
            <a:schemeClr val="accent1"/>
          </a:effectRef>
          <a:fontRef idx="minor"/>
        </p:style>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1" name="Picture 35" descr=""/>
          <p:cNvPicPr/>
          <p:nvPr/>
        </p:nvPicPr>
        <p:blipFill>
          <a:blip r:embed="rId1"/>
          <a:stretch/>
        </p:blipFill>
        <p:spPr>
          <a:xfrm>
            <a:off x="6282000" y="2923200"/>
            <a:ext cx="2872440" cy="1927800"/>
          </a:xfrm>
          <a:prstGeom prst="rect">
            <a:avLst/>
          </a:prstGeom>
          <a:ln>
            <a:noFill/>
          </a:ln>
        </p:spPr>
      </p:pic>
      <p:sp>
        <p:nvSpPr>
          <p:cNvPr id="582"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demo</a:t>
            </a:r>
            <a:endParaRPr b="0" lang="en-US" sz="1400" spc="-1" strike="noStrike">
              <a:solidFill>
                <a:srgbClr val="000000"/>
              </a:solidFill>
              <a:uFill>
                <a:solidFill>
                  <a:srgbClr val="ffffff"/>
                </a:solidFill>
              </a:uFill>
              <a:latin typeface="Calibri"/>
            </a:endParaRPr>
          </a:p>
        </p:txBody>
      </p:sp>
      <p:sp>
        <p:nvSpPr>
          <p:cNvPr id="583" name="TextShape 2"/>
          <p:cNvSpPr txBox="1"/>
          <p:nvPr/>
        </p:nvSpPr>
        <p:spPr>
          <a:xfrm>
            <a:off x="4455720" y="650880"/>
            <a:ext cx="4179240" cy="3756240"/>
          </a:xfrm>
          <a:prstGeom prst="rect">
            <a:avLst/>
          </a:prstGeom>
          <a:noFill/>
          <a:ln>
            <a:noFill/>
          </a:ln>
        </p:spPr>
        <p:txBody>
          <a:bodyPr lIns="68760" rIns="68760" tIns="34200" bIns="34200"/>
          <a:p>
            <a:pPr>
              <a:lnSpc>
                <a:spcPct val="100000"/>
              </a:lnSpc>
            </a:pPr>
            <a:r>
              <a:rPr b="0" lang="en-US" sz="2100" spc="-1" strike="noStrike" u="sng">
                <a:solidFill>
                  <a:srgbClr val="445469"/>
                </a:solidFill>
                <a:uFill>
                  <a:solidFill>
                    <a:srgbClr val="ffffff"/>
                  </a:solidFill>
                </a:uFill>
                <a:latin typeface="Calibri Light"/>
                <a:ea typeface="Avenir Next"/>
              </a:rPr>
              <a:t>Current data schema</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label : Int</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text : String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words : Seq[String]</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features : Vector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prediction : Int</a:t>
            </a:r>
            <a:endParaRPr b="0" lang="en-US" sz="2100" spc="-1" strike="noStrike">
              <a:solidFill>
                <a:srgbClr val="445469"/>
              </a:solidFill>
              <a:uFill>
                <a:solidFill>
                  <a:srgbClr val="ffffff"/>
                </a:solidFill>
              </a:uFill>
              <a:latin typeface="Calibri Light"/>
            </a:endParaRPr>
          </a:p>
        </p:txBody>
      </p:sp>
      <p:sp>
        <p:nvSpPr>
          <p:cNvPr id="584" name="CustomShape 3"/>
          <p:cNvSpPr/>
          <p:nvPr/>
        </p:nvSpPr>
        <p:spPr>
          <a:xfrm>
            <a:off x="846360" y="131436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85" name="CustomShape 4"/>
          <p:cNvSpPr/>
          <p:nvPr/>
        </p:nvSpPr>
        <p:spPr>
          <a:xfrm>
            <a:off x="1042920" y="1320480"/>
            <a:ext cx="12834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data</a:t>
            </a:r>
            <a:endParaRPr b="0" lang="en-US" sz="1800" spc="-1" strike="noStrike">
              <a:solidFill>
                <a:srgbClr val="000000"/>
              </a:solidFill>
              <a:uFill>
                <a:solidFill>
                  <a:srgbClr val="ffffff"/>
                </a:solidFill>
              </a:uFill>
              <a:latin typeface="Arial"/>
            </a:endParaRPr>
          </a:p>
        </p:txBody>
      </p:sp>
      <p:sp>
        <p:nvSpPr>
          <p:cNvPr id="586" name="CustomShape 5"/>
          <p:cNvSpPr/>
          <p:nvPr/>
        </p:nvSpPr>
        <p:spPr>
          <a:xfrm>
            <a:off x="473040" y="204444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587" name="CustomShape 6"/>
          <p:cNvSpPr/>
          <p:nvPr/>
        </p:nvSpPr>
        <p:spPr>
          <a:xfrm>
            <a:off x="1029960" y="203436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Tokenizer</a:t>
            </a:r>
            <a:endParaRPr b="0" lang="en-US" sz="1800" spc="-1" strike="noStrike">
              <a:solidFill>
                <a:srgbClr val="000000"/>
              </a:solidFill>
              <a:uFill>
                <a:solidFill>
                  <a:srgbClr val="ffffff"/>
                </a:solidFill>
              </a:uFill>
              <a:latin typeface="Arial"/>
            </a:endParaRPr>
          </a:p>
        </p:txBody>
      </p:sp>
      <p:sp>
        <p:nvSpPr>
          <p:cNvPr id="588" name="CustomShape 7"/>
          <p:cNvSpPr/>
          <p:nvPr/>
        </p:nvSpPr>
        <p:spPr>
          <a:xfrm>
            <a:off x="437760" y="3562920"/>
            <a:ext cx="2506680" cy="327240"/>
          </a:xfrm>
          <a:prstGeom prst="roundRect">
            <a:avLst>
              <a:gd name="adj" fmla="val 16667"/>
            </a:avLst>
          </a:prstGeom>
          <a:solidFill>
            <a:srgbClr val="ffffff"/>
          </a:solidFill>
          <a:ln w="63360">
            <a:solidFill>
              <a:srgbClr val="e62e25"/>
            </a:solidFill>
          </a:ln>
        </p:spPr>
        <p:style>
          <a:lnRef idx="2">
            <a:schemeClr val="accent1">
              <a:shade val="50000"/>
            </a:schemeClr>
          </a:lnRef>
          <a:fillRef idx="1">
            <a:schemeClr val="accent1"/>
          </a:fillRef>
          <a:effectRef idx="0">
            <a:schemeClr val="accent1"/>
          </a:effectRef>
          <a:fontRef idx="minor"/>
        </p:style>
      </p:sp>
      <p:sp>
        <p:nvSpPr>
          <p:cNvPr id="589" name="CustomShape 8"/>
          <p:cNvSpPr/>
          <p:nvPr/>
        </p:nvSpPr>
        <p:spPr>
          <a:xfrm>
            <a:off x="591120" y="3569040"/>
            <a:ext cx="22658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Logistic Regression</a:t>
            </a:r>
            <a:endParaRPr b="0" lang="en-US" sz="1800" spc="-1" strike="noStrike">
              <a:solidFill>
                <a:srgbClr val="000000"/>
              </a:solidFill>
              <a:uFill>
                <a:solidFill>
                  <a:srgbClr val="ffffff"/>
                </a:solidFill>
              </a:uFill>
              <a:latin typeface="Arial"/>
            </a:endParaRPr>
          </a:p>
        </p:txBody>
      </p:sp>
      <p:sp>
        <p:nvSpPr>
          <p:cNvPr id="590" name="CustomShape 9"/>
          <p:cNvSpPr/>
          <p:nvPr/>
        </p:nvSpPr>
        <p:spPr>
          <a:xfrm>
            <a:off x="865440" y="4309560"/>
            <a:ext cx="15534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591" name="CustomShape 10"/>
          <p:cNvSpPr/>
          <p:nvPr/>
        </p:nvSpPr>
        <p:spPr>
          <a:xfrm>
            <a:off x="1088280" y="431568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592" name="CustomShape 11"/>
          <p:cNvSpPr/>
          <p:nvPr/>
        </p:nvSpPr>
        <p:spPr>
          <a:xfrm>
            <a:off x="1650960" y="24134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93" name="CustomShape 12"/>
          <p:cNvSpPr/>
          <p:nvPr/>
        </p:nvSpPr>
        <p:spPr>
          <a:xfrm>
            <a:off x="1639440" y="1681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94" name="CustomShape 13"/>
          <p:cNvSpPr/>
          <p:nvPr/>
        </p:nvSpPr>
        <p:spPr>
          <a:xfrm>
            <a:off x="1650960" y="3932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95" name="CustomShape 14"/>
          <p:cNvSpPr/>
          <p:nvPr/>
        </p:nvSpPr>
        <p:spPr>
          <a:xfrm>
            <a:off x="461520" y="279108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596" name="CustomShape 15"/>
          <p:cNvSpPr/>
          <p:nvPr/>
        </p:nvSpPr>
        <p:spPr>
          <a:xfrm>
            <a:off x="613080" y="2797200"/>
            <a:ext cx="22219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Hashed Term Freq.</a:t>
            </a:r>
            <a:endParaRPr b="0" lang="en-US" sz="1800" spc="-1" strike="noStrike">
              <a:solidFill>
                <a:srgbClr val="000000"/>
              </a:solidFill>
              <a:uFill>
                <a:solidFill>
                  <a:srgbClr val="ffffff"/>
                </a:solidFill>
              </a:uFill>
              <a:latin typeface="Arial"/>
            </a:endParaRPr>
          </a:p>
        </p:txBody>
      </p:sp>
      <p:sp>
        <p:nvSpPr>
          <p:cNvPr id="597" name="CustomShape 16"/>
          <p:cNvSpPr/>
          <p:nvPr/>
        </p:nvSpPr>
        <p:spPr>
          <a:xfrm>
            <a:off x="1639440" y="3176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598" name="CustomShape 17"/>
          <p:cNvSpPr/>
          <p:nvPr/>
        </p:nvSpPr>
        <p:spPr>
          <a:xfrm flipH="1">
            <a:off x="3031920" y="1765440"/>
            <a:ext cx="1433880" cy="1920960"/>
          </a:xfrm>
          <a:custGeom>
            <a:avLst/>
            <a:gdLst/>
            <a:ahLst/>
            <a:rect l="l" t="t" r="r" b="b"/>
            <a:pathLst>
              <a:path w="21600" h="21600">
                <a:moveTo>
                  <a:pt x="0" y="0"/>
                </a:moveTo>
                <a:lnTo>
                  <a:pt x="21600" y="21600"/>
                </a:lnTo>
              </a:path>
            </a:pathLst>
          </a:custGeom>
          <a:noFill/>
          <a:ln w="25560">
            <a:solidFill>
              <a:srgbClr val="e62e25"/>
            </a:solidFill>
            <a:tailEnd len="med" type="arrow" w="med"/>
          </a:ln>
        </p:spPr>
        <p:style>
          <a:lnRef idx="1">
            <a:schemeClr val="accent1"/>
          </a:lnRef>
          <a:fillRef idx="0">
            <a:schemeClr val="accent1"/>
          </a:fillRef>
          <a:effectRef idx="0">
            <a:schemeClr val="accent1"/>
          </a:effectRef>
          <a:fontRef idx="minor"/>
        </p:style>
      </p:sp>
      <p:sp>
        <p:nvSpPr>
          <p:cNvPr id="599" name="CustomShape 18"/>
          <p:cNvSpPr/>
          <p:nvPr/>
        </p:nvSpPr>
        <p:spPr>
          <a:xfrm flipH="1">
            <a:off x="3053520" y="3128760"/>
            <a:ext cx="1400760" cy="615600"/>
          </a:xfrm>
          <a:custGeom>
            <a:avLst/>
            <a:gdLst/>
            <a:ahLst/>
            <a:rect l="l" t="t" r="r" b="b"/>
            <a:pathLst>
              <a:path w="21600" h="21600">
                <a:moveTo>
                  <a:pt x="0" y="0"/>
                </a:moveTo>
                <a:lnTo>
                  <a:pt x="21600" y="21600"/>
                </a:lnTo>
              </a:path>
            </a:pathLst>
          </a:custGeom>
          <a:noFill/>
          <a:ln w="25560">
            <a:solidFill>
              <a:srgbClr val="e62e25"/>
            </a:solidFill>
            <a:tailEnd len="med" type="arrow" w="med"/>
          </a:ln>
        </p:spPr>
        <p:style>
          <a:lnRef idx="1">
            <a:schemeClr val="accent1"/>
          </a:lnRef>
          <a:fillRef idx="0">
            <a:schemeClr val="accent1"/>
          </a:fillRef>
          <a:effectRef idx="0">
            <a:schemeClr val="accent1"/>
          </a:effectRef>
          <a:fontRef idx="minor"/>
        </p:style>
      </p:sp>
      <p:sp>
        <p:nvSpPr>
          <p:cNvPr id="600" name="CustomShape 19"/>
          <p:cNvSpPr/>
          <p:nvPr/>
        </p:nvSpPr>
        <p:spPr>
          <a:xfrm>
            <a:off x="3032640" y="3785400"/>
            <a:ext cx="1422720" cy="221400"/>
          </a:xfrm>
          <a:custGeom>
            <a:avLst/>
            <a:gdLst/>
            <a:ahLst/>
            <a:rect l="l" t="t" r="r" b="b"/>
            <a:pathLst>
              <a:path w="21600" h="21600">
                <a:moveTo>
                  <a:pt x="0" y="0"/>
                </a:moveTo>
                <a:lnTo>
                  <a:pt x="21600" y="21600"/>
                </a:lnTo>
              </a:path>
            </a:pathLst>
          </a:custGeom>
          <a:noFill/>
          <a:ln w="25560">
            <a:solidFill>
              <a:srgbClr val="e62e25"/>
            </a:solidFill>
            <a:tailEnd len="med" type="arrow" w="med"/>
          </a:ln>
        </p:spPr>
        <p:style>
          <a:lnRef idx="1">
            <a:schemeClr val="accent1"/>
          </a:lnRef>
          <a:fillRef idx="0">
            <a:schemeClr val="accent1"/>
          </a:fillRef>
          <a:effectRef idx="0">
            <a:schemeClr val="accent1"/>
          </a:effectRef>
          <a:fontRef idx="minor"/>
        </p:style>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1" name="Picture 31" descr=""/>
          <p:cNvPicPr/>
          <p:nvPr/>
        </p:nvPicPr>
        <p:blipFill>
          <a:blip r:embed="rId1"/>
          <a:stretch/>
        </p:blipFill>
        <p:spPr>
          <a:xfrm>
            <a:off x="6297840" y="2948040"/>
            <a:ext cx="2845800" cy="1887840"/>
          </a:xfrm>
          <a:prstGeom prst="rect">
            <a:avLst/>
          </a:prstGeom>
          <a:ln>
            <a:noFill/>
          </a:ln>
        </p:spPr>
      </p:pic>
      <p:sp>
        <p:nvSpPr>
          <p:cNvPr id="602"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demo</a:t>
            </a:r>
            <a:endParaRPr b="0" lang="en-US" sz="1400" spc="-1" strike="noStrike">
              <a:solidFill>
                <a:srgbClr val="000000"/>
              </a:solidFill>
              <a:uFill>
                <a:solidFill>
                  <a:srgbClr val="ffffff"/>
                </a:solidFill>
              </a:uFill>
              <a:latin typeface="Calibri"/>
            </a:endParaRPr>
          </a:p>
        </p:txBody>
      </p:sp>
      <p:sp>
        <p:nvSpPr>
          <p:cNvPr id="603" name="TextShape 2"/>
          <p:cNvSpPr txBox="1"/>
          <p:nvPr/>
        </p:nvSpPr>
        <p:spPr>
          <a:xfrm>
            <a:off x="4587120" y="650880"/>
            <a:ext cx="3074400" cy="3756240"/>
          </a:xfrm>
          <a:prstGeom prst="rect">
            <a:avLst/>
          </a:prstGeom>
          <a:noFill/>
          <a:ln>
            <a:noFill/>
          </a:ln>
        </p:spPr>
        <p:txBody>
          <a:bodyPr lIns="68760" rIns="68760" tIns="34200" bIns="34200"/>
          <a:p>
            <a:pPr>
              <a:lnSpc>
                <a:spcPct val="100000"/>
              </a:lnSpc>
            </a:pPr>
            <a:r>
              <a:rPr b="0" lang="en-US" sz="2100" spc="-1" strike="noStrike" u="sng">
                <a:solidFill>
                  <a:srgbClr val="445469"/>
                </a:solidFill>
                <a:uFill>
                  <a:solidFill>
                    <a:srgbClr val="ffffff"/>
                  </a:solidFill>
                </a:uFill>
                <a:latin typeface="Calibri Light"/>
                <a:ea typeface="Avenir Next"/>
              </a:rPr>
              <a:t>Current data schema</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label : Int</a:t>
            </a: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text : String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words : Seq[String]</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features : Vector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a:p>
            <a:pPr>
              <a:lnSpc>
                <a:spcPct val="100000"/>
              </a:lnSpc>
            </a:pPr>
            <a:r>
              <a:rPr b="0" i="1" lang="en-US" sz="2100" spc="-1" strike="noStrike">
                <a:solidFill>
                  <a:srgbClr val="445469"/>
                </a:solidFill>
                <a:uFill>
                  <a:solidFill>
                    <a:srgbClr val="ffffff"/>
                  </a:solidFill>
                </a:uFill>
                <a:latin typeface="Calibri Light"/>
                <a:ea typeface="Avenir Next"/>
              </a:rPr>
              <a:t>prediction : Int</a:t>
            </a:r>
            <a:endParaRPr b="0" lang="en-US" sz="2100" spc="-1" strike="noStrike">
              <a:solidFill>
                <a:srgbClr val="445469"/>
              </a:solidFill>
              <a:uFill>
                <a:solidFill>
                  <a:srgbClr val="ffffff"/>
                </a:solidFill>
              </a:uFill>
              <a:latin typeface="Calibri Light"/>
            </a:endParaRPr>
          </a:p>
        </p:txBody>
      </p:sp>
      <p:sp>
        <p:nvSpPr>
          <p:cNvPr id="604" name="CustomShape 3"/>
          <p:cNvSpPr/>
          <p:nvPr/>
        </p:nvSpPr>
        <p:spPr>
          <a:xfrm>
            <a:off x="846360" y="131436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605" name="CustomShape 4"/>
          <p:cNvSpPr/>
          <p:nvPr/>
        </p:nvSpPr>
        <p:spPr>
          <a:xfrm>
            <a:off x="1042920" y="1320480"/>
            <a:ext cx="12834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data</a:t>
            </a:r>
            <a:endParaRPr b="0" lang="en-US" sz="1800" spc="-1" strike="noStrike">
              <a:solidFill>
                <a:srgbClr val="000000"/>
              </a:solidFill>
              <a:uFill>
                <a:solidFill>
                  <a:srgbClr val="ffffff"/>
                </a:solidFill>
              </a:uFill>
              <a:latin typeface="Arial"/>
            </a:endParaRPr>
          </a:p>
        </p:txBody>
      </p:sp>
      <p:sp>
        <p:nvSpPr>
          <p:cNvPr id="606" name="CustomShape 5"/>
          <p:cNvSpPr/>
          <p:nvPr/>
        </p:nvSpPr>
        <p:spPr>
          <a:xfrm>
            <a:off x="473040" y="204444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607" name="CustomShape 6"/>
          <p:cNvSpPr/>
          <p:nvPr/>
        </p:nvSpPr>
        <p:spPr>
          <a:xfrm>
            <a:off x="1029960" y="203436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Tokenizer</a:t>
            </a:r>
            <a:endParaRPr b="0" lang="en-US" sz="1800" spc="-1" strike="noStrike">
              <a:solidFill>
                <a:srgbClr val="000000"/>
              </a:solidFill>
              <a:uFill>
                <a:solidFill>
                  <a:srgbClr val="ffffff"/>
                </a:solidFill>
              </a:uFill>
              <a:latin typeface="Arial"/>
            </a:endParaRPr>
          </a:p>
        </p:txBody>
      </p:sp>
      <p:sp>
        <p:nvSpPr>
          <p:cNvPr id="608" name="CustomShape 7"/>
          <p:cNvSpPr/>
          <p:nvPr/>
        </p:nvSpPr>
        <p:spPr>
          <a:xfrm>
            <a:off x="437760" y="3562920"/>
            <a:ext cx="2506680" cy="327240"/>
          </a:xfrm>
          <a:prstGeom prst="roundRect">
            <a:avLst>
              <a:gd name="adj" fmla="val 16667"/>
            </a:avLst>
          </a:prstGeom>
          <a:solidFill>
            <a:srgbClr val="ffffff"/>
          </a:solidFill>
          <a:ln w="63360">
            <a:solidFill>
              <a:srgbClr val="e62e25"/>
            </a:solidFill>
          </a:ln>
        </p:spPr>
        <p:style>
          <a:lnRef idx="2">
            <a:schemeClr val="accent1">
              <a:shade val="50000"/>
            </a:schemeClr>
          </a:lnRef>
          <a:fillRef idx="1">
            <a:schemeClr val="accent1"/>
          </a:fillRef>
          <a:effectRef idx="0">
            <a:schemeClr val="accent1"/>
          </a:effectRef>
          <a:fontRef idx="minor"/>
        </p:style>
      </p:sp>
      <p:sp>
        <p:nvSpPr>
          <p:cNvPr id="609" name="CustomShape 8"/>
          <p:cNvSpPr/>
          <p:nvPr/>
        </p:nvSpPr>
        <p:spPr>
          <a:xfrm>
            <a:off x="591120" y="3569040"/>
            <a:ext cx="22658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Logistic Regression</a:t>
            </a:r>
            <a:endParaRPr b="0" lang="en-US" sz="1800" spc="-1" strike="noStrike">
              <a:solidFill>
                <a:srgbClr val="000000"/>
              </a:solidFill>
              <a:uFill>
                <a:solidFill>
                  <a:srgbClr val="ffffff"/>
                </a:solidFill>
              </a:uFill>
              <a:latin typeface="Arial"/>
            </a:endParaRPr>
          </a:p>
        </p:txBody>
      </p:sp>
      <p:sp>
        <p:nvSpPr>
          <p:cNvPr id="610" name="CustomShape 9"/>
          <p:cNvSpPr/>
          <p:nvPr/>
        </p:nvSpPr>
        <p:spPr>
          <a:xfrm>
            <a:off x="865440" y="4309560"/>
            <a:ext cx="1553400" cy="327240"/>
          </a:xfrm>
          <a:prstGeom prst="roundRect">
            <a:avLst>
              <a:gd name="adj" fmla="val 16667"/>
            </a:avLst>
          </a:prstGeom>
          <a:solidFill>
            <a:srgbClr val="ffffff"/>
          </a:solidFill>
          <a:ln w="63360">
            <a:solidFill>
              <a:srgbClr val="307008"/>
            </a:solidFill>
          </a:ln>
        </p:spPr>
        <p:style>
          <a:lnRef idx="2">
            <a:schemeClr val="accent1">
              <a:shade val="50000"/>
            </a:schemeClr>
          </a:lnRef>
          <a:fillRef idx="1">
            <a:schemeClr val="accent1"/>
          </a:fillRef>
          <a:effectRef idx="0">
            <a:schemeClr val="accent1"/>
          </a:effectRef>
          <a:fontRef idx="minor"/>
        </p:style>
      </p:sp>
      <p:sp>
        <p:nvSpPr>
          <p:cNvPr id="611" name="CustomShape 10"/>
          <p:cNvSpPr/>
          <p:nvPr/>
        </p:nvSpPr>
        <p:spPr>
          <a:xfrm>
            <a:off x="1088280" y="431568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612" name="CustomShape 11"/>
          <p:cNvSpPr/>
          <p:nvPr/>
        </p:nvSpPr>
        <p:spPr>
          <a:xfrm>
            <a:off x="1650960" y="24134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13" name="CustomShape 12"/>
          <p:cNvSpPr/>
          <p:nvPr/>
        </p:nvSpPr>
        <p:spPr>
          <a:xfrm>
            <a:off x="1639440" y="1681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14" name="CustomShape 13"/>
          <p:cNvSpPr/>
          <p:nvPr/>
        </p:nvSpPr>
        <p:spPr>
          <a:xfrm>
            <a:off x="1650960" y="3932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15" name="CustomShape 14"/>
          <p:cNvSpPr/>
          <p:nvPr/>
        </p:nvSpPr>
        <p:spPr>
          <a:xfrm>
            <a:off x="461520" y="279108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616" name="CustomShape 15"/>
          <p:cNvSpPr/>
          <p:nvPr/>
        </p:nvSpPr>
        <p:spPr>
          <a:xfrm>
            <a:off x="613080" y="2797200"/>
            <a:ext cx="22219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Hashed Term Freq.</a:t>
            </a:r>
            <a:endParaRPr b="0" lang="en-US" sz="1800" spc="-1" strike="noStrike">
              <a:solidFill>
                <a:srgbClr val="000000"/>
              </a:solidFill>
              <a:uFill>
                <a:solidFill>
                  <a:srgbClr val="ffffff"/>
                </a:solidFill>
              </a:uFill>
              <a:latin typeface="Arial"/>
            </a:endParaRPr>
          </a:p>
        </p:txBody>
      </p:sp>
      <p:sp>
        <p:nvSpPr>
          <p:cNvPr id="617" name="CustomShape 16"/>
          <p:cNvSpPr/>
          <p:nvPr/>
        </p:nvSpPr>
        <p:spPr>
          <a:xfrm>
            <a:off x="1639440" y="3176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18" name="CustomShape 17"/>
          <p:cNvSpPr/>
          <p:nvPr/>
        </p:nvSpPr>
        <p:spPr>
          <a:xfrm flipH="1">
            <a:off x="2517840" y="1831320"/>
            <a:ext cx="2068560" cy="2668320"/>
          </a:xfrm>
          <a:custGeom>
            <a:avLst/>
            <a:gdLst/>
            <a:ahLst/>
            <a:rect l="l" t="t" r="r" b="b"/>
            <a:pathLst>
              <a:path w="21600" h="21600">
                <a:moveTo>
                  <a:pt x="0" y="0"/>
                </a:moveTo>
                <a:lnTo>
                  <a:pt x="21600" y="21600"/>
                </a:lnTo>
              </a:path>
            </a:pathLst>
          </a:custGeom>
          <a:noFill/>
          <a:ln w="25560">
            <a:solidFill>
              <a:srgbClr val="307008"/>
            </a:solidFill>
            <a:tailEnd len="med" type="arrow" w="med"/>
          </a:ln>
        </p:spPr>
        <p:style>
          <a:lnRef idx="1">
            <a:schemeClr val="accent1"/>
          </a:lnRef>
          <a:fillRef idx="0">
            <a:schemeClr val="accent1"/>
          </a:fillRef>
          <a:effectRef idx="0">
            <a:schemeClr val="accent1"/>
          </a:effectRef>
          <a:fontRef idx="minor"/>
        </p:style>
      </p:sp>
      <p:sp>
        <p:nvSpPr>
          <p:cNvPr id="619" name="CustomShape 18"/>
          <p:cNvSpPr/>
          <p:nvPr/>
        </p:nvSpPr>
        <p:spPr>
          <a:xfrm flipH="1">
            <a:off x="2539080" y="4015440"/>
            <a:ext cx="1926360" cy="533520"/>
          </a:xfrm>
          <a:custGeom>
            <a:avLst/>
            <a:gdLst/>
            <a:ahLst/>
            <a:rect l="l" t="t" r="r" b="b"/>
            <a:pathLst>
              <a:path w="21600" h="21600">
                <a:moveTo>
                  <a:pt x="0" y="0"/>
                </a:moveTo>
                <a:lnTo>
                  <a:pt x="21600" y="21600"/>
                </a:lnTo>
              </a:path>
            </a:pathLst>
          </a:custGeom>
          <a:noFill/>
          <a:ln w="25560">
            <a:solidFill>
              <a:srgbClr val="307008"/>
            </a:solidFill>
            <a:tailEnd len="med" type="arrow" w="med"/>
          </a:ln>
        </p:spPr>
        <p:style>
          <a:lnRef idx="1">
            <a:schemeClr val="accent1"/>
          </a:lnRef>
          <a:fillRef idx="0">
            <a:schemeClr val="accent1"/>
          </a:fillRef>
          <a:effectRef idx="0">
            <a:schemeClr val="accent1"/>
          </a:effectRef>
          <a:fontRef idx="minor"/>
        </p:style>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demo</a:t>
            </a:r>
            <a:endParaRPr b="0" lang="en-US" sz="1400" spc="-1" strike="noStrike">
              <a:solidFill>
                <a:srgbClr val="000000"/>
              </a:solidFill>
              <a:uFill>
                <a:solidFill>
                  <a:srgbClr val="ffffff"/>
                </a:solidFill>
              </a:uFill>
              <a:latin typeface="Calibri"/>
            </a:endParaRPr>
          </a:p>
        </p:txBody>
      </p:sp>
      <p:sp>
        <p:nvSpPr>
          <p:cNvPr id="621" name="TextShape 2"/>
          <p:cNvSpPr txBox="1"/>
          <p:nvPr/>
        </p:nvSpPr>
        <p:spPr>
          <a:xfrm>
            <a:off x="5596920" y="919080"/>
            <a:ext cx="2931480" cy="3756240"/>
          </a:xfrm>
          <a:prstGeom prst="rect">
            <a:avLst/>
          </a:prstGeom>
          <a:noFill/>
          <a:ln>
            <a:noFill/>
          </a:ln>
        </p:spPr>
        <p:txBody>
          <a:bodyPr lIns="68760" rIns="68760" tIns="34200" bIns="34200"/>
          <a:p>
            <a:pPr>
              <a:lnSpc>
                <a:spcPct val="100000"/>
              </a:lnSpc>
            </a:pPr>
            <a:r>
              <a:rPr b="0" lang="en-US" sz="2100" spc="-1" strike="noStrike">
                <a:solidFill>
                  <a:srgbClr val="445469"/>
                </a:solidFill>
                <a:uFill>
                  <a:solidFill>
                    <a:srgbClr val="ffffff"/>
                  </a:solidFill>
                </a:uFill>
                <a:latin typeface="Calibri Light"/>
                <a:ea typeface="Avenir Next"/>
              </a:rPr>
              <a:t>CrossValidator</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Given:</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Estimator</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Parameter grid</a:t>
            </a:r>
            <a:endParaRPr b="0" lang="en-US" sz="2100" spc="-1" strike="noStrike">
              <a:solidFill>
                <a:srgbClr val="445469"/>
              </a:solidFill>
              <a:uFill>
                <a:solidFill>
                  <a:srgbClr val="ffffff"/>
                </a:solidFill>
              </a:uFill>
              <a:latin typeface="Calibri Light"/>
            </a:endParaRPr>
          </a:p>
          <a:p>
            <a:pPr marL="343080" indent="-342720">
              <a:lnSpc>
                <a:spcPct val="100000"/>
              </a:lnSpc>
              <a:buClr>
                <a:srgbClr val="bd392f"/>
              </a:buClr>
              <a:buFont typeface="Arial"/>
              <a:buChar char="•"/>
            </a:pPr>
            <a:r>
              <a:rPr b="0" lang="en-US" sz="2100" spc="-1" strike="noStrike">
                <a:solidFill>
                  <a:srgbClr val="445469"/>
                </a:solidFill>
                <a:uFill>
                  <a:solidFill>
                    <a:srgbClr val="ffffff"/>
                  </a:solidFill>
                </a:uFill>
                <a:latin typeface="Calibri Light"/>
                <a:ea typeface="Avenir Next"/>
              </a:rPr>
              <a:t>Evaluator</a:t>
            </a:r>
            <a:endParaRPr b="0" lang="en-US" sz="2100" spc="-1" strike="noStrike">
              <a:solidFill>
                <a:srgbClr val="445469"/>
              </a:solidFill>
              <a:uFill>
                <a:solidFill>
                  <a:srgbClr val="ffffff"/>
                </a:solidFill>
              </a:uFill>
              <a:latin typeface="Calibri Light"/>
            </a:endParaRPr>
          </a:p>
          <a:p>
            <a:pPr>
              <a:lnSpc>
                <a:spcPct val="100000"/>
              </a:lnSpc>
            </a:pPr>
            <a:r>
              <a:rPr b="0" lang="en-US" sz="2100" spc="-1" strike="noStrike">
                <a:solidFill>
                  <a:srgbClr val="445469"/>
                </a:solidFill>
                <a:uFill>
                  <a:solidFill>
                    <a:srgbClr val="ffffff"/>
                  </a:solidFill>
                </a:uFill>
                <a:latin typeface="Calibri Light"/>
                <a:ea typeface="Avenir Next"/>
              </a:rPr>
              <a:t>Finds best parameters</a:t>
            </a:r>
            <a:endParaRPr b="0" lang="en-US" sz="2100" spc="-1" strike="noStrike">
              <a:solidFill>
                <a:srgbClr val="445469"/>
              </a:solidFill>
              <a:uFill>
                <a:solidFill>
                  <a:srgbClr val="ffffff"/>
                </a:solidFill>
              </a:uFill>
              <a:latin typeface="Calibri Light"/>
            </a:endParaRPr>
          </a:p>
        </p:txBody>
      </p:sp>
      <p:sp>
        <p:nvSpPr>
          <p:cNvPr id="622" name="CustomShape 3"/>
          <p:cNvSpPr/>
          <p:nvPr/>
        </p:nvSpPr>
        <p:spPr>
          <a:xfrm>
            <a:off x="846360" y="1314360"/>
            <a:ext cx="1611000" cy="327240"/>
          </a:xfrm>
          <a:prstGeom prst="roundRect">
            <a:avLst>
              <a:gd name="adj" fmla="val 16667"/>
            </a:avLst>
          </a:prstGeom>
          <a:solidFill>
            <a:srgbClr val="ffffff"/>
          </a:solidFill>
          <a:ln w="25560">
            <a:solidFill>
              <a:srgbClr val="243e79"/>
            </a:solidFill>
          </a:ln>
        </p:spPr>
        <p:style>
          <a:lnRef idx="2">
            <a:schemeClr val="accent1">
              <a:shade val="50000"/>
            </a:schemeClr>
          </a:lnRef>
          <a:fillRef idx="1">
            <a:schemeClr val="accent1"/>
          </a:fillRef>
          <a:effectRef idx="0">
            <a:schemeClr val="accent1"/>
          </a:effectRef>
          <a:fontRef idx="minor"/>
        </p:style>
      </p:sp>
      <p:sp>
        <p:nvSpPr>
          <p:cNvPr id="623" name="CustomShape 4"/>
          <p:cNvSpPr/>
          <p:nvPr/>
        </p:nvSpPr>
        <p:spPr>
          <a:xfrm>
            <a:off x="1042920" y="1320480"/>
            <a:ext cx="128340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Load data</a:t>
            </a:r>
            <a:endParaRPr b="0" lang="en-US" sz="1800" spc="-1" strike="noStrike">
              <a:solidFill>
                <a:srgbClr val="000000"/>
              </a:solidFill>
              <a:uFill>
                <a:solidFill>
                  <a:srgbClr val="ffffff"/>
                </a:solidFill>
              </a:uFill>
              <a:latin typeface="Arial"/>
            </a:endParaRPr>
          </a:p>
        </p:txBody>
      </p:sp>
      <p:sp>
        <p:nvSpPr>
          <p:cNvPr id="624" name="CustomShape 5"/>
          <p:cNvSpPr/>
          <p:nvPr/>
        </p:nvSpPr>
        <p:spPr>
          <a:xfrm>
            <a:off x="473040" y="204444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625" name="CustomShape 6"/>
          <p:cNvSpPr/>
          <p:nvPr/>
        </p:nvSpPr>
        <p:spPr>
          <a:xfrm>
            <a:off x="1029960" y="2034360"/>
            <a:ext cx="1881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Tokenizer</a:t>
            </a:r>
            <a:endParaRPr b="0" lang="en-US" sz="1800" spc="-1" strike="noStrike">
              <a:solidFill>
                <a:srgbClr val="000000"/>
              </a:solidFill>
              <a:uFill>
                <a:solidFill>
                  <a:srgbClr val="ffffff"/>
                </a:solidFill>
              </a:uFill>
              <a:latin typeface="Arial"/>
            </a:endParaRPr>
          </a:p>
        </p:txBody>
      </p:sp>
      <p:sp>
        <p:nvSpPr>
          <p:cNvPr id="626" name="CustomShape 7"/>
          <p:cNvSpPr/>
          <p:nvPr/>
        </p:nvSpPr>
        <p:spPr>
          <a:xfrm>
            <a:off x="437760" y="3562920"/>
            <a:ext cx="2506680" cy="327240"/>
          </a:xfrm>
          <a:prstGeom prst="roundRect">
            <a:avLst>
              <a:gd name="adj" fmla="val 16667"/>
            </a:avLst>
          </a:prstGeom>
          <a:solidFill>
            <a:srgbClr val="ffffff"/>
          </a:solidFill>
          <a:ln w="63360">
            <a:solidFill>
              <a:srgbClr val="e62e25"/>
            </a:solidFill>
          </a:ln>
        </p:spPr>
        <p:style>
          <a:lnRef idx="2">
            <a:schemeClr val="accent1">
              <a:shade val="50000"/>
            </a:schemeClr>
          </a:lnRef>
          <a:fillRef idx="1">
            <a:schemeClr val="accent1"/>
          </a:fillRef>
          <a:effectRef idx="0">
            <a:schemeClr val="accent1"/>
          </a:effectRef>
          <a:fontRef idx="minor"/>
        </p:style>
      </p:sp>
      <p:sp>
        <p:nvSpPr>
          <p:cNvPr id="627" name="CustomShape 8"/>
          <p:cNvSpPr/>
          <p:nvPr/>
        </p:nvSpPr>
        <p:spPr>
          <a:xfrm>
            <a:off x="591120" y="3569040"/>
            <a:ext cx="22658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Logistic Regression</a:t>
            </a:r>
            <a:endParaRPr b="0" lang="en-US" sz="1800" spc="-1" strike="noStrike">
              <a:solidFill>
                <a:srgbClr val="000000"/>
              </a:solidFill>
              <a:uFill>
                <a:solidFill>
                  <a:srgbClr val="ffffff"/>
                </a:solidFill>
              </a:uFill>
              <a:latin typeface="Arial"/>
            </a:endParaRPr>
          </a:p>
        </p:txBody>
      </p:sp>
      <p:sp>
        <p:nvSpPr>
          <p:cNvPr id="628" name="CustomShape 9"/>
          <p:cNvSpPr/>
          <p:nvPr/>
        </p:nvSpPr>
        <p:spPr>
          <a:xfrm>
            <a:off x="865440" y="4309560"/>
            <a:ext cx="1553400" cy="327240"/>
          </a:xfrm>
          <a:prstGeom prst="roundRect">
            <a:avLst>
              <a:gd name="adj" fmla="val 16667"/>
            </a:avLst>
          </a:prstGeom>
          <a:solidFill>
            <a:srgbClr val="ffffff"/>
          </a:solidFill>
          <a:ln w="63360">
            <a:solidFill>
              <a:srgbClr val="307008"/>
            </a:solidFill>
          </a:ln>
        </p:spPr>
        <p:style>
          <a:lnRef idx="2">
            <a:schemeClr val="accent1">
              <a:shade val="50000"/>
            </a:schemeClr>
          </a:lnRef>
          <a:fillRef idx="1">
            <a:schemeClr val="accent1"/>
          </a:fillRef>
          <a:effectRef idx="0">
            <a:schemeClr val="accent1"/>
          </a:effectRef>
          <a:fontRef idx="minor"/>
        </p:style>
      </p:sp>
      <p:sp>
        <p:nvSpPr>
          <p:cNvPr id="629" name="CustomShape 10"/>
          <p:cNvSpPr/>
          <p:nvPr/>
        </p:nvSpPr>
        <p:spPr>
          <a:xfrm>
            <a:off x="1088280" y="4315680"/>
            <a:ext cx="12373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Evaluate</a:t>
            </a:r>
            <a:endParaRPr b="0" lang="en-US" sz="1800" spc="-1" strike="noStrike">
              <a:solidFill>
                <a:srgbClr val="000000"/>
              </a:solidFill>
              <a:uFill>
                <a:solidFill>
                  <a:srgbClr val="ffffff"/>
                </a:solidFill>
              </a:uFill>
              <a:latin typeface="Arial"/>
            </a:endParaRPr>
          </a:p>
        </p:txBody>
      </p:sp>
      <p:sp>
        <p:nvSpPr>
          <p:cNvPr id="630" name="CustomShape 11"/>
          <p:cNvSpPr/>
          <p:nvPr/>
        </p:nvSpPr>
        <p:spPr>
          <a:xfrm>
            <a:off x="1650960" y="241344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31" name="CustomShape 12"/>
          <p:cNvSpPr/>
          <p:nvPr/>
        </p:nvSpPr>
        <p:spPr>
          <a:xfrm>
            <a:off x="1639440" y="168192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32" name="CustomShape 13"/>
          <p:cNvSpPr/>
          <p:nvPr/>
        </p:nvSpPr>
        <p:spPr>
          <a:xfrm>
            <a:off x="1650960" y="3932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33" name="CustomShape 14"/>
          <p:cNvSpPr/>
          <p:nvPr/>
        </p:nvSpPr>
        <p:spPr>
          <a:xfrm>
            <a:off x="461520" y="2791080"/>
            <a:ext cx="2361960" cy="327240"/>
          </a:xfrm>
          <a:prstGeom prst="roundRect">
            <a:avLst>
              <a:gd name="adj" fmla="val 16667"/>
            </a:avLst>
          </a:prstGeom>
          <a:solidFill>
            <a:srgbClr val="ffffff"/>
          </a:solidFill>
          <a:ln w="63360">
            <a:solidFill>
              <a:srgbClr val="4ab5c4"/>
            </a:solidFill>
          </a:ln>
        </p:spPr>
        <p:style>
          <a:lnRef idx="2">
            <a:schemeClr val="accent1">
              <a:shade val="50000"/>
            </a:schemeClr>
          </a:lnRef>
          <a:fillRef idx="1">
            <a:schemeClr val="accent1"/>
          </a:fillRef>
          <a:effectRef idx="0">
            <a:schemeClr val="accent1"/>
          </a:effectRef>
          <a:fontRef idx="minor"/>
        </p:style>
      </p:sp>
      <p:sp>
        <p:nvSpPr>
          <p:cNvPr id="634" name="CustomShape 15"/>
          <p:cNvSpPr/>
          <p:nvPr/>
        </p:nvSpPr>
        <p:spPr>
          <a:xfrm>
            <a:off x="613080" y="2797200"/>
            <a:ext cx="222192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Hashed Term Freq.</a:t>
            </a:r>
            <a:endParaRPr b="0" lang="en-US" sz="1800" spc="-1" strike="noStrike">
              <a:solidFill>
                <a:srgbClr val="000000"/>
              </a:solidFill>
              <a:uFill>
                <a:solidFill>
                  <a:srgbClr val="ffffff"/>
                </a:solidFill>
              </a:uFill>
              <a:latin typeface="Arial"/>
            </a:endParaRPr>
          </a:p>
        </p:txBody>
      </p:sp>
      <p:sp>
        <p:nvSpPr>
          <p:cNvPr id="635" name="CustomShape 16"/>
          <p:cNvSpPr/>
          <p:nvPr/>
        </p:nvSpPr>
        <p:spPr>
          <a:xfrm>
            <a:off x="1639440" y="3176280"/>
            <a:ext cx="2160" cy="336240"/>
          </a:xfrm>
          <a:custGeom>
            <a:avLst/>
            <a:gdLst/>
            <a:ahLst/>
            <a:rect l="l" t="t" r="r" b="b"/>
            <a:pathLst>
              <a:path w="21600" h="21600">
                <a:moveTo>
                  <a:pt x="0" y="0"/>
                </a:moveTo>
                <a:lnTo>
                  <a:pt x="21600" y="21600"/>
                </a:lnTo>
              </a:path>
            </a:pathLst>
          </a:custGeom>
          <a:noFill/>
          <a:ln w="25560">
            <a:solidFill>
              <a:srgbClr val="243e79"/>
            </a:solidFill>
            <a:tailEnd len="med" type="arrow" w="med"/>
          </a:ln>
        </p:spPr>
        <p:style>
          <a:lnRef idx="1">
            <a:schemeClr val="accent1"/>
          </a:lnRef>
          <a:fillRef idx="0">
            <a:schemeClr val="accent1"/>
          </a:fillRef>
          <a:effectRef idx="0">
            <a:schemeClr val="accent1"/>
          </a:effectRef>
          <a:fontRef idx="minor"/>
        </p:style>
      </p:sp>
      <p:sp>
        <p:nvSpPr>
          <p:cNvPr id="636" name="CustomShape 17"/>
          <p:cNvSpPr/>
          <p:nvPr/>
        </p:nvSpPr>
        <p:spPr>
          <a:xfrm>
            <a:off x="3218760" y="2685240"/>
            <a:ext cx="274752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hashingTf.numFeatures</a:t>
            </a: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{100, 1000, 10000}</a:t>
            </a:r>
            <a:endParaRPr b="0" lang="en-US" sz="1800" spc="-1" strike="noStrike">
              <a:solidFill>
                <a:srgbClr val="000000"/>
              </a:solidFill>
              <a:uFill>
                <a:solidFill>
                  <a:srgbClr val="ffffff"/>
                </a:solidFill>
              </a:uFill>
              <a:latin typeface="Arial"/>
            </a:endParaRPr>
          </a:p>
        </p:txBody>
      </p:sp>
      <p:sp>
        <p:nvSpPr>
          <p:cNvPr id="637" name="CustomShape 18"/>
          <p:cNvSpPr/>
          <p:nvPr/>
        </p:nvSpPr>
        <p:spPr>
          <a:xfrm>
            <a:off x="3327120" y="3464640"/>
            <a:ext cx="2747520" cy="51660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lr.regParam</a:t>
            </a:r>
            <a:r>
              <a:rPr b="0" lang="en-US" sz="1400" spc="-1" strike="noStrike">
                <a:solidFill>
                  <a:srgbClr val="000000"/>
                </a:solidFill>
                <a:uFill>
                  <a:solidFill>
                    <a:srgbClr val="ffffff"/>
                  </a:solidFill>
                </a:uFill>
                <a:latin typeface="Calibri"/>
              </a:rPr>
              <a:t>
</a:t>
            </a:r>
            <a:r>
              <a:rPr b="0" lang="en-US" sz="1400" spc="-1" strike="noStrike">
                <a:solidFill>
                  <a:srgbClr val="000000"/>
                </a:solidFill>
                <a:uFill>
                  <a:solidFill>
                    <a:srgbClr val="ffffff"/>
                  </a:solidFill>
                </a:uFill>
                <a:latin typeface="Calibri"/>
              </a:rPr>
              <a:t>{0.01, 0.1, 0.5}</a:t>
            </a:r>
            <a:endParaRPr b="0" lang="en-US" sz="18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Code</a:t>
            </a:r>
            <a:endParaRPr b="0" lang="en-US" sz="1400" spc="-1" strike="noStrike">
              <a:solidFill>
                <a:srgbClr val="000000"/>
              </a:solidFill>
              <a:uFill>
                <a:solidFill>
                  <a:srgbClr val="ffffff"/>
                </a:solidFill>
              </a:uFill>
              <a:latin typeface="Calibri"/>
            </a:endParaRPr>
          </a:p>
        </p:txBody>
      </p:sp>
      <p:sp>
        <p:nvSpPr>
          <p:cNvPr id="639" name="TextShape 2"/>
          <p:cNvSpPr txBox="1"/>
          <p:nvPr/>
        </p:nvSpPr>
        <p:spPr>
          <a:xfrm>
            <a:off x="286560" y="897840"/>
            <a:ext cx="8593560" cy="3756240"/>
          </a:xfrm>
          <a:prstGeom prst="rect">
            <a:avLst/>
          </a:prstGeom>
          <a:noFill/>
          <a:ln>
            <a:noFill/>
          </a:ln>
        </p:spPr>
        <p:txBody>
          <a:bodyPr lIns="68760" rIns="68760" tIns="34200" bIns="34200"/>
          <a:p>
            <a:pPr>
              <a:lnSpc>
                <a:spcPct val="100000"/>
              </a:lnSpc>
            </a:pPr>
            <a:r>
              <a:rPr b="0" lang="en-US" sz="1600" spc="-1" strike="noStrike">
                <a:solidFill>
                  <a:srgbClr val="445469"/>
                </a:solidFill>
                <a:uFill>
                  <a:solidFill>
                    <a:srgbClr val="ffffff"/>
                  </a:solidFill>
                </a:uFill>
                <a:latin typeface="Consolas"/>
                <a:ea typeface="Avenir Next"/>
              </a:rPr>
              <a:t>import org.apache.spark.sql.DataFrame </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import org.apache.spark.ml._</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docs = ??? //Training data</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def preprocess(df : DataFrame) = df.withColumn("label", col("topic").</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like("sci.%").cast("double"))</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training = preprocess(docs)</a:t>
            </a:r>
            <a:r>
              <a:rPr b="0" lang="en-US" sz="1600" spc="-1" strike="noStrike">
                <a:solidFill>
                  <a:srgbClr val="445469"/>
                </a:solidFill>
                <a:uFill>
                  <a:solidFill>
                    <a:srgbClr val="ffffff"/>
                  </a:solidFill>
                </a:uFill>
                <a:latin typeface="Consolas"/>
                <a:ea typeface="Avenir Next"/>
              </a:rPr>
              <a:t>	</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labels = training.groupBy("label").agg(col("label"), count("*").as("count"))</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tokenizer = new Tokenizer().setInputCol("text").setOutputCol("words")</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hashingTF = new HashingTF().setNumFeatures(5000).</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setInputCol(tokenizer.getOutputCol).setOutputCol("features")</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lr = new LogisticRegression().setMaxIter(20).setRegParam(0.01)</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pipeline = new Pipeline().setStages(Array(tokenizer, hashingTF, lr))</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val model = pipeline.fit(training)</a:t>
            </a:r>
            <a:endParaRPr b="0" lang="en-US" sz="2100" spc="-1" strike="noStrike">
              <a:solidFill>
                <a:srgbClr val="445469"/>
              </a:solidFill>
              <a:uFill>
                <a:solidFill>
                  <a:srgbClr val="ffffff"/>
                </a:solidFill>
              </a:uFill>
              <a:latin typeface="Calibri Light"/>
            </a:endParaRPr>
          </a:p>
          <a:p>
            <a:pPr>
              <a:lnSpc>
                <a:spcPct val="100000"/>
              </a:lnSpc>
            </a:pPr>
            <a:r>
              <a:rPr b="0" lang="en-US" sz="1600" spc="-1" strike="noStrike">
                <a:solidFill>
                  <a:srgbClr val="445469"/>
                </a:solidFill>
                <a:uFill>
                  <a:solidFill>
                    <a:srgbClr val="ffffff"/>
                  </a:solidFill>
                </a:uFill>
                <a:latin typeface="Consolas"/>
                <a:ea typeface="Avenir Next"/>
              </a:rPr>
              <a:t>...</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Text Classification Code</a:t>
            </a:r>
            <a:endParaRPr b="0" lang="en-US" sz="1400" spc="-1" strike="noStrike">
              <a:solidFill>
                <a:srgbClr val="000000"/>
              </a:solidFill>
              <a:uFill>
                <a:solidFill>
                  <a:srgbClr val="ffffff"/>
                </a:solidFill>
              </a:uFill>
              <a:latin typeface="Calibri"/>
            </a:endParaRPr>
          </a:p>
        </p:txBody>
      </p:sp>
      <p:sp>
        <p:nvSpPr>
          <p:cNvPr id="641" name="TextShape 2"/>
          <p:cNvSpPr txBox="1"/>
          <p:nvPr/>
        </p:nvSpPr>
        <p:spPr>
          <a:xfrm>
            <a:off x="286560" y="897840"/>
            <a:ext cx="8593560" cy="3756240"/>
          </a:xfrm>
          <a:prstGeom prst="rect">
            <a:avLst/>
          </a:prstGeom>
          <a:noFill/>
          <a:ln>
            <a:noFill/>
          </a:ln>
        </p:spPr>
        <p:txBody>
          <a:bodyPr lIns="68760" rIns="68760" tIns="34200" bIns="34200"/>
          <a:p>
            <a:pPr>
              <a:lnSpc>
                <a:spcPct val="110000"/>
              </a:lnSpc>
            </a:pPr>
            <a:r>
              <a:rPr b="0" lang="en-US" sz="1600" spc="-1" strike="noStrike">
                <a:solidFill>
                  <a:srgbClr val="445469"/>
                </a:solidFill>
                <a:uFill>
                  <a:solidFill>
                    <a:srgbClr val="ffffff"/>
                  </a:solidFill>
                </a:uFill>
                <a:latin typeface="Consolas"/>
                <a:ea typeface="Avenir Next"/>
              </a:rPr>
              <a:t>...</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predictions = model.transform(training)</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evaluator = new BinaryClassificationEvaluator().setMetricName("areaUnderROC")</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def roc(model: Transformer, df: DataFrame) = {</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evaluator.evaluate(model.transform(df), ParamMap.empty)</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a:t>
            </a:r>
            <a:r>
              <a:rPr b="0" lang="en-US" sz="1600" spc="-1" strike="noStrike">
                <a:solidFill>
                  <a:srgbClr val="445469"/>
                </a:solidFill>
                <a:uFill>
                  <a:solidFill>
                    <a:srgbClr val="ffffff"/>
                  </a:solidFill>
                </a:uFill>
                <a:latin typeface="Consolas"/>
                <a:ea typeface="Avenir Next"/>
              </a:rPr>
              <a:t>	</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roc(model, training)</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test = preprocess(???) //Test data</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roc(model, test)</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paramGrid = new ParamGridBuilder().</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addGrid(hashingTF.numFeatures, Array(1000, 10000)).</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addGrid(lr.regParam, Array(0.005, 0.1, 0.2)).build()</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cv = CrossValidator().setEstimator(pipeline).setEvaluator(evaluator).</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	</a:t>
            </a:r>
            <a:r>
              <a:rPr b="0" lang="en-US" sz="1600" spc="-1" strike="noStrike">
                <a:solidFill>
                  <a:srgbClr val="445469"/>
                </a:solidFill>
                <a:uFill>
                  <a:solidFill>
                    <a:srgbClr val="ffffff"/>
                  </a:solidFill>
                </a:uFill>
                <a:latin typeface="Consolas"/>
                <a:ea typeface="Avenir Next"/>
              </a:rPr>
              <a:t>setEstimatorParamMaps(paramGrid).setNumFolds(2)</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val cvModel = cv.fit(training)</a:t>
            </a:r>
            <a:endParaRPr b="0" lang="en-US" sz="2100" spc="-1" strike="noStrike">
              <a:solidFill>
                <a:srgbClr val="445469"/>
              </a:solidFill>
              <a:uFill>
                <a:solidFill>
                  <a:srgbClr val="ffffff"/>
                </a:solidFill>
              </a:uFill>
              <a:latin typeface="Calibri Light"/>
            </a:endParaRPr>
          </a:p>
          <a:p>
            <a:pPr>
              <a:lnSpc>
                <a:spcPct val="110000"/>
              </a:lnSpc>
            </a:pPr>
            <a:r>
              <a:rPr b="0" lang="en-US" sz="1600" spc="-1" strike="noStrike">
                <a:solidFill>
                  <a:srgbClr val="445469"/>
                </a:solidFill>
                <a:uFill>
                  <a:solidFill>
                    <a:srgbClr val="ffffff"/>
                  </a:solidFill>
                </a:uFill>
                <a:latin typeface="Consolas"/>
                <a:ea typeface="Avenir Next"/>
              </a:rPr>
              <a:t>roc(cvModel, test)</a:t>
            </a:r>
            <a:endParaRPr b="0" lang="en-US" sz="2100" spc="-1" strike="noStrike">
              <a:solidFill>
                <a:srgbClr val="445469"/>
              </a:solidFill>
              <a:uFill>
                <a:solidFill>
                  <a:srgbClr val="ffffff"/>
                </a:solidFill>
              </a:uFill>
              <a:latin typeface="Calibri Light"/>
            </a:endParaRPr>
          </a:p>
          <a:p>
            <a:pPr>
              <a:lnSpc>
                <a:spcPct val="110000"/>
              </a:lnSpc>
            </a:pPr>
            <a:endParaRPr b="0" lang="en-US" sz="2100" spc="-1" strike="noStrike">
              <a:solidFill>
                <a:srgbClr val="445469"/>
              </a:solidFill>
              <a:uFill>
                <a:solidFill>
                  <a:srgbClr val="ffffff"/>
                </a:solidFill>
              </a:uFill>
              <a:latin typeface="Calibri Light"/>
            </a:endParaRPr>
          </a:p>
          <a:p>
            <a:pPr>
              <a:lnSpc>
                <a:spcPct val="110000"/>
              </a:lnSpc>
            </a:pPr>
            <a:endParaRPr b="0" lang="en-US" sz="2100" spc="-1" strike="noStrike">
              <a:solidFill>
                <a:srgbClr val="445469"/>
              </a:solidFill>
              <a:uFill>
                <a:solidFill>
                  <a:srgbClr val="ffffff"/>
                </a:solidFill>
              </a:uFill>
              <a:latin typeface="Calibri Light"/>
            </a:endParaRPr>
          </a:p>
          <a:p>
            <a:pPr>
              <a:lnSpc>
                <a:spcPct val="110000"/>
              </a:lnSpc>
            </a:pPr>
            <a:endParaRPr b="0" lang="en-US" sz="2100" spc="-1" strike="noStrike">
              <a:solidFill>
                <a:srgbClr val="445469"/>
              </a:solidFill>
              <a:uFill>
                <a:solidFill>
                  <a:srgbClr val="ffffff"/>
                </a:solidFill>
              </a:uFill>
              <a:latin typeface="Calibri Light"/>
            </a:endParaRPr>
          </a:p>
          <a:p>
            <a:pPr>
              <a:lnSpc>
                <a:spcPct val="110000"/>
              </a:lnSpc>
            </a:pPr>
            <a:endParaRPr b="0" lang="en-US" sz="2100" spc="-1" strike="noStrike">
              <a:solidFill>
                <a:srgbClr val="445469"/>
              </a:solidFill>
              <a:uFill>
                <a:solidFill>
                  <a:srgbClr val="ffffff"/>
                </a:solidFill>
              </a:uFill>
              <a:latin typeface="Calibri Light"/>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SUPERVISED LEARNING EXAMPLE CLASSES</a:t>
            </a:r>
            <a:endParaRPr b="0" lang="en-US" sz="1400" spc="-1" strike="noStrike">
              <a:solidFill>
                <a:srgbClr val="000000"/>
              </a:solidFill>
              <a:uFill>
                <a:solidFill>
                  <a:srgbClr val="ffffff"/>
                </a:solidFill>
              </a:uFill>
              <a:latin typeface="Calibri"/>
            </a:endParaRPr>
          </a:p>
        </p:txBody>
      </p:sp>
      <p:sp>
        <p:nvSpPr>
          <p:cNvPr id="336"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Classification. </a:t>
            </a:r>
            <a:r>
              <a:rPr b="0" lang="en-US" sz="2100" spc="-1" strike="noStrike">
                <a:solidFill>
                  <a:srgbClr val="445469"/>
                </a:solidFill>
                <a:uFill>
                  <a:solidFill>
                    <a:srgbClr val="ffffff"/>
                  </a:solidFill>
                </a:uFill>
                <a:latin typeface="Calibri Light"/>
                <a:ea typeface="Avenir Next"/>
              </a:rPr>
              <a:t>Assign a category to each item, e.g., spam detection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Categories are discrete</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 Generally no notion of ‘closeness’ in multi-class setting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Regression. </a:t>
            </a:r>
            <a:r>
              <a:rPr b="0" lang="en-US" sz="2100" spc="-1" strike="noStrike">
                <a:solidFill>
                  <a:srgbClr val="445469"/>
                </a:solidFill>
                <a:uFill>
                  <a:solidFill>
                    <a:srgbClr val="ffffff"/>
                  </a:solidFill>
                </a:uFill>
                <a:latin typeface="Calibri Light"/>
                <a:ea typeface="Avenir Next"/>
              </a:rPr>
              <a:t>Predict a real value for each item, e.g., stock prices </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Labels are continuous</a:t>
            </a:r>
            <a:r>
              <a:rPr b="0" lang="en-US" sz="2100" spc="-1" strike="noStrike">
                <a:solidFill>
                  <a:srgbClr val="445469"/>
                </a:solidFill>
                <a:uFill>
                  <a:solidFill>
                    <a:srgbClr val="ffffff"/>
                  </a:solidFill>
                </a:uFill>
                <a:latin typeface="Calibri Light"/>
                <a:ea typeface="Avenir Next"/>
              </a:rPr>
              <a:t>
</a:t>
            </a:r>
            <a:r>
              <a:rPr b="0" lang="en-US" sz="2100" spc="-1" strike="noStrike">
                <a:solidFill>
                  <a:srgbClr val="445469"/>
                </a:solidFill>
                <a:uFill>
                  <a:solidFill>
                    <a:srgbClr val="ffffff"/>
                  </a:solidFill>
                </a:uFill>
                <a:latin typeface="Calibri Light"/>
                <a:ea typeface="Avenir Next"/>
              </a:rPr>
              <a:t>Can define ‘closeness’ when comparing prediction with lab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UNSUPERVISED LEARNING EXAMPLE CLASSES</a:t>
            </a:r>
            <a:endParaRPr b="0" lang="en-US" sz="1400" spc="-1" strike="noStrike">
              <a:solidFill>
                <a:srgbClr val="000000"/>
              </a:solidFill>
              <a:uFill>
                <a:solidFill>
                  <a:srgbClr val="ffffff"/>
                </a:solidFill>
              </a:uFill>
              <a:latin typeface="Calibri"/>
            </a:endParaRPr>
          </a:p>
        </p:txBody>
      </p:sp>
      <p:sp>
        <p:nvSpPr>
          <p:cNvPr id="338" name="TextShape 2"/>
          <p:cNvSpPr txBox="1"/>
          <p:nvPr/>
        </p:nvSpPr>
        <p:spPr>
          <a:xfrm>
            <a:off x="286920" y="897840"/>
            <a:ext cx="8593560" cy="3756240"/>
          </a:xfrm>
          <a:prstGeom prst="rect">
            <a:avLst/>
          </a:prstGeom>
          <a:noFill/>
          <a:ln>
            <a:noFill/>
          </a:ln>
        </p:spPr>
        <p:txBody>
          <a:bodyPr lIns="68760" rIns="68760" tIns="34200" bIns="34200"/>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Clustering.</a:t>
            </a:r>
            <a:r>
              <a:rPr b="0" lang="en-US" sz="2100" spc="-1" strike="noStrike">
                <a:solidFill>
                  <a:srgbClr val="445469"/>
                </a:solidFill>
                <a:uFill>
                  <a:solidFill>
                    <a:srgbClr val="ffffff"/>
                  </a:solidFill>
                </a:uFill>
                <a:latin typeface="Calibri Light"/>
                <a:ea typeface="Avenir Next"/>
              </a:rPr>
              <a:t> Partition observations into homogeneous regions, e.g., to identify “communities” within large groups of people in social networks </a:t>
            </a:r>
            <a:endParaRPr b="0" lang="en-US" sz="2100" spc="-1" strike="noStrike">
              <a:solidFill>
                <a:srgbClr val="445469"/>
              </a:solidFill>
              <a:uFill>
                <a:solidFill>
                  <a:srgbClr val="ffffff"/>
                </a:solidFill>
              </a:uFill>
              <a:latin typeface="Calibri Light"/>
            </a:endParaRPr>
          </a:p>
          <a:p>
            <a:pPr marL="270000" indent="-269640">
              <a:lnSpc>
                <a:spcPct val="100000"/>
              </a:lnSpc>
              <a:buClr>
                <a:srgbClr val="bd392f"/>
              </a:buClr>
              <a:buFont typeface="Arial"/>
              <a:buChar char="•"/>
            </a:pPr>
            <a:r>
              <a:rPr b="0" i="1" lang="en-US" sz="2100" spc="-1" strike="noStrike">
                <a:solidFill>
                  <a:srgbClr val="445469"/>
                </a:solidFill>
                <a:uFill>
                  <a:solidFill>
                    <a:srgbClr val="ffffff"/>
                  </a:solidFill>
                </a:uFill>
                <a:latin typeface="Calibri Light"/>
                <a:ea typeface="Avenir Next"/>
              </a:rPr>
              <a:t>Dimensionality Reduction.</a:t>
            </a:r>
            <a:r>
              <a:rPr b="0" lang="en-US" sz="2100" spc="-1" strike="noStrike">
                <a:solidFill>
                  <a:srgbClr val="445469"/>
                </a:solidFill>
                <a:uFill>
                  <a:solidFill>
                    <a:srgbClr val="ffffff"/>
                  </a:solidFill>
                </a:uFill>
                <a:latin typeface="Calibri Light"/>
                <a:ea typeface="Avenir Next"/>
              </a:rPr>
              <a:t> Transform an initial feature representation into a more concise representation, e.g., representing digital images </a:t>
            </a:r>
            <a:endParaRPr b="0" lang="en-US" sz="2100" spc="-1" strike="noStrike">
              <a:solidFill>
                <a:srgbClr val="445469"/>
              </a:solidFill>
              <a:uFill>
                <a:solidFill>
                  <a:srgbClr val="ffffff"/>
                </a:solidFill>
              </a:uFill>
              <a:latin typeface="Calibri Light"/>
            </a:endParaRPr>
          </a:p>
          <a:p>
            <a:pPr>
              <a:lnSpc>
                <a:spcPct val="100000"/>
              </a:lnSpc>
            </a:pPr>
            <a:endParaRPr b="0" lang="en-US" sz="2100" spc="-1" strike="noStrike">
              <a:solidFill>
                <a:srgbClr val="445469"/>
              </a:solidFill>
              <a:uFill>
                <a:solidFill>
                  <a:srgbClr val="ffffff"/>
                </a:solidFill>
              </a:uFill>
              <a:latin typeface="Calibri Light"/>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Typical Supervised Learning Workflow</a:t>
            </a:r>
            <a:endParaRPr b="0" lang="en-US" sz="1400" spc="-1" strike="noStrike">
              <a:solidFill>
                <a:srgbClr val="000000"/>
              </a:solidFill>
              <a:uFill>
                <a:solidFill>
                  <a:srgbClr val="ffffff"/>
                </a:solidFill>
              </a:uFill>
              <a:latin typeface="Calibri"/>
            </a:endParaRPr>
          </a:p>
        </p:txBody>
      </p:sp>
      <p:pic>
        <p:nvPicPr>
          <p:cNvPr id="340" name="Picture 5" descr=""/>
          <p:cNvPicPr/>
          <p:nvPr/>
        </p:nvPicPr>
        <p:blipFill>
          <a:blip r:embed="rId1"/>
          <a:stretch/>
        </p:blipFill>
        <p:spPr>
          <a:xfrm>
            <a:off x="2620800" y="1223280"/>
            <a:ext cx="3925080" cy="33195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286920" y="273960"/>
            <a:ext cx="8593200" cy="376560"/>
          </a:xfrm>
          <a:prstGeom prst="rect">
            <a:avLst/>
          </a:prstGeom>
          <a:noFill/>
          <a:ln>
            <a:noFill/>
          </a:ln>
        </p:spPr>
        <p:txBody>
          <a:bodyPr lIns="68760" rIns="68760" tIns="34200" bIns="34200" anchor="ctr"/>
          <a:p>
            <a:pPr>
              <a:lnSpc>
                <a:spcPct val="100000"/>
              </a:lnSpc>
            </a:pPr>
            <a:r>
              <a:rPr b="0" lang="en-US" sz="2300" spc="-1" strike="noStrike" cap="all">
                <a:solidFill>
                  <a:srgbClr val="bd392f"/>
                </a:solidFill>
                <a:uFill>
                  <a:solidFill>
                    <a:srgbClr val="ffffff"/>
                  </a:solidFill>
                </a:uFill>
                <a:latin typeface="Calibri"/>
                <a:ea typeface="Avenir Next"/>
              </a:rPr>
              <a:t>Typical Supervised Learning Workflow</a:t>
            </a:r>
            <a:endParaRPr b="0" lang="en-US" sz="1400" spc="-1" strike="noStrike">
              <a:solidFill>
                <a:srgbClr val="000000"/>
              </a:solidFill>
              <a:uFill>
                <a:solidFill>
                  <a:srgbClr val="ffffff"/>
                </a:solidFill>
              </a:uFill>
              <a:latin typeface="Calibri"/>
            </a:endParaRPr>
          </a:p>
        </p:txBody>
      </p:sp>
      <p:pic>
        <p:nvPicPr>
          <p:cNvPr id="342" name="Picture 4" descr=""/>
          <p:cNvPicPr/>
          <p:nvPr/>
        </p:nvPicPr>
        <p:blipFill>
          <a:blip r:embed="rId1"/>
          <a:stretch/>
        </p:blipFill>
        <p:spPr>
          <a:xfrm>
            <a:off x="124200" y="1416240"/>
            <a:ext cx="8755560" cy="22388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Luxoft 2016 LTC Structured template.potx</Template>
  <TotalTime>13236</TotalTime>
  <Application>LibreOffice/5.1.5.2$Linux_X86_64 LibreOffice_project/10m0$Build-2</Application>
  <Words>1748</Words>
  <Paragraphs>332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2015-12-27T22:59:20Z</dcterms:created>
  <dc:creator>Andrey Stukalenko</dc:creator>
  <dc:description/>
  <dc:language>en-US</dc:language>
  <cp:lastModifiedBy/>
  <dcterms:modified xsi:type="dcterms:W3CDTF">2016-12-20T23:01:06Z</dcterms:modified>
  <cp:revision>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55</vt:i4>
  </property>
</Properties>
</file>