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7C87-5C2D-40E5-9745-6FE0D94B8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6F97A-97C6-454B-8F18-EEB761BCA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7DCED-A922-4646-90EB-716F7D19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51D8-F487-4116-A362-EB5BEAAD65E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20C2-1FE2-451B-9445-F232511B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BA2ED-AD03-4D38-B099-FC8693C6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435C-296B-4617-8BE8-2BCF1F0A7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6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38BA-4954-4698-8EC4-72ABD5EE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6D251-A8BF-48B3-B48F-D22D9798E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24207-2AAC-4437-ACA4-8575FB54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51D8-F487-4116-A362-EB5BEAAD65E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9FA3-8AD3-4AE0-BEE4-43318B75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0F985-682B-42FE-8CB0-5D3BEB8E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435C-296B-4617-8BE8-2BCF1F0A7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8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DE83E-DB8D-4CCC-9305-0607DBE74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F3493-3F0D-4AF8-B7EB-9A0F21FDA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95F6A-5729-4E7C-8536-43579742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51D8-F487-4116-A362-EB5BEAAD65E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E295C-2A64-47D8-AFDC-1340E521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31D1F-4FF1-45DA-9E01-1FDC4B0A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435C-296B-4617-8BE8-2BCF1F0A7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7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867A-C741-44C0-B201-F1AC297B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4DDE-4CEB-44D2-A870-36FCD961E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E8DA-D23D-46BF-A64D-B3D4E7FD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51D8-F487-4116-A362-EB5BEAAD65E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4FBF1-3BCF-417C-97CE-659C2A1F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5234A-00C2-4080-AA00-A03FB653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435C-296B-4617-8BE8-2BCF1F0A7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7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DC97-F5D3-4CE4-9FA8-72D1A022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9128E-BB63-4A60-9D58-72421AB8B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0DB11-BD3A-4799-A12F-30C94E64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51D8-F487-4116-A362-EB5BEAAD65E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BC873-2AE9-4EF2-90DE-D57EEDDC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47421-B560-4F7A-847C-351B19E3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435C-296B-4617-8BE8-2BCF1F0A7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6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DB29-DEE7-43D5-BADC-67B63902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C8D1-ECBF-45B8-A275-0470098D4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8DDB6-0C56-483E-8AD2-75E22FA60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A5935-7A0F-45B9-BCFC-E12DA935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51D8-F487-4116-A362-EB5BEAAD65E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703E6-B191-40D4-A8FF-8C734B7E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60FF3-3AAA-4ACA-8511-FDDCFCCD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435C-296B-4617-8BE8-2BCF1F0A7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7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7C37-1767-479D-99FD-10F58C1C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6C38D-EDAD-4D0A-8C21-192764D76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F838E-7C2A-4F1B-A389-9A8FB274A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43E7A-CF14-44D7-AA12-27B112109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52923-50FC-4905-8CEC-4A0C65B63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947A4-8F3F-436D-9313-A25A5C81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51D8-F487-4116-A362-EB5BEAAD65E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717F3-589C-41A0-89AB-E9109355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F2122-0AE5-4DFC-9C97-EA221F7F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435C-296B-4617-8BE8-2BCF1F0A7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8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D7E4-0F54-4F2C-B9F9-BBA50E1E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AFC2B-C48D-4E81-8897-F65C4101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51D8-F487-4116-A362-EB5BEAAD65E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90940-6942-4526-BE3D-FB889C90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19972-3CB4-4875-A378-CCFB0695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435C-296B-4617-8BE8-2BCF1F0A7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1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C17D2-EAA4-4631-81FA-846DEF73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51D8-F487-4116-A362-EB5BEAAD65E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69F9E-03A9-4A13-9161-D5B7D79A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F180B-557B-4A55-BE33-2570CD70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435C-296B-4617-8BE8-2BCF1F0A7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8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40B7-F7DD-44E2-8FBB-129F03CFD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B0F53-B7CD-4196-8E50-8F9E3AED7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CD3B8-B1AA-4328-9F77-ABA0DDA0A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42FBF-A0A8-4FA6-A66A-DC6028FA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51D8-F487-4116-A362-EB5BEAAD65E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1D4BA-CB05-4C23-B788-593C1350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BE5C7-49DB-4BD2-887E-03394B46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435C-296B-4617-8BE8-2BCF1F0A7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4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1EF1-5A1E-4371-8DDE-1894112F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78613-66D8-4E42-95A0-62BE88CDD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E0F34-C0DD-4AA1-847F-CC2456A4F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B42F1-3D93-4672-81CB-3BF430F9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51D8-F487-4116-A362-EB5BEAAD65E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B10C9-68A0-4FF1-845F-4EF7EA48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AC431-28AD-4C12-BC39-A5339BDA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435C-296B-4617-8BE8-2BCF1F0A7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6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978C57-0363-4E2A-9377-746961C8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C0279-77D7-45DB-B2B6-0BEE48174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C7292-AFD7-40F9-A847-1244021C4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751D8-F487-4116-A362-EB5BEAAD65E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6A6CA-FD4C-4FBD-A2C4-48910D2C5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50829-AAF6-4062-9ADD-9A0A34127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435C-296B-4617-8BE8-2BCF1F0A7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6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93A34CA-F4AB-4336-BCE4-D3460DEBB68B}"/>
              </a:ext>
            </a:extLst>
          </p:cNvPr>
          <p:cNvGrpSpPr/>
          <p:nvPr/>
        </p:nvGrpSpPr>
        <p:grpSpPr>
          <a:xfrm>
            <a:off x="455153" y="343949"/>
            <a:ext cx="11541104" cy="6404568"/>
            <a:chOff x="455153" y="343949"/>
            <a:chExt cx="11541104" cy="6404568"/>
          </a:xfrm>
        </p:grpSpPr>
        <p:pic>
          <p:nvPicPr>
            <p:cNvPr id="54" name="Picture 53" descr="A picture containing indoor, airport, room, sitting&#10;&#10;Description automatically generated">
              <a:extLst>
                <a:ext uri="{FF2B5EF4-FFF2-40B4-BE49-F238E27FC236}">
                  <a16:creationId xmlns:a16="http://schemas.microsoft.com/office/drawing/2014/main" id="{9D6DBE00-6737-4816-8823-7AF1BF38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53" y="1550082"/>
              <a:ext cx="7861528" cy="5198435"/>
            </a:xfrm>
            <a:prstGeom prst="rect">
              <a:avLst/>
            </a:prstGeom>
          </p:spPr>
        </p:pic>
        <p:pic>
          <p:nvPicPr>
            <p:cNvPr id="1028" name="Picture 4" descr="Мой почтовый мир / My postal world: Казахстан - Конверт / Kazakhstan - Cover">
              <a:extLst>
                <a:ext uri="{FF2B5EF4-FFF2-40B4-BE49-F238E27FC236}">
                  <a16:creationId xmlns:a16="http://schemas.microsoft.com/office/drawing/2014/main" id="{637D97AC-69AA-4CCE-8BE1-F9CFAD8DC2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509" y="2435290"/>
              <a:ext cx="5113176" cy="3344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398E64-2F55-4FB9-A01E-CD19D4345235}"/>
                </a:ext>
              </a:extLst>
            </p:cNvPr>
            <p:cNvSpPr/>
            <p:nvPr/>
          </p:nvSpPr>
          <p:spPr>
            <a:xfrm>
              <a:off x="461394" y="362611"/>
              <a:ext cx="11534863" cy="6367244"/>
            </a:xfrm>
            <a:prstGeom prst="rect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E1F593D-B766-4844-8487-A5AA728E5F5D}"/>
                </a:ext>
              </a:extLst>
            </p:cNvPr>
            <p:cNvSpPr/>
            <p:nvPr/>
          </p:nvSpPr>
          <p:spPr>
            <a:xfrm>
              <a:off x="1679510" y="2435290"/>
              <a:ext cx="5113176" cy="3344468"/>
            </a:xfrm>
            <a:prstGeom prst="rect">
              <a:avLst/>
            </a:prstGeom>
            <a:noFill/>
            <a:ln w="63500">
              <a:solidFill>
                <a:srgbClr val="FF0000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CEAD2BA-00A2-411D-AD1F-41BD72BA6286}"/>
                </a:ext>
              </a:extLst>
            </p:cNvPr>
            <p:cNvSpPr/>
            <p:nvPr/>
          </p:nvSpPr>
          <p:spPr>
            <a:xfrm>
              <a:off x="461394" y="343949"/>
              <a:ext cx="11534863" cy="1325460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AA41715-A484-4607-97DF-C68FAC8671CD}"/>
                </a:ext>
              </a:extLst>
            </p:cNvPr>
            <p:cNvSpPr/>
            <p:nvPr/>
          </p:nvSpPr>
          <p:spPr>
            <a:xfrm>
              <a:off x="569166" y="522214"/>
              <a:ext cx="3645205" cy="1071693"/>
            </a:xfrm>
            <a:prstGeom prst="roundRect">
              <a:avLst>
                <a:gd name="adj" fmla="val 709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3A251EE-026E-415A-BDC7-ED73A0744A4A}"/>
                </a:ext>
              </a:extLst>
            </p:cNvPr>
            <p:cNvSpPr/>
            <p:nvPr/>
          </p:nvSpPr>
          <p:spPr>
            <a:xfrm>
              <a:off x="2607577" y="1096861"/>
              <a:ext cx="1528197" cy="40686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Сканировать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7909361-4F2C-4A89-AF5A-59813B4A4A82}"/>
                </a:ext>
              </a:extLst>
            </p:cNvPr>
            <p:cNvSpPr/>
            <p:nvPr/>
          </p:nvSpPr>
          <p:spPr>
            <a:xfrm>
              <a:off x="645956" y="1107347"/>
              <a:ext cx="1434514" cy="40686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Открыть файл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52E27A-12E2-43CD-A27A-74E8DA46ACA4}"/>
                </a:ext>
              </a:extLst>
            </p:cNvPr>
            <p:cNvSpPr txBox="1"/>
            <p:nvPr/>
          </p:nvSpPr>
          <p:spPr>
            <a:xfrm>
              <a:off x="1290339" y="606104"/>
              <a:ext cx="239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Получение картинки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48EE9E-8F3A-4194-A1B6-8B8107F2361A}"/>
                </a:ext>
              </a:extLst>
            </p:cNvPr>
            <p:cNvSpPr txBox="1"/>
            <p:nvPr/>
          </p:nvSpPr>
          <p:spPr>
            <a:xfrm>
              <a:off x="2110626" y="1206436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или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9CCC114-3A2A-4035-84E2-A4D0431D0AFA}"/>
                </a:ext>
              </a:extLst>
            </p:cNvPr>
            <p:cNvSpPr/>
            <p:nvPr/>
          </p:nvSpPr>
          <p:spPr>
            <a:xfrm>
              <a:off x="4517533" y="522214"/>
              <a:ext cx="3669101" cy="1071693"/>
            </a:xfrm>
            <a:prstGeom prst="roundRect">
              <a:avLst>
                <a:gd name="adj" fmla="val 70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DC77903-B3B8-4E3F-8AD3-DD32B183DBC3}"/>
                </a:ext>
              </a:extLst>
            </p:cNvPr>
            <p:cNvSpPr/>
            <p:nvPr/>
          </p:nvSpPr>
          <p:spPr>
            <a:xfrm>
              <a:off x="6584820" y="1078242"/>
              <a:ext cx="1528197" cy="40686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Корректировать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A6C8EFB-7053-4796-B4CC-6CD0B4B8C834}"/>
                </a:ext>
              </a:extLst>
            </p:cNvPr>
            <p:cNvSpPr/>
            <p:nvPr/>
          </p:nvSpPr>
          <p:spPr>
            <a:xfrm>
              <a:off x="4570367" y="1078242"/>
              <a:ext cx="1434514" cy="40686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Запустить автопоиск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B0AB0D-6E38-46B7-8915-C18671762615}"/>
                </a:ext>
              </a:extLst>
            </p:cNvPr>
            <p:cNvSpPr txBox="1"/>
            <p:nvPr/>
          </p:nvSpPr>
          <p:spPr>
            <a:xfrm>
              <a:off x="4598080" y="606104"/>
              <a:ext cx="3514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Найти отправителя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получателя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C9847B-9AAD-42CD-97F0-C9BA835E74FA}"/>
                </a:ext>
              </a:extLst>
            </p:cNvPr>
            <p:cNvSpPr txBox="1"/>
            <p:nvPr/>
          </p:nvSpPr>
          <p:spPr>
            <a:xfrm>
              <a:off x="6041738" y="1195950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или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277CEAC-D90D-4FAC-A7CB-9F2E7F5E1310}"/>
                </a:ext>
              </a:extLst>
            </p:cNvPr>
            <p:cNvSpPr/>
            <p:nvPr/>
          </p:nvSpPr>
          <p:spPr>
            <a:xfrm>
              <a:off x="8455171" y="522214"/>
              <a:ext cx="3382459" cy="1071693"/>
            </a:xfrm>
            <a:prstGeom prst="roundRect">
              <a:avLst>
                <a:gd name="adj" fmla="val 883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5C372DA-C77E-400A-B3D8-204CFE891788}"/>
                </a:ext>
              </a:extLst>
            </p:cNvPr>
            <p:cNvSpPr/>
            <p:nvPr/>
          </p:nvSpPr>
          <p:spPr>
            <a:xfrm>
              <a:off x="10214520" y="1065916"/>
              <a:ext cx="1483145" cy="40686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Корректировать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AEA4029-9C4D-47A6-9DAF-C7D80BE7789B}"/>
                </a:ext>
              </a:extLst>
            </p:cNvPr>
            <p:cNvSpPr/>
            <p:nvPr/>
          </p:nvSpPr>
          <p:spPr>
            <a:xfrm>
              <a:off x="8655696" y="1078242"/>
              <a:ext cx="1155080" cy="40686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Распознать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8C5F866-392E-47DE-BD75-8F48D542B20D}"/>
                </a:ext>
              </a:extLst>
            </p:cNvPr>
            <p:cNvSpPr txBox="1"/>
            <p:nvPr/>
          </p:nvSpPr>
          <p:spPr>
            <a:xfrm>
              <a:off x="8795380" y="606104"/>
              <a:ext cx="1989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Распознать адрес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449BBA-E894-47A2-802C-8ABC698CF9CD}"/>
                </a:ext>
              </a:extLst>
            </p:cNvPr>
            <p:cNvSpPr txBox="1"/>
            <p:nvPr/>
          </p:nvSpPr>
          <p:spPr>
            <a:xfrm>
              <a:off x="9774115" y="1206435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или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2D6225-42BB-4CDB-B94D-309628A72462}"/>
                </a:ext>
              </a:extLst>
            </p:cNvPr>
            <p:cNvCxnSpPr>
              <a:cxnSpLocks/>
            </p:cNvCxnSpPr>
            <p:nvPr/>
          </p:nvCxnSpPr>
          <p:spPr>
            <a:xfrm>
              <a:off x="4348065" y="343949"/>
              <a:ext cx="0" cy="1325460"/>
            </a:xfrm>
            <a:prstGeom prst="line">
              <a:avLst/>
            </a:prstGeom>
            <a:ln w="254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A34B3C-D9C6-4E5B-A8A5-AAB278120F46}"/>
                </a:ext>
              </a:extLst>
            </p:cNvPr>
            <p:cNvCxnSpPr>
              <a:cxnSpLocks/>
            </p:cNvCxnSpPr>
            <p:nvPr/>
          </p:nvCxnSpPr>
          <p:spPr>
            <a:xfrm>
              <a:off x="8316685" y="343949"/>
              <a:ext cx="0" cy="1325460"/>
            </a:xfrm>
            <a:prstGeom prst="line">
              <a:avLst/>
            </a:prstGeom>
            <a:ln w="254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DCB4EA-66D7-4A80-9CF8-EB2A7DF0AC94}"/>
                </a:ext>
              </a:extLst>
            </p:cNvPr>
            <p:cNvSpPr/>
            <p:nvPr/>
          </p:nvSpPr>
          <p:spPr>
            <a:xfrm>
              <a:off x="2361049" y="1997017"/>
              <a:ext cx="3773186" cy="4187207"/>
            </a:xfrm>
            <a:prstGeom prst="rect">
              <a:avLst/>
            </a:prstGeom>
            <a:noFill/>
            <a:ln w="63500">
              <a:solidFill>
                <a:srgbClr val="FF0000"/>
              </a:solidFill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F21F37B-A20C-4C95-9620-FDE2136B9718}"/>
                </a:ext>
              </a:extLst>
            </p:cNvPr>
            <p:cNvSpPr/>
            <p:nvPr/>
          </p:nvSpPr>
          <p:spPr>
            <a:xfrm>
              <a:off x="8316685" y="1669409"/>
              <a:ext cx="3679571" cy="504178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0EB3BF3-84D3-47A3-8A77-C6AA20038048}"/>
                </a:ext>
              </a:extLst>
            </p:cNvPr>
            <p:cNvSpPr txBox="1"/>
            <p:nvPr/>
          </p:nvSpPr>
          <p:spPr>
            <a:xfrm>
              <a:off x="8927589" y="1759889"/>
              <a:ext cx="24376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Получение картинки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1CE9754E-E584-45A6-B0EF-DEF00AD8857F}"/>
                </a:ext>
              </a:extLst>
            </p:cNvPr>
            <p:cNvSpPr/>
            <p:nvPr/>
          </p:nvSpPr>
          <p:spPr>
            <a:xfrm>
              <a:off x="10214520" y="6088523"/>
              <a:ext cx="1469945" cy="40686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Сегментировать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14F85C5-7D7E-47D9-9B94-763BE51BE280}"/>
                </a:ext>
              </a:extLst>
            </p:cNvPr>
            <p:cNvSpPr txBox="1"/>
            <p:nvPr/>
          </p:nvSpPr>
          <p:spPr>
            <a:xfrm>
              <a:off x="8692340" y="2310232"/>
              <a:ext cx="303826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+mj-lt"/>
                <a:buAutoNum type="arabicPeriod"/>
              </a:pP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Расположите конверт лицевой стороной перед камерой на расстоянии 20 - 30 см от объектива камеры. 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Конверт необходимо держать ровно и перпендикулярно объективу камеры.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Расположите конверт таким образом, чтобы он попадал в область отчеченную красным.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Задержите в таком положении на 10-20 секунд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03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Мой почтовый мир / My postal world: Казахстан - Конверт / Kazakhstan - Cover">
            <a:extLst>
              <a:ext uri="{FF2B5EF4-FFF2-40B4-BE49-F238E27FC236}">
                <a16:creationId xmlns:a16="http://schemas.microsoft.com/office/drawing/2014/main" id="{637D97AC-69AA-4CCE-8BE1-F9CFAD8DC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09" y="2435290"/>
            <a:ext cx="5113176" cy="334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398E64-2F55-4FB9-A01E-CD19D4345235}"/>
              </a:ext>
            </a:extLst>
          </p:cNvPr>
          <p:cNvSpPr/>
          <p:nvPr/>
        </p:nvSpPr>
        <p:spPr>
          <a:xfrm>
            <a:off x="461394" y="362611"/>
            <a:ext cx="11534863" cy="6367244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1F593D-B766-4844-8487-A5AA728E5F5D}"/>
              </a:ext>
            </a:extLst>
          </p:cNvPr>
          <p:cNvSpPr/>
          <p:nvPr/>
        </p:nvSpPr>
        <p:spPr>
          <a:xfrm>
            <a:off x="1813204" y="3152774"/>
            <a:ext cx="2534861" cy="1066801"/>
          </a:xfrm>
          <a:prstGeom prst="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EAD2BA-00A2-411D-AD1F-41BD72BA6286}"/>
              </a:ext>
            </a:extLst>
          </p:cNvPr>
          <p:cNvSpPr/>
          <p:nvPr/>
        </p:nvSpPr>
        <p:spPr>
          <a:xfrm>
            <a:off x="461394" y="343949"/>
            <a:ext cx="11534863" cy="132546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A41715-A484-4607-97DF-C68FAC8671CD}"/>
              </a:ext>
            </a:extLst>
          </p:cNvPr>
          <p:cNvSpPr/>
          <p:nvPr/>
        </p:nvSpPr>
        <p:spPr>
          <a:xfrm>
            <a:off x="569166" y="522214"/>
            <a:ext cx="3645205" cy="1071693"/>
          </a:xfrm>
          <a:prstGeom prst="roundRect">
            <a:avLst>
              <a:gd name="adj" fmla="val 70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A251EE-026E-415A-BDC7-ED73A0744A4A}"/>
              </a:ext>
            </a:extLst>
          </p:cNvPr>
          <p:cNvSpPr/>
          <p:nvPr/>
        </p:nvSpPr>
        <p:spPr>
          <a:xfrm>
            <a:off x="2607577" y="1096861"/>
            <a:ext cx="1528197" cy="4068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Сканировать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909361-4F2C-4A89-AF5A-59813B4A4A82}"/>
              </a:ext>
            </a:extLst>
          </p:cNvPr>
          <p:cNvSpPr/>
          <p:nvPr/>
        </p:nvSpPr>
        <p:spPr>
          <a:xfrm>
            <a:off x="645956" y="1107347"/>
            <a:ext cx="1434514" cy="4068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Открыть файл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52E27A-12E2-43CD-A27A-74E8DA46ACA4}"/>
              </a:ext>
            </a:extLst>
          </p:cNvPr>
          <p:cNvSpPr txBox="1"/>
          <p:nvPr/>
        </p:nvSpPr>
        <p:spPr>
          <a:xfrm>
            <a:off x="1290339" y="606104"/>
            <a:ext cx="23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картинки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8EE9E-8F3A-4194-A1B6-8B8107F2361A}"/>
              </a:ext>
            </a:extLst>
          </p:cNvPr>
          <p:cNvSpPr txBox="1"/>
          <p:nvPr/>
        </p:nvSpPr>
        <p:spPr>
          <a:xfrm>
            <a:off x="2110626" y="120643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CCC114-3A2A-4035-84E2-A4D0431D0AFA}"/>
              </a:ext>
            </a:extLst>
          </p:cNvPr>
          <p:cNvSpPr/>
          <p:nvPr/>
        </p:nvSpPr>
        <p:spPr>
          <a:xfrm>
            <a:off x="4517533" y="522214"/>
            <a:ext cx="3669101" cy="1071693"/>
          </a:xfrm>
          <a:prstGeom prst="roundRect">
            <a:avLst>
              <a:gd name="adj" fmla="val 709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C77903-B3B8-4E3F-8AD3-DD32B183DBC3}"/>
              </a:ext>
            </a:extLst>
          </p:cNvPr>
          <p:cNvSpPr/>
          <p:nvPr/>
        </p:nvSpPr>
        <p:spPr>
          <a:xfrm>
            <a:off x="6584820" y="1078242"/>
            <a:ext cx="1528197" cy="4068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Корректировать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A6C8EFB-7053-4796-B4CC-6CD0B4B8C834}"/>
              </a:ext>
            </a:extLst>
          </p:cNvPr>
          <p:cNvSpPr/>
          <p:nvPr/>
        </p:nvSpPr>
        <p:spPr>
          <a:xfrm>
            <a:off x="4570367" y="1078242"/>
            <a:ext cx="1434514" cy="4068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автопоиск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B0AB0D-6E38-46B7-8915-C18671762615}"/>
              </a:ext>
            </a:extLst>
          </p:cNvPr>
          <p:cNvSpPr txBox="1"/>
          <p:nvPr/>
        </p:nvSpPr>
        <p:spPr>
          <a:xfrm>
            <a:off x="4598080" y="606104"/>
            <a:ext cx="351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отправителя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получателя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C9847B-9AAD-42CD-97F0-C9BA835E74FA}"/>
              </a:ext>
            </a:extLst>
          </p:cNvPr>
          <p:cNvSpPr txBox="1"/>
          <p:nvPr/>
        </p:nvSpPr>
        <p:spPr>
          <a:xfrm>
            <a:off x="6041738" y="1195950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77CEAC-D90D-4FAC-A7CB-9F2E7F5E1310}"/>
              </a:ext>
            </a:extLst>
          </p:cNvPr>
          <p:cNvSpPr/>
          <p:nvPr/>
        </p:nvSpPr>
        <p:spPr>
          <a:xfrm>
            <a:off x="8455171" y="522214"/>
            <a:ext cx="3382459" cy="1071693"/>
          </a:xfrm>
          <a:prstGeom prst="roundRect">
            <a:avLst>
              <a:gd name="adj" fmla="val 8831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5C372DA-C77E-400A-B3D8-204CFE891788}"/>
              </a:ext>
            </a:extLst>
          </p:cNvPr>
          <p:cNvSpPr/>
          <p:nvPr/>
        </p:nvSpPr>
        <p:spPr>
          <a:xfrm>
            <a:off x="10214520" y="1065916"/>
            <a:ext cx="1483145" cy="4068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Корректировать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AEA4029-9C4D-47A6-9DAF-C7D80BE7789B}"/>
              </a:ext>
            </a:extLst>
          </p:cNvPr>
          <p:cNvSpPr/>
          <p:nvPr/>
        </p:nvSpPr>
        <p:spPr>
          <a:xfrm>
            <a:off x="8655696" y="1078242"/>
            <a:ext cx="1155080" cy="4068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Распознать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C5F866-392E-47DE-BD75-8F48D542B20D}"/>
              </a:ext>
            </a:extLst>
          </p:cNvPr>
          <p:cNvSpPr txBox="1"/>
          <p:nvPr/>
        </p:nvSpPr>
        <p:spPr>
          <a:xfrm>
            <a:off x="8795380" y="606104"/>
            <a:ext cx="198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Распознать адрес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449BBA-E894-47A2-802C-8ABC698CF9CD}"/>
              </a:ext>
            </a:extLst>
          </p:cNvPr>
          <p:cNvSpPr txBox="1"/>
          <p:nvPr/>
        </p:nvSpPr>
        <p:spPr>
          <a:xfrm>
            <a:off x="9774115" y="120643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2D6225-42BB-4CDB-B94D-309628A72462}"/>
              </a:ext>
            </a:extLst>
          </p:cNvPr>
          <p:cNvCxnSpPr>
            <a:cxnSpLocks/>
          </p:cNvCxnSpPr>
          <p:nvPr/>
        </p:nvCxnSpPr>
        <p:spPr>
          <a:xfrm>
            <a:off x="4348065" y="343949"/>
            <a:ext cx="0" cy="1325460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A34B3C-D9C6-4E5B-A8A5-AAB278120F46}"/>
              </a:ext>
            </a:extLst>
          </p:cNvPr>
          <p:cNvCxnSpPr>
            <a:cxnSpLocks/>
          </p:cNvCxnSpPr>
          <p:nvPr/>
        </p:nvCxnSpPr>
        <p:spPr>
          <a:xfrm>
            <a:off x="8316685" y="343949"/>
            <a:ext cx="0" cy="1325460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4DCB4EA-66D7-4A80-9CF8-EB2A7DF0AC94}"/>
              </a:ext>
            </a:extLst>
          </p:cNvPr>
          <p:cNvSpPr/>
          <p:nvPr/>
        </p:nvSpPr>
        <p:spPr>
          <a:xfrm>
            <a:off x="3875315" y="4576198"/>
            <a:ext cx="2709505" cy="1066802"/>
          </a:xfrm>
          <a:prstGeom prst="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F21F37B-A20C-4C95-9620-FDE2136B9718}"/>
              </a:ext>
            </a:extLst>
          </p:cNvPr>
          <p:cNvSpPr/>
          <p:nvPr/>
        </p:nvSpPr>
        <p:spPr>
          <a:xfrm>
            <a:off x="8316685" y="1669409"/>
            <a:ext cx="3679571" cy="5041784"/>
          </a:xfrm>
          <a:prstGeom prst="rect">
            <a:avLst/>
          </a:prstGeom>
          <a:solidFill>
            <a:schemeClr val="bg2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EB3BF3-84D3-47A3-8A77-C6AA20038048}"/>
              </a:ext>
            </a:extLst>
          </p:cNvPr>
          <p:cNvSpPr txBox="1"/>
          <p:nvPr/>
        </p:nvSpPr>
        <p:spPr>
          <a:xfrm>
            <a:off x="8927589" y="1759889"/>
            <a:ext cx="2437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областей отправителя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получателя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CE9754E-E584-45A6-B0EF-DEF00AD8857F}"/>
              </a:ext>
            </a:extLst>
          </p:cNvPr>
          <p:cNvSpPr/>
          <p:nvPr/>
        </p:nvSpPr>
        <p:spPr>
          <a:xfrm>
            <a:off x="10214520" y="6088523"/>
            <a:ext cx="1469945" cy="4068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Сегментировать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4F85C5-7D7E-47D9-9B94-763BE51BE280}"/>
              </a:ext>
            </a:extLst>
          </p:cNvPr>
          <p:cNvSpPr txBox="1"/>
          <p:nvPr/>
        </p:nvSpPr>
        <p:spPr>
          <a:xfrm>
            <a:off x="8692340" y="2310232"/>
            <a:ext cx="3038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Отправитель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DAE96C-9CA1-4F4C-8180-A522ADC86F01}"/>
              </a:ext>
            </a:extLst>
          </p:cNvPr>
          <p:cNvSpPr txBox="1"/>
          <p:nvPr/>
        </p:nvSpPr>
        <p:spPr>
          <a:xfrm>
            <a:off x="3218526" y="3121223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Отправитель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67973F-3AA4-4838-A909-6B2009B9D7AF}"/>
              </a:ext>
            </a:extLst>
          </p:cNvPr>
          <p:cNvSpPr txBox="1"/>
          <p:nvPr/>
        </p:nvSpPr>
        <p:spPr>
          <a:xfrm>
            <a:off x="5557519" y="4537710"/>
            <a:ext cx="1076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Получатель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12A0D-BC6C-4C13-BBC9-AD14D89E4463}"/>
              </a:ext>
            </a:extLst>
          </p:cNvPr>
          <p:cNvSpPr txBox="1"/>
          <p:nvPr/>
        </p:nvSpPr>
        <p:spPr>
          <a:xfrm>
            <a:off x="1035608" y="3084395"/>
            <a:ext cx="825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X1, Y1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5D179-B506-4C2E-AC32-9E1881392B9B}"/>
              </a:ext>
            </a:extLst>
          </p:cNvPr>
          <p:cNvSpPr txBox="1"/>
          <p:nvPr/>
        </p:nvSpPr>
        <p:spPr>
          <a:xfrm>
            <a:off x="4284453" y="3992595"/>
            <a:ext cx="825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X2, Y2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8331A6-7335-4D75-B0B4-0C6B036CDE0C}"/>
              </a:ext>
            </a:extLst>
          </p:cNvPr>
          <p:cNvSpPr txBox="1"/>
          <p:nvPr/>
        </p:nvSpPr>
        <p:spPr>
          <a:xfrm>
            <a:off x="3080634" y="4528975"/>
            <a:ext cx="825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X1, Y1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22768A-5AF1-414F-896D-487F67F371A3}"/>
              </a:ext>
            </a:extLst>
          </p:cNvPr>
          <p:cNvSpPr txBox="1"/>
          <p:nvPr/>
        </p:nvSpPr>
        <p:spPr>
          <a:xfrm>
            <a:off x="6577484" y="5403602"/>
            <a:ext cx="825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X2, Y2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D763FC0D-9F03-4584-A8A0-87D0E0D5B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87167"/>
              </p:ext>
            </p:extLst>
          </p:nvPr>
        </p:nvGraphicFramePr>
        <p:xfrm>
          <a:off x="9110373" y="2711402"/>
          <a:ext cx="22610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268">
                  <a:extLst>
                    <a:ext uri="{9D8B030D-6E8A-4147-A177-3AD203B41FA5}">
                      <a16:colId xmlns:a16="http://schemas.microsoft.com/office/drawing/2014/main" val="2974687952"/>
                    </a:ext>
                  </a:extLst>
                </a:gridCol>
                <a:gridCol w="565268">
                  <a:extLst>
                    <a:ext uri="{9D8B030D-6E8A-4147-A177-3AD203B41FA5}">
                      <a16:colId xmlns:a16="http://schemas.microsoft.com/office/drawing/2014/main" val="2503714755"/>
                    </a:ext>
                  </a:extLst>
                </a:gridCol>
                <a:gridCol w="565268">
                  <a:extLst>
                    <a:ext uri="{9D8B030D-6E8A-4147-A177-3AD203B41FA5}">
                      <a16:colId xmlns:a16="http://schemas.microsoft.com/office/drawing/2014/main" val="2191129736"/>
                    </a:ext>
                  </a:extLst>
                </a:gridCol>
                <a:gridCol w="565268">
                  <a:extLst>
                    <a:ext uri="{9D8B030D-6E8A-4147-A177-3AD203B41FA5}">
                      <a16:colId xmlns:a16="http://schemas.microsoft.com/office/drawing/2014/main" val="1301721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7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5961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ACF27C1-B1A5-4A35-B2BB-8AB5CDA495ED}"/>
              </a:ext>
            </a:extLst>
          </p:cNvPr>
          <p:cNvSpPr txBox="1"/>
          <p:nvPr/>
        </p:nvSpPr>
        <p:spPr>
          <a:xfrm>
            <a:off x="8692340" y="3674195"/>
            <a:ext cx="3038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Получатель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Table 16">
            <a:extLst>
              <a:ext uri="{FF2B5EF4-FFF2-40B4-BE49-F238E27FC236}">
                <a16:creationId xmlns:a16="http://schemas.microsoft.com/office/drawing/2014/main" id="{1F38DED4-239F-46EB-AFB0-FF544DF69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239523"/>
              </p:ext>
            </p:extLst>
          </p:nvPr>
        </p:nvGraphicFramePr>
        <p:xfrm>
          <a:off x="9080937" y="4095072"/>
          <a:ext cx="22610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268">
                  <a:extLst>
                    <a:ext uri="{9D8B030D-6E8A-4147-A177-3AD203B41FA5}">
                      <a16:colId xmlns:a16="http://schemas.microsoft.com/office/drawing/2014/main" val="2974687952"/>
                    </a:ext>
                  </a:extLst>
                </a:gridCol>
                <a:gridCol w="565268">
                  <a:extLst>
                    <a:ext uri="{9D8B030D-6E8A-4147-A177-3AD203B41FA5}">
                      <a16:colId xmlns:a16="http://schemas.microsoft.com/office/drawing/2014/main" val="2503714755"/>
                    </a:ext>
                  </a:extLst>
                </a:gridCol>
                <a:gridCol w="565268">
                  <a:extLst>
                    <a:ext uri="{9D8B030D-6E8A-4147-A177-3AD203B41FA5}">
                      <a16:colId xmlns:a16="http://schemas.microsoft.com/office/drawing/2014/main" val="2191129736"/>
                    </a:ext>
                  </a:extLst>
                </a:gridCol>
                <a:gridCol w="565268">
                  <a:extLst>
                    <a:ext uri="{9D8B030D-6E8A-4147-A177-3AD203B41FA5}">
                      <a16:colId xmlns:a16="http://schemas.microsoft.com/office/drawing/2014/main" val="1301721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7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59612"/>
                  </a:ext>
                </a:extLst>
              </a:tr>
            </a:tbl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E165A4BF-09BB-4C86-A1EA-36C1D3861AF0}"/>
              </a:ext>
            </a:extLst>
          </p:cNvPr>
          <p:cNvSpPr/>
          <p:nvPr/>
        </p:nvSpPr>
        <p:spPr>
          <a:xfrm>
            <a:off x="6482619" y="5585856"/>
            <a:ext cx="161925" cy="161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234580-1097-453E-B1AC-3D080CA4410F}"/>
              </a:ext>
            </a:extLst>
          </p:cNvPr>
          <p:cNvSpPr/>
          <p:nvPr/>
        </p:nvSpPr>
        <p:spPr>
          <a:xfrm>
            <a:off x="1734130" y="3088165"/>
            <a:ext cx="161925" cy="161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2E0A509-B1C3-4410-87DD-6E215239EEDE}"/>
              </a:ext>
            </a:extLst>
          </p:cNvPr>
          <p:cNvSpPr/>
          <p:nvPr/>
        </p:nvSpPr>
        <p:spPr>
          <a:xfrm>
            <a:off x="4214371" y="4126029"/>
            <a:ext cx="161925" cy="161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8D0A417-ABB5-4A92-9A49-4FBE4A98E267}"/>
              </a:ext>
            </a:extLst>
          </p:cNvPr>
          <p:cNvSpPr/>
          <p:nvPr/>
        </p:nvSpPr>
        <p:spPr>
          <a:xfrm>
            <a:off x="1734130" y="4136513"/>
            <a:ext cx="161925" cy="161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308B06D-056D-4ADD-8CA7-EE2CF59D7FF9}"/>
              </a:ext>
            </a:extLst>
          </p:cNvPr>
          <p:cNvSpPr/>
          <p:nvPr/>
        </p:nvSpPr>
        <p:spPr>
          <a:xfrm>
            <a:off x="4256880" y="3097690"/>
            <a:ext cx="161925" cy="161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4AA8C8-B5C7-43F4-B0F2-8F0DB7644E98}"/>
              </a:ext>
            </a:extLst>
          </p:cNvPr>
          <p:cNvSpPr/>
          <p:nvPr/>
        </p:nvSpPr>
        <p:spPr>
          <a:xfrm>
            <a:off x="3803782" y="4507819"/>
            <a:ext cx="161925" cy="161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49A4397-01B1-407C-9FA4-F807BC136F27}"/>
              </a:ext>
            </a:extLst>
          </p:cNvPr>
          <p:cNvSpPr/>
          <p:nvPr/>
        </p:nvSpPr>
        <p:spPr>
          <a:xfrm>
            <a:off x="3803782" y="5528712"/>
            <a:ext cx="161925" cy="161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C3D6AD4-2AD5-43B5-B052-7F6F34493E82}"/>
              </a:ext>
            </a:extLst>
          </p:cNvPr>
          <p:cNvSpPr/>
          <p:nvPr/>
        </p:nvSpPr>
        <p:spPr>
          <a:xfrm>
            <a:off x="6472555" y="4485905"/>
            <a:ext cx="161925" cy="161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7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Мой почтовый мир / My postal world: Казахстан - Конверт / Kazakhstan - Cover">
            <a:extLst>
              <a:ext uri="{FF2B5EF4-FFF2-40B4-BE49-F238E27FC236}">
                <a16:creationId xmlns:a16="http://schemas.microsoft.com/office/drawing/2014/main" id="{637D97AC-69AA-4CCE-8BE1-F9CFAD8DC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09" y="2435290"/>
            <a:ext cx="5113176" cy="334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398E64-2F55-4FB9-A01E-CD19D4345235}"/>
              </a:ext>
            </a:extLst>
          </p:cNvPr>
          <p:cNvSpPr/>
          <p:nvPr/>
        </p:nvSpPr>
        <p:spPr>
          <a:xfrm>
            <a:off x="461394" y="362611"/>
            <a:ext cx="11534863" cy="6367244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1F593D-B766-4844-8487-A5AA728E5F5D}"/>
              </a:ext>
            </a:extLst>
          </p:cNvPr>
          <p:cNvSpPr/>
          <p:nvPr/>
        </p:nvSpPr>
        <p:spPr>
          <a:xfrm>
            <a:off x="1813204" y="3152774"/>
            <a:ext cx="2534861" cy="1066801"/>
          </a:xfrm>
          <a:prstGeom prst="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EAD2BA-00A2-411D-AD1F-41BD72BA6286}"/>
              </a:ext>
            </a:extLst>
          </p:cNvPr>
          <p:cNvSpPr/>
          <p:nvPr/>
        </p:nvSpPr>
        <p:spPr>
          <a:xfrm>
            <a:off x="461394" y="343949"/>
            <a:ext cx="11534863" cy="132546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A41715-A484-4607-97DF-C68FAC8671CD}"/>
              </a:ext>
            </a:extLst>
          </p:cNvPr>
          <p:cNvSpPr/>
          <p:nvPr/>
        </p:nvSpPr>
        <p:spPr>
          <a:xfrm>
            <a:off x="569166" y="522214"/>
            <a:ext cx="3645205" cy="1071693"/>
          </a:xfrm>
          <a:prstGeom prst="roundRect">
            <a:avLst>
              <a:gd name="adj" fmla="val 70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A251EE-026E-415A-BDC7-ED73A0744A4A}"/>
              </a:ext>
            </a:extLst>
          </p:cNvPr>
          <p:cNvSpPr/>
          <p:nvPr/>
        </p:nvSpPr>
        <p:spPr>
          <a:xfrm>
            <a:off x="2607577" y="1096861"/>
            <a:ext cx="1528197" cy="4068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Сканировать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909361-4F2C-4A89-AF5A-59813B4A4A82}"/>
              </a:ext>
            </a:extLst>
          </p:cNvPr>
          <p:cNvSpPr/>
          <p:nvPr/>
        </p:nvSpPr>
        <p:spPr>
          <a:xfrm>
            <a:off x="645956" y="1107347"/>
            <a:ext cx="1434514" cy="4068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Открыть файл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52E27A-12E2-43CD-A27A-74E8DA46ACA4}"/>
              </a:ext>
            </a:extLst>
          </p:cNvPr>
          <p:cNvSpPr txBox="1"/>
          <p:nvPr/>
        </p:nvSpPr>
        <p:spPr>
          <a:xfrm>
            <a:off x="1290339" y="606104"/>
            <a:ext cx="23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картинки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8EE9E-8F3A-4194-A1B6-8B8107F2361A}"/>
              </a:ext>
            </a:extLst>
          </p:cNvPr>
          <p:cNvSpPr txBox="1"/>
          <p:nvPr/>
        </p:nvSpPr>
        <p:spPr>
          <a:xfrm>
            <a:off x="2110626" y="120643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CCC114-3A2A-4035-84E2-A4D0431D0AFA}"/>
              </a:ext>
            </a:extLst>
          </p:cNvPr>
          <p:cNvSpPr/>
          <p:nvPr/>
        </p:nvSpPr>
        <p:spPr>
          <a:xfrm>
            <a:off x="4517533" y="522214"/>
            <a:ext cx="3669101" cy="1071693"/>
          </a:xfrm>
          <a:prstGeom prst="roundRect">
            <a:avLst>
              <a:gd name="adj" fmla="val 709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C77903-B3B8-4E3F-8AD3-DD32B183DBC3}"/>
              </a:ext>
            </a:extLst>
          </p:cNvPr>
          <p:cNvSpPr/>
          <p:nvPr/>
        </p:nvSpPr>
        <p:spPr>
          <a:xfrm>
            <a:off x="6584820" y="1078242"/>
            <a:ext cx="1528197" cy="4068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Корректировать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A6C8EFB-7053-4796-B4CC-6CD0B4B8C834}"/>
              </a:ext>
            </a:extLst>
          </p:cNvPr>
          <p:cNvSpPr/>
          <p:nvPr/>
        </p:nvSpPr>
        <p:spPr>
          <a:xfrm>
            <a:off x="4570367" y="1078242"/>
            <a:ext cx="1434514" cy="4068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автопоиск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B0AB0D-6E38-46B7-8915-C18671762615}"/>
              </a:ext>
            </a:extLst>
          </p:cNvPr>
          <p:cNvSpPr txBox="1"/>
          <p:nvPr/>
        </p:nvSpPr>
        <p:spPr>
          <a:xfrm>
            <a:off x="4598080" y="606104"/>
            <a:ext cx="351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отправителя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получателя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C9847B-9AAD-42CD-97F0-C9BA835E74FA}"/>
              </a:ext>
            </a:extLst>
          </p:cNvPr>
          <p:cNvSpPr txBox="1"/>
          <p:nvPr/>
        </p:nvSpPr>
        <p:spPr>
          <a:xfrm>
            <a:off x="6041738" y="1195950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77CEAC-D90D-4FAC-A7CB-9F2E7F5E1310}"/>
              </a:ext>
            </a:extLst>
          </p:cNvPr>
          <p:cNvSpPr/>
          <p:nvPr/>
        </p:nvSpPr>
        <p:spPr>
          <a:xfrm>
            <a:off x="8455171" y="522214"/>
            <a:ext cx="3382459" cy="1071693"/>
          </a:xfrm>
          <a:prstGeom prst="roundRect">
            <a:avLst>
              <a:gd name="adj" fmla="val 8831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5C372DA-C77E-400A-B3D8-204CFE891788}"/>
              </a:ext>
            </a:extLst>
          </p:cNvPr>
          <p:cNvSpPr/>
          <p:nvPr/>
        </p:nvSpPr>
        <p:spPr>
          <a:xfrm>
            <a:off x="10214520" y="1065916"/>
            <a:ext cx="1483145" cy="4068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Корректировать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AEA4029-9C4D-47A6-9DAF-C7D80BE7789B}"/>
              </a:ext>
            </a:extLst>
          </p:cNvPr>
          <p:cNvSpPr/>
          <p:nvPr/>
        </p:nvSpPr>
        <p:spPr>
          <a:xfrm>
            <a:off x="8655696" y="1078242"/>
            <a:ext cx="1155080" cy="4068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Распознать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C5F866-392E-47DE-BD75-8F48D542B20D}"/>
              </a:ext>
            </a:extLst>
          </p:cNvPr>
          <p:cNvSpPr txBox="1"/>
          <p:nvPr/>
        </p:nvSpPr>
        <p:spPr>
          <a:xfrm>
            <a:off x="8795380" y="606104"/>
            <a:ext cx="198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Распознать адрес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449BBA-E894-47A2-802C-8ABC698CF9CD}"/>
              </a:ext>
            </a:extLst>
          </p:cNvPr>
          <p:cNvSpPr txBox="1"/>
          <p:nvPr/>
        </p:nvSpPr>
        <p:spPr>
          <a:xfrm>
            <a:off x="9774115" y="120643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2D6225-42BB-4CDB-B94D-309628A72462}"/>
              </a:ext>
            </a:extLst>
          </p:cNvPr>
          <p:cNvCxnSpPr>
            <a:cxnSpLocks/>
          </p:cNvCxnSpPr>
          <p:nvPr/>
        </p:nvCxnSpPr>
        <p:spPr>
          <a:xfrm>
            <a:off x="4348065" y="343949"/>
            <a:ext cx="0" cy="1325460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A34B3C-D9C6-4E5B-A8A5-AAB278120F46}"/>
              </a:ext>
            </a:extLst>
          </p:cNvPr>
          <p:cNvCxnSpPr>
            <a:cxnSpLocks/>
          </p:cNvCxnSpPr>
          <p:nvPr/>
        </p:nvCxnSpPr>
        <p:spPr>
          <a:xfrm>
            <a:off x="8316685" y="343949"/>
            <a:ext cx="0" cy="1325460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4DCB4EA-66D7-4A80-9CF8-EB2A7DF0AC94}"/>
              </a:ext>
            </a:extLst>
          </p:cNvPr>
          <p:cNvSpPr/>
          <p:nvPr/>
        </p:nvSpPr>
        <p:spPr>
          <a:xfrm>
            <a:off x="3875315" y="4576198"/>
            <a:ext cx="2709505" cy="1066802"/>
          </a:xfrm>
          <a:prstGeom prst="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F21F37B-A20C-4C95-9620-FDE2136B9718}"/>
              </a:ext>
            </a:extLst>
          </p:cNvPr>
          <p:cNvSpPr/>
          <p:nvPr/>
        </p:nvSpPr>
        <p:spPr>
          <a:xfrm>
            <a:off x="8316685" y="1669409"/>
            <a:ext cx="3679571" cy="5041784"/>
          </a:xfrm>
          <a:prstGeom prst="rect">
            <a:avLst/>
          </a:prstGeom>
          <a:solidFill>
            <a:schemeClr val="bg2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EB3BF3-84D3-47A3-8A77-C6AA20038048}"/>
              </a:ext>
            </a:extLst>
          </p:cNvPr>
          <p:cNvSpPr txBox="1"/>
          <p:nvPr/>
        </p:nvSpPr>
        <p:spPr>
          <a:xfrm>
            <a:off x="8927589" y="1759889"/>
            <a:ext cx="2437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областей отправителя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получателя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CE9754E-E584-45A6-B0EF-DEF00AD8857F}"/>
              </a:ext>
            </a:extLst>
          </p:cNvPr>
          <p:cNvSpPr/>
          <p:nvPr/>
        </p:nvSpPr>
        <p:spPr>
          <a:xfrm>
            <a:off x="10214520" y="6088523"/>
            <a:ext cx="1469945" cy="4068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Далее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4F85C5-7D7E-47D9-9B94-763BE51BE280}"/>
              </a:ext>
            </a:extLst>
          </p:cNvPr>
          <p:cNvSpPr txBox="1"/>
          <p:nvPr/>
        </p:nvSpPr>
        <p:spPr>
          <a:xfrm>
            <a:off x="8692340" y="2310232"/>
            <a:ext cx="3038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Отправитель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DAE96C-9CA1-4F4C-8180-A522ADC86F01}"/>
              </a:ext>
            </a:extLst>
          </p:cNvPr>
          <p:cNvSpPr txBox="1"/>
          <p:nvPr/>
        </p:nvSpPr>
        <p:spPr>
          <a:xfrm>
            <a:off x="3218526" y="3121223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Отправитель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67973F-3AA4-4838-A909-6B2009B9D7AF}"/>
              </a:ext>
            </a:extLst>
          </p:cNvPr>
          <p:cNvSpPr txBox="1"/>
          <p:nvPr/>
        </p:nvSpPr>
        <p:spPr>
          <a:xfrm>
            <a:off x="5557519" y="4537710"/>
            <a:ext cx="1076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Получатель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12A0D-BC6C-4C13-BBC9-AD14D89E4463}"/>
              </a:ext>
            </a:extLst>
          </p:cNvPr>
          <p:cNvSpPr txBox="1"/>
          <p:nvPr/>
        </p:nvSpPr>
        <p:spPr>
          <a:xfrm>
            <a:off x="1035608" y="3084395"/>
            <a:ext cx="825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X1, Y1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5D179-B506-4C2E-AC32-9E1881392B9B}"/>
              </a:ext>
            </a:extLst>
          </p:cNvPr>
          <p:cNvSpPr txBox="1"/>
          <p:nvPr/>
        </p:nvSpPr>
        <p:spPr>
          <a:xfrm>
            <a:off x="4284453" y="3992595"/>
            <a:ext cx="825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X2, Y2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8331A6-7335-4D75-B0B4-0C6B036CDE0C}"/>
              </a:ext>
            </a:extLst>
          </p:cNvPr>
          <p:cNvSpPr txBox="1"/>
          <p:nvPr/>
        </p:nvSpPr>
        <p:spPr>
          <a:xfrm>
            <a:off x="3080634" y="4528975"/>
            <a:ext cx="825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X1, Y1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22768A-5AF1-414F-896D-487F67F371A3}"/>
              </a:ext>
            </a:extLst>
          </p:cNvPr>
          <p:cNvSpPr txBox="1"/>
          <p:nvPr/>
        </p:nvSpPr>
        <p:spPr>
          <a:xfrm>
            <a:off x="6577484" y="5403602"/>
            <a:ext cx="825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X2, Y2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D763FC0D-9F03-4584-A8A0-87D0E0D5BB55}"/>
              </a:ext>
            </a:extLst>
          </p:cNvPr>
          <p:cNvGraphicFramePr>
            <a:graphicFrameLocks noGrp="1"/>
          </p:cNvGraphicFramePr>
          <p:nvPr/>
        </p:nvGraphicFramePr>
        <p:xfrm>
          <a:off x="9110373" y="2711402"/>
          <a:ext cx="22610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268">
                  <a:extLst>
                    <a:ext uri="{9D8B030D-6E8A-4147-A177-3AD203B41FA5}">
                      <a16:colId xmlns:a16="http://schemas.microsoft.com/office/drawing/2014/main" val="2974687952"/>
                    </a:ext>
                  </a:extLst>
                </a:gridCol>
                <a:gridCol w="565268">
                  <a:extLst>
                    <a:ext uri="{9D8B030D-6E8A-4147-A177-3AD203B41FA5}">
                      <a16:colId xmlns:a16="http://schemas.microsoft.com/office/drawing/2014/main" val="2503714755"/>
                    </a:ext>
                  </a:extLst>
                </a:gridCol>
                <a:gridCol w="565268">
                  <a:extLst>
                    <a:ext uri="{9D8B030D-6E8A-4147-A177-3AD203B41FA5}">
                      <a16:colId xmlns:a16="http://schemas.microsoft.com/office/drawing/2014/main" val="2191129736"/>
                    </a:ext>
                  </a:extLst>
                </a:gridCol>
                <a:gridCol w="565268">
                  <a:extLst>
                    <a:ext uri="{9D8B030D-6E8A-4147-A177-3AD203B41FA5}">
                      <a16:colId xmlns:a16="http://schemas.microsoft.com/office/drawing/2014/main" val="1301721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7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5961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ACF27C1-B1A5-4A35-B2BB-8AB5CDA495ED}"/>
              </a:ext>
            </a:extLst>
          </p:cNvPr>
          <p:cNvSpPr txBox="1"/>
          <p:nvPr/>
        </p:nvSpPr>
        <p:spPr>
          <a:xfrm>
            <a:off x="8692340" y="3674195"/>
            <a:ext cx="3038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Получатель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Table 16">
            <a:extLst>
              <a:ext uri="{FF2B5EF4-FFF2-40B4-BE49-F238E27FC236}">
                <a16:creationId xmlns:a16="http://schemas.microsoft.com/office/drawing/2014/main" id="{1F38DED4-239F-46EB-AFB0-FF544DF69085}"/>
              </a:ext>
            </a:extLst>
          </p:cNvPr>
          <p:cNvGraphicFramePr>
            <a:graphicFrameLocks noGrp="1"/>
          </p:cNvGraphicFramePr>
          <p:nvPr/>
        </p:nvGraphicFramePr>
        <p:xfrm>
          <a:off x="9080937" y="4095072"/>
          <a:ext cx="22610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268">
                  <a:extLst>
                    <a:ext uri="{9D8B030D-6E8A-4147-A177-3AD203B41FA5}">
                      <a16:colId xmlns:a16="http://schemas.microsoft.com/office/drawing/2014/main" val="2974687952"/>
                    </a:ext>
                  </a:extLst>
                </a:gridCol>
                <a:gridCol w="565268">
                  <a:extLst>
                    <a:ext uri="{9D8B030D-6E8A-4147-A177-3AD203B41FA5}">
                      <a16:colId xmlns:a16="http://schemas.microsoft.com/office/drawing/2014/main" val="2503714755"/>
                    </a:ext>
                  </a:extLst>
                </a:gridCol>
                <a:gridCol w="565268">
                  <a:extLst>
                    <a:ext uri="{9D8B030D-6E8A-4147-A177-3AD203B41FA5}">
                      <a16:colId xmlns:a16="http://schemas.microsoft.com/office/drawing/2014/main" val="2191129736"/>
                    </a:ext>
                  </a:extLst>
                </a:gridCol>
                <a:gridCol w="565268">
                  <a:extLst>
                    <a:ext uri="{9D8B030D-6E8A-4147-A177-3AD203B41FA5}">
                      <a16:colId xmlns:a16="http://schemas.microsoft.com/office/drawing/2014/main" val="1301721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7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59612"/>
                  </a:ext>
                </a:extLst>
              </a:tr>
            </a:tbl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E165A4BF-09BB-4C86-A1EA-36C1D3861AF0}"/>
              </a:ext>
            </a:extLst>
          </p:cNvPr>
          <p:cNvSpPr/>
          <p:nvPr/>
        </p:nvSpPr>
        <p:spPr>
          <a:xfrm>
            <a:off x="6482619" y="5585856"/>
            <a:ext cx="161925" cy="161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234580-1097-453E-B1AC-3D080CA4410F}"/>
              </a:ext>
            </a:extLst>
          </p:cNvPr>
          <p:cNvSpPr/>
          <p:nvPr/>
        </p:nvSpPr>
        <p:spPr>
          <a:xfrm>
            <a:off x="1734130" y="3088165"/>
            <a:ext cx="161925" cy="161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2E0A509-B1C3-4410-87DD-6E215239EEDE}"/>
              </a:ext>
            </a:extLst>
          </p:cNvPr>
          <p:cNvSpPr/>
          <p:nvPr/>
        </p:nvSpPr>
        <p:spPr>
          <a:xfrm>
            <a:off x="4214371" y="4126029"/>
            <a:ext cx="161925" cy="161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8D0A417-ABB5-4A92-9A49-4FBE4A98E267}"/>
              </a:ext>
            </a:extLst>
          </p:cNvPr>
          <p:cNvSpPr/>
          <p:nvPr/>
        </p:nvSpPr>
        <p:spPr>
          <a:xfrm>
            <a:off x="1734130" y="4136513"/>
            <a:ext cx="161925" cy="161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308B06D-056D-4ADD-8CA7-EE2CF59D7FF9}"/>
              </a:ext>
            </a:extLst>
          </p:cNvPr>
          <p:cNvSpPr/>
          <p:nvPr/>
        </p:nvSpPr>
        <p:spPr>
          <a:xfrm>
            <a:off x="4256880" y="3097690"/>
            <a:ext cx="161925" cy="161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4AA8C8-B5C7-43F4-B0F2-8F0DB7644E98}"/>
              </a:ext>
            </a:extLst>
          </p:cNvPr>
          <p:cNvSpPr/>
          <p:nvPr/>
        </p:nvSpPr>
        <p:spPr>
          <a:xfrm>
            <a:off x="3803782" y="4507819"/>
            <a:ext cx="161925" cy="161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49A4397-01B1-407C-9FA4-F807BC136F27}"/>
              </a:ext>
            </a:extLst>
          </p:cNvPr>
          <p:cNvSpPr/>
          <p:nvPr/>
        </p:nvSpPr>
        <p:spPr>
          <a:xfrm>
            <a:off x="3803782" y="5528712"/>
            <a:ext cx="161925" cy="161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C3D6AD4-2AD5-43B5-B052-7F6F34493E82}"/>
              </a:ext>
            </a:extLst>
          </p:cNvPr>
          <p:cNvSpPr/>
          <p:nvPr/>
        </p:nvSpPr>
        <p:spPr>
          <a:xfrm>
            <a:off x="6472555" y="4485905"/>
            <a:ext cx="161925" cy="161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1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F21F37B-A20C-4C95-9620-FDE2136B9718}"/>
              </a:ext>
            </a:extLst>
          </p:cNvPr>
          <p:cNvSpPr/>
          <p:nvPr/>
        </p:nvSpPr>
        <p:spPr>
          <a:xfrm>
            <a:off x="8316685" y="1669409"/>
            <a:ext cx="3679571" cy="5041784"/>
          </a:xfrm>
          <a:prstGeom prst="rect">
            <a:avLst/>
          </a:prstGeom>
          <a:solidFill>
            <a:schemeClr val="bg2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Мой почтовый мир / My postal world: Казахстан - Конверт / Kazakhstan - Cover">
            <a:extLst>
              <a:ext uri="{FF2B5EF4-FFF2-40B4-BE49-F238E27FC236}">
                <a16:creationId xmlns:a16="http://schemas.microsoft.com/office/drawing/2014/main" id="{637D97AC-69AA-4CCE-8BE1-F9CFAD8DC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09" y="2435290"/>
            <a:ext cx="5113176" cy="334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398E64-2F55-4FB9-A01E-CD19D4345235}"/>
              </a:ext>
            </a:extLst>
          </p:cNvPr>
          <p:cNvSpPr/>
          <p:nvPr/>
        </p:nvSpPr>
        <p:spPr>
          <a:xfrm>
            <a:off x="461394" y="362611"/>
            <a:ext cx="11534863" cy="6367244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1F593D-B766-4844-8487-A5AA728E5F5D}"/>
              </a:ext>
            </a:extLst>
          </p:cNvPr>
          <p:cNvSpPr/>
          <p:nvPr/>
        </p:nvSpPr>
        <p:spPr>
          <a:xfrm>
            <a:off x="2190750" y="3241674"/>
            <a:ext cx="642091" cy="142876"/>
          </a:xfrm>
          <a:prstGeom prst="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EAD2BA-00A2-411D-AD1F-41BD72BA6286}"/>
              </a:ext>
            </a:extLst>
          </p:cNvPr>
          <p:cNvSpPr/>
          <p:nvPr/>
        </p:nvSpPr>
        <p:spPr>
          <a:xfrm>
            <a:off x="461394" y="343949"/>
            <a:ext cx="11534863" cy="132546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A41715-A484-4607-97DF-C68FAC8671CD}"/>
              </a:ext>
            </a:extLst>
          </p:cNvPr>
          <p:cNvSpPr/>
          <p:nvPr/>
        </p:nvSpPr>
        <p:spPr>
          <a:xfrm>
            <a:off x="569166" y="522214"/>
            <a:ext cx="3645205" cy="1071693"/>
          </a:xfrm>
          <a:prstGeom prst="roundRect">
            <a:avLst>
              <a:gd name="adj" fmla="val 70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A251EE-026E-415A-BDC7-ED73A0744A4A}"/>
              </a:ext>
            </a:extLst>
          </p:cNvPr>
          <p:cNvSpPr/>
          <p:nvPr/>
        </p:nvSpPr>
        <p:spPr>
          <a:xfrm>
            <a:off x="2607577" y="1096861"/>
            <a:ext cx="1528197" cy="4068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Сканировать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909361-4F2C-4A89-AF5A-59813B4A4A82}"/>
              </a:ext>
            </a:extLst>
          </p:cNvPr>
          <p:cNvSpPr/>
          <p:nvPr/>
        </p:nvSpPr>
        <p:spPr>
          <a:xfrm>
            <a:off x="645956" y="1107347"/>
            <a:ext cx="1434514" cy="4068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Открыть файл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52E27A-12E2-43CD-A27A-74E8DA46ACA4}"/>
              </a:ext>
            </a:extLst>
          </p:cNvPr>
          <p:cNvSpPr txBox="1"/>
          <p:nvPr/>
        </p:nvSpPr>
        <p:spPr>
          <a:xfrm>
            <a:off x="1290339" y="606104"/>
            <a:ext cx="23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картинки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8EE9E-8F3A-4194-A1B6-8B8107F2361A}"/>
              </a:ext>
            </a:extLst>
          </p:cNvPr>
          <p:cNvSpPr txBox="1"/>
          <p:nvPr/>
        </p:nvSpPr>
        <p:spPr>
          <a:xfrm>
            <a:off x="2110626" y="120643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CCC114-3A2A-4035-84E2-A4D0431D0AFA}"/>
              </a:ext>
            </a:extLst>
          </p:cNvPr>
          <p:cNvSpPr/>
          <p:nvPr/>
        </p:nvSpPr>
        <p:spPr>
          <a:xfrm>
            <a:off x="4517533" y="522214"/>
            <a:ext cx="3669101" cy="1071693"/>
          </a:xfrm>
          <a:prstGeom prst="roundRect">
            <a:avLst>
              <a:gd name="adj" fmla="val 70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C77903-B3B8-4E3F-8AD3-DD32B183DBC3}"/>
              </a:ext>
            </a:extLst>
          </p:cNvPr>
          <p:cNvSpPr/>
          <p:nvPr/>
        </p:nvSpPr>
        <p:spPr>
          <a:xfrm>
            <a:off x="6584820" y="1078242"/>
            <a:ext cx="1528197" cy="4068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Корректировать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A6C8EFB-7053-4796-B4CC-6CD0B4B8C834}"/>
              </a:ext>
            </a:extLst>
          </p:cNvPr>
          <p:cNvSpPr/>
          <p:nvPr/>
        </p:nvSpPr>
        <p:spPr>
          <a:xfrm>
            <a:off x="4570367" y="1078242"/>
            <a:ext cx="1434514" cy="4068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автопоиск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B0AB0D-6E38-46B7-8915-C18671762615}"/>
              </a:ext>
            </a:extLst>
          </p:cNvPr>
          <p:cNvSpPr txBox="1"/>
          <p:nvPr/>
        </p:nvSpPr>
        <p:spPr>
          <a:xfrm>
            <a:off x="4598080" y="606104"/>
            <a:ext cx="351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отправителя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получателя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C9847B-9AAD-42CD-97F0-C9BA835E74FA}"/>
              </a:ext>
            </a:extLst>
          </p:cNvPr>
          <p:cNvSpPr txBox="1"/>
          <p:nvPr/>
        </p:nvSpPr>
        <p:spPr>
          <a:xfrm>
            <a:off x="6041738" y="1195950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77CEAC-D90D-4FAC-A7CB-9F2E7F5E1310}"/>
              </a:ext>
            </a:extLst>
          </p:cNvPr>
          <p:cNvSpPr/>
          <p:nvPr/>
        </p:nvSpPr>
        <p:spPr>
          <a:xfrm>
            <a:off x="8455171" y="522214"/>
            <a:ext cx="3382459" cy="1071693"/>
          </a:xfrm>
          <a:prstGeom prst="roundRect">
            <a:avLst>
              <a:gd name="adj" fmla="val 883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5C372DA-C77E-400A-B3D8-204CFE891788}"/>
              </a:ext>
            </a:extLst>
          </p:cNvPr>
          <p:cNvSpPr/>
          <p:nvPr/>
        </p:nvSpPr>
        <p:spPr>
          <a:xfrm>
            <a:off x="10214520" y="1065916"/>
            <a:ext cx="1483145" cy="4068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Корректировать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AEA4029-9C4D-47A6-9DAF-C7D80BE7789B}"/>
              </a:ext>
            </a:extLst>
          </p:cNvPr>
          <p:cNvSpPr/>
          <p:nvPr/>
        </p:nvSpPr>
        <p:spPr>
          <a:xfrm>
            <a:off x="8655696" y="1078242"/>
            <a:ext cx="1155080" cy="4068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Распознать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C5F866-392E-47DE-BD75-8F48D542B20D}"/>
              </a:ext>
            </a:extLst>
          </p:cNvPr>
          <p:cNvSpPr txBox="1"/>
          <p:nvPr/>
        </p:nvSpPr>
        <p:spPr>
          <a:xfrm>
            <a:off x="8795380" y="606104"/>
            <a:ext cx="198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Распознать адрес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449BBA-E894-47A2-802C-8ABC698CF9CD}"/>
              </a:ext>
            </a:extLst>
          </p:cNvPr>
          <p:cNvSpPr txBox="1"/>
          <p:nvPr/>
        </p:nvSpPr>
        <p:spPr>
          <a:xfrm>
            <a:off x="9774115" y="120643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2D6225-42BB-4CDB-B94D-309628A72462}"/>
              </a:ext>
            </a:extLst>
          </p:cNvPr>
          <p:cNvCxnSpPr>
            <a:cxnSpLocks/>
          </p:cNvCxnSpPr>
          <p:nvPr/>
        </p:nvCxnSpPr>
        <p:spPr>
          <a:xfrm>
            <a:off x="4348065" y="343949"/>
            <a:ext cx="0" cy="1325460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A34B3C-D9C6-4E5B-A8A5-AAB278120F46}"/>
              </a:ext>
            </a:extLst>
          </p:cNvPr>
          <p:cNvCxnSpPr>
            <a:cxnSpLocks/>
          </p:cNvCxnSpPr>
          <p:nvPr/>
        </p:nvCxnSpPr>
        <p:spPr>
          <a:xfrm>
            <a:off x="8316685" y="343949"/>
            <a:ext cx="0" cy="1325460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4DCB4EA-66D7-4A80-9CF8-EB2A7DF0AC94}"/>
              </a:ext>
            </a:extLst>
          </p:cNvPr>
          <p:cNvSpPr/>
          <p:nvPr/>
        </p:nvSpPr>
        <p:spPr>
          <a:xfrm>
            <a:off x="4214371" y="4610099"/>
            <a:ext cx="510029" cy="217127"/>
          </a:xfrm>
          <a:prstGeom prst="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EB3BF3-84D3-47A3-8A77-C6AA20038048}"/>
              </a:ext>
            </a:extLst>
          </p:cNvPr>
          <p:cNvSpPr txBox="1"/>
          <p:nvPr/>
        </p:nvSpPr>
        <p:spPr>
          <a:xfrm>
            <a:off x="8927589" y="1759889"/>
            <a:ext cx="243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Распознавание адреса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CE9754E-E584-45A6-B0EF-DEF00AD8857F}"/>
              </a:ext>
            </a:extLst>
          </p:cNvPr>
          <p:cNvSpPr/>
          <p:nvPr/>
        </p:nvSpPr>
        <p:spPr>
          <a:xfrm>
            <a:off x="10345154" y="6200495"/>
            <a:ext cx="1469945" cy="4068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Сохранить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4F85C5-7D7E-47D9-9B94-763BE51BE280}"/>
              </a:ext>
            </a:extLst>
          </p:cNvPr>
          <p:cNvSpPr txBox="1"/>
          <p:nvPr/>
        </p:nvSpPr>
        <p:spPr>
          <a:xfrm>
            <a:off x="8692340" y="2310232"/>
            <a:ext cx="303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CF27C1-B1A5-4A35-B2BB-8AB5CDA495ED}"/>
              </a:ext>
            </a:extLst>
          </p:cNvPr>
          <p:cNvSpPr txBox="1"/>
          <p:nvPr/>
        </p:nvSpPr>
        <p:spPr>
          <a:xfrm>
            <a:off x="8692340" y="4632507"/>
            <a:ext cx="303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Получатель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016498-B2ED-49BF-8098-C714739882CD}"/>
              </a:ext>
            </a:extLst>
          </p:cNvPr>
          <p:cNvSpPr/>
          <p:nvPr/>
        </p:nvSpPr>
        <p:spPr>
          <a:xfrm>
            <a:off x="4806170" y="4607762"/>
            <a:ext cx="562131" cy="228990"/>
          </a:xfrm>
          <a:prstGeom prst="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EC8893-23A8-4640-BB87-83016BC45A77}"/>
              </a:ext>
            </a:extLst>
          </p:cNvPr>
          <p:cNvSpPr/>
          <p:nvPr/>
        </p:nvSpPr>
        <p:spPr>
          <a:xfrm>
            <a:off x="4135774" y="4985456"/>
            <a:ext cx="212292" cy="104186"/>
          </a:xfrm>
          <a:prstGeom prst="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8576E3-48ED-4892-A038-A6B15B031456}"/>
              </a:ext>
            </a:extLst>
          </p:cNvPr>
          <p:cNvSpPr/>
          <p:nvPr/>
        </p:nvSpPr>
        <p:spPr>
          <a:xfrm>
            <a:off x="4374259" y="4945497"/>
            <a:ext cx="510029" cy="133738"/>
          </a:xfrm>
          <a:prstGeom prst="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A8DB102-6DB2-455D-A5E9-F8B0E9E08E51}"/>
              </a:ext>
            </a:extLst>
          </p:cNvPr>
          <p:cNvSpPr/>
          <p:nvPr/>
        </p:nvSpPr>
        <p:spPr>
          <a:xfrm>
            <a:off x="4955284" y="4950782"/>
            <a:ext cx="869254" cy="133738"/>
          </a:xfrm>
          <a:prstGeom prst="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03AA5A-1475-459B-A295-F5549E9489D8}"/>
              </a:ext>
            </a:extLst>
          </p:cNvPr>
          <p:cNvSpPr/>
          <p:nvPr/>
        </p:nvSpPr>
        <p:spPr>
          <a:xfrm>
            <a:off x="4166730" y="5114134"/>
            <a:ext cx="483851" cy="133738"/>
          </a:xfrm>
          <a:prstGeom prst="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985D7B-ACFD-4A4E-8389-4A02E7BA99E4}"/>
              </a:ext>
            </a:extLst>
          </p:cNvPr>
          <p:cNvSpPr/>
          <p:nvPr/>
        </p:nvSpPr>
        <p:spPr>
          <a:xfrm>
            <a:off x="4240549" y="5256046"/>
            <a:ext cx="662445" cy="133738"/>
          </a:xfrm>
          <a:prstGeom prst="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F937D74-B3BE-4429-A45E-B0E4E73579E4}"/>
              </a:ext>
            </a:extLst>
          </p:cNvPr>
          <p:cNvSpPr/>
          <p:nvPr/>
        </p:nvSpPr>
        <p:spPr>
          <a:xfrm>
            <a:off x="5516617" y="5408446"/>
            <a:ext cx="805601" cy="133738"/>
          </a:xfrm>
          <a:prstGeom prst="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8878711-0072-411F-8EFA-EAC62FF93CE1}"/>
              </a:ext>
            </a:extLst>
          </p:cNvPr>
          <p:cNvSpPr/>
          <p:nvPr/>
        </p:nvSpPr>
        <p:spPr>
          <a:xfrm>
            <a:off x="6140449" y="4970680"/>
            <a:ext cx="267839" cy="133738"/>
          </a:xfrm>
          <a:prstGeom prst="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081B8F8-778A-40F6-A360-F8252B2494BD}"/>
              </a:ext>
            </a:extLst>
          </p:cNvPr>
          <p:cNvSpPr/>
          <p:nvPr/>
        </p:nvSpPr>
        <p:spPr>
          <a:xfrm>
            <a:off x="2916646" y="3241674"/>
            <a:ext cx="228600" cy="142876"/>
          </a:xfrm>
          <a:prstGeom prst="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46D22B-F7A5-4B28-A591-AB141396E399}"/>
              </a:ext>
            </a:extLst>
          </p:cNvPr>
          <p:cNvSpPr/>
          <p:nvPr/>
        </p:nvSpPr>
        <p:spPr>
          <a:xfrm>
            <a:off x="2110627" y="3602757"/>
            <a:ext cx="207124" cy="71438"/>
          </a:xfrm>
          <a:prstGeom prst="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20660-B7F1-4D24-AED6-BDB0AE674AD0}"/>
              </a:ext>
            </a:extLst>
          </p:cNvPr>
          <p:cNvSpPr/>
          <p:nvPr/>
        </p:nvSpPr>
        <p:spPr>
          <a:xfrm>
            <a:off x="2372360" y="3565283"/>
            <a:ext cx="460481" cy="142876"/>
          </a:xfrm>
          <a:prstGeom prst="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10F5E78-E7F1-4A47-8962-5D0CC80CF47F}"/>
              </a:ext>
            </a:extLst>
          </p:cNvPr>
          <p:cNvSpPr/>
          <p:nvPr/>
        </p:nvSpPr>
        <p:spPr>
          <a:xfrm>
            <a:off x="2893776" y="3565283"/>
            <a:ext cx="228600" cy="142876"/>
          </a:xfrm>
          <a:prstGeom prst="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742F4A2-1FD4-41B4-8809-ACF369E345CD}"/>
              </a:ext>
            </a:extLst>
          </p:cNvPr>
          <p:cNvSpPr/>
          <p:nvPr/>
        </p:nvSpPr>
        <p:spPr>
          <a:xfrm>
            <a:off x="3242285" y="3531319"/>
            <a:ext cx="293582" cy="176840"/>
          </a:xfrm>
          <a:prstGeom prst="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708FF1B-1EF4-4415-AA48-E4DC9D2BA862}"/>
              </a:ext>
            </a:extLst>
          </p:cNvPr>
          <p:cNvSpPr/>
          <p:nvPr/>
        </p:nvSpPr>
        <p:spPr>
          <a:xfrm>
            <a:off x="1946168" y="3708159"/>
            <a:ext cx="166220" cy="120560"/>
          </a:xfrm>
          <a:prstGeom prst="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443CD6-B04C-4F76-AFB7-957969D40202}"/>
              </a:ext>
            </a:extLst>
          </p:cNvPr>
          <p:cNvSpPr/>
          <p:nvPr/>
        </p:nvSpPr>
        <p:spPr>
          <a:xfrm>
            <a:off x="2166997" y="3716722"/>
            <a:ext cx="410423" cy="120560"/>
          </a:xfrm>
          <a:prstGeom prst="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8710A80-A3BA-435F-9D50-03C7E887F45F}"/>
              </a:ext>
            </a:extLst>
          </p:cNvPr>
          <p:cNvSpPr/>
          <p:nvPr/>
        </p:nvSpPr>
        <p:spPr>
          <a:xfrm>
            <a:off x="2022977" y="3859265"/>
            <a:ext cx="642091" cy="142876"/>
          </a:xfrm>
          <a:prstGeom prst="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AB32833-DE50-4F91-A55B-FCBE73D5868C}"/>
              </a:ext>
            </a:extLst>
          </p:cNvPr>
          <p:cNvSpPr/>
          <p:nvPr/>
        </p:nvSpPr>
        <p:spPr>
          <a:xfrm>
            <a:off x="3242285" y="4002141"/>
            <a:ext cx="998264" cy="141932"/>
          </a:xfrm>
          <a:prstGeom prst="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98E091A-29C2-4609-A656-0F090B1F2E67}"/>
              </a:ext>
            </a:extLst>
          </p:cNvPr>
          <p:cNvSpPr txBox="1"/>
          <p:nvPr/>
        </p:nvSpPr>
        <p:spPr>
          <a:xfrm>
            <a:off x="8659399" y="2745022"/>
            <a:ext cx="303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Отправитель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AD02308-6DA5-4BE1-9D11-08CAB9E72511}"/>
              </a:ext>
            </a:extLst>
          </p:cNvPr>
          <p:cNvSpPr/>
          <p:nvPr/>
        </p:nvSpPr>
        <p:spPr>
          <a:xfrm>
            <a:off x="9415612" y="2348114"/>
            <a:ext cx="1309393" cy="2767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Русский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Action Button: Go Back or Previous 8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AF78EBA-DEDC-4113-B19E-5A049B4E6DC2}"/>
              </a:ext>
            </a:extLst>
          </p:cNvPr>
          <p:cNvSpPr/>
          <p:nvPr/>
        </p:nvSpPr>
        <p:spPr>
          <a:xfrm rot="16200000">
            <a:off x="10800481" y="2342216"/>
            <a:ext cx="276767" cy="288557"/>
          </a:xfrm>
          <a:prstGeom prst="actionButtonBackPrevious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D83FB32-89E0-4B57-91E4-B419D9A2BDD8}"/>
              </a:ext>
            </a:extLst>
          </p:cNvPr>
          <p:cNvSpPr txBox="1"/>
          <p:nvPr/>
        </p:nvSpPr>
        <p:spPr>
          <a:xfrm>
            <a:off x="8862164" y="3007636"/>
            <a:ext cx="1730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слов: 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618659-940F-4CF8-9667-09782896866F}"/>
              </a:ext>
            </a:extLst>
          </p:cNvPr>
          <p:cNvSpPr txBox="1"/>
          <p:nvPr/>
        </p:nvSpPr>
        <p:spPr>
          <a:xfrm>
            <a:off x="8930114" y="4940023"/>
            <a:ext cx="1730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слов: 9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F636845-4367-4EA7-8080-ACBE904FB18B}"/>
              </a:ext>
            </a:extLst>
          </p:cNvPr>
          <p:cNvGrpSpPr/>
          <p:nvPr/>
        </p:nvGrpSpPr>
        <p:grpSpPr>
          <a:xfrm>
            <a:off x="8562632" y="3309180"/>
            <a:ext cx="3274998" cy="1247449"/>
            <a:chOff x="8562632" y="3579777"/>
            <a:chExt cx="3274998" cy="1247449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F8459C67-AE96-4D33-AD7B-BCAE04987B45}"/>
                </a:ext>
              </a:extLst>
            </p:cNvPr>
            <p:cNvSpPr/>
            <p:nvPr/>
          </p:nvSpPr>
          <p:spPr>
            <a:xfrm>
              <a:off x="8562632" y="3579777"/>
              <a:ext cx="3274998" cy="1247449"/>
            </a:xfrm>
            <a:prstGeom prst="roundRect">
              <a:avLst>
                <a:gd name="adj" fmla="val 70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CD11C6C-5A8E-4950-901E-0E01F74D3B70}"/>
                </a:ext>
              </a:extLst>
            </p:cNvPr>
            <p:cNvSpPr txBox="1"/>
            <p:nvPr/>
          </p:nvSpPr>
          <p:spPr>
            <a:xfrm>
              <a:off x="8692340" y="3649789"/>
              <a:ext cx="88357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Хасымов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4FFC379-E024-4707-AD3F-F3B8BB91D4F4}"/>
                </a:ext>
              </a:extLst>
            </p:cNvPr>
            <p:cNvSpPr txBox="1"/>
            <p:nvPr/>
          </p:nvSpPr>
          <p:spPr>
            <a:xfrm>
              <a:off x="9727235" y="3649789"/>
              <a:ext cx="43473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АВ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D811C32-C103-4C35-8207-C1784325CECF}"/>
                </a:ext>
              </a:extLst>
            </p:cNvPr>
            <p:cNvSpPr txBox="1"/>
            <p:nvPr/>
          </p:nvSpPr>
          <p:spPr>
            <a:xfrm>
              <a:off x="8706898" y="3994571"/>
              <a:ext cx="35631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ул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ABACAC4-08DC-44C3-BA53-C7790AB09D72}"/>
                </a:ext>
              </a:extLst>
            </p:cNvPr>
            <p:cNvSpPr txBox="1"/>
            <p:nvPr/>
          </p:nvSpPr>
          <p:spPr>
            <a:xfrm>
              <a:off x="9158762" y="3996146"/>
              <a:ext cx="76392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Манаса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B755C4F-147F-44BE-8B5F-AE840E6D7915}"/>
                </a:ext>
              </a:extLst>
            </p:cNvPr>
            <p:cNvSpPr txBox="1"/>
            <p:nvPr/>
          </p:nvSpPr>
          <p:spPr>
            <a:xfrm>
              <a:off x="9986120" y="3984295"/>
              <a:ext cx="36580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д2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6D471E3-D0A3-449D-8D50-663A4FE92DB0}"/>
                </a:ext>
              </a:extLst>
            </p:cNvPr>
            <p:cNvSpPr txBox="1"/>
            <p:nvPr/>
          </p:nvSpPr>
          <p:spPr>
            <a:xfrm>
              <a:off x="10442889" y="3943001"/>
              <a:ext cx="43473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АК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6E365C4-9A5B-4AE7-A4FB-78328940771A}"/>
                </a:ext>
              </a:extLst>
            </p:cNvPr>
            <p:cNvSpPr txBox="1"/>
            <p:nvPr/>
          </p:nvSpPr>
          <p:spPr>
            <a:xfrm>
              <a:off x="8706898" y="4384273"/>
              <a:ext cx="25840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г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B5ABA16-0C27-46FC-8B28-1B0FA282A847}"/>
                </a:ext>
              </a:extLst>
            </p:cNvPr>
            <p:cNvSpPr txBox="1"/>
            <p:nvPr/>
          </p:nvSpPr>
          <p:spPr>
            <a:xfrm>
              <a:off x="9042438" y="4367592"/>
              <a:ext cx="72737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Астана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FEF0CEB-1588-4591-A595-AD38CD36DF30}"/>
                </a:ext>
              </a:extLst>
            </p:cNvPr>
            <p:cNvSpPr txBox="1"/>
            <p:nvPr/>
          </p:nvSpPr>
          <p:spPr>
            <a:xfrm>
              <a:off x="9877219" y="4399338"/>
              <a:ext cx="95513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Казахстан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A87EB15-1DF4-4370-961B-5C250FE56E1D}"/>
                </a:ext>
              </a:extLst>
            </p:cNvPr>
            <p:cNvSpPr txBox="1"/>
            <p:nvPr/>
          </p:nvSpPr>
          <p:spPr>
            <a:xfrm>
              <a:off x="10877623" y="4383939"/>
              <a:ext cx="72327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010600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Action Button: Go Back or Previous 114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FA2686E2-305C-42E9-B5AC-2CCBF608F33C}"/>
                </a:ext>
              </a:extLst>
            </p:cNvPr>
            <p:cNvSpPr/>
            <p:nvPr/>
          </p:nvSpPr>
          <p:spPr>
            <a:xfrm rot="16200000">
              <a:off x="11648555" y="4597836"/>
              <a:ext cx="207978" cy="136157"/>
            </a:xfrm>
            <a:prstGeom prst="actionButtonBackPrevious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Action Button: Go Back or Previous 116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A4F4D5C1-218E-4FD6-8E3C-A02F5A51E4F0}"/>
                </a:ext>
              </a:extLst>
            </p:cNvPr>
            <p:cNvSpPr/>
            <p:nvPr/>
          </p:nvSpPr>
          <p:spPr>
            <a:xfrm rot="5400000">
              <a:off x="11626616" y="3704947"/>
              <a:ext cx="207978" cy="136157"/>
            </a:xfrm>
            <a:prstGeom prst="actionButtonBackPrevious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0690C-4799-4325-8836-001C1566E3B2}"/>
              </a:ext>
            </a:extLst>
          </p:cNvPr>
          <p:cNvGrpSpPr/>
          <p:nvPr/>
        </p:nvGrpSpPr>
        <p:grpSpPr>
          <a:xfrm>
            <a:off x="8573974" y="4927358"/>
            <a:ext cx="3274998" cy="1161165"/>
            <a:chOff x="8562632" y="3579777"/>
            <a:chExt cx="3274998" cy="1247449"/>
          </a:xfrm>
        </p:grpSpPr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852E4896-F5E0-49FF-8090-F372D61C53DC}"/>
                </a:ext>
              </a:extLst>
            </p:cNvPr>
            <p:cNvSpPr/>
            <p:nvPr/>
          </p:nvSpPr>
          <p:spPr>
            <a:xfrm>
              <a:off x="8562632" y="3579777"/>
              <a:ext cx="3274998" cy="1247449"/>
            </a:xfrm>
            <a:prstGeom prst="roundRect">
              <a:avLst>
                <a:gd name="adj" fmla="val 70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D21EFEF-8EA3-4E2F-8095-5D86078912B0}"/>
                </a:ext>
              </a:extLst>
            </p:cNvPr>
            <p:cNvSpPr txBox="1"/>
            <p:nvPr/>
          </p:nvSpPr>
          <p:spPr>
            <a:xfrm>
              <a:off x="8692340" y="3649789"/>
              <a:ext cx="684803" cy="33064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Пузыр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8FB32EC-7A22-4BF9-8A3C-76B4CD7C21C6}"/>
                </a:ext>
              </a:extLst>
            </p:cNvPr>
            <p:cNvSpPr txBox="1"/>
            <p:nvPr/>
          </p:nvSpPr>
          <p:spPr>
            <a:xfrm>
              <a:off x="9727235" y="3649789"/>
              <a:ext cx="761747" cy="33064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Альнур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62CDD9F-953A-4BC0-B2E9-4C562CF6243D}"/>
                </a:ext>
              </a:extLst>
            </p:cNvPr>
            <p:cNvSpPr txBox="1"/>
            <p:nvPr/>
          </p:nvSpPr>
          <p:spPr>
            <a:xfrm>
              <a:off x="8706898" y="3994571"/>
              <a:ext cx="35631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ул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94C7115-6BE2-4EFD-BA70-E9814872ED8F}"/>
                </a:ext>
              </a:extLst>
            </p:cNvPr>
            <p:cNvSpPr txBox="1"/>
            <p:nvPr/>
          </p:nvSpPr>
          <p:spPr>
            <a:xfrm>
              <a:off x="9158762" y="3996146"/>
              <a:ext cx="761491" cy="33064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Вувыка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1B9432A-6E0C-4FFE-8F19-D3EB0F697E89}"/>
                </a:ext>
              </a:extLst>
            </p:cNvPr>
            <p:cNvSpPr txBox="1"/>
            <p:nvPr/>
          </p:nvSpPr>
          <p:spPr>
            <a:xfrm>
              <a:off x="9986120" y="3984295"/>
              <a:ext cx="1097352" cy="33064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Ваяновский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8AE1FC9-4411-41A8-985F-3D432997FE67}"/>
                </a:ext>
              </a:extLst>
            </p:cNvPr>
            <p:cNvSpPr txBox="1"/>
            <p:nvPr/>
          </p:nvSpPr>
          <p:spPr>
            <a:xfrm>
              <a:off x="11185530" y="3937789"/>
              <a:ext cx="43473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АК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CA7C3A9-1649-47C6-9662-895F5F8A03F2}"/>
                </a:ext>
              </a:extLst>
            </p:cNvPr>
            <p:cNvSpPr txBox="1"/>
            <p:nvPr/>
          </p:nvSpPr>
          <p:spPr>
            <a:xfrm>
              <a:off x="9042438" y="4367592"/>
              <a:ext cx="566181" cy="33064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Киев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20B72C5-091A-4381-965F-0079DF66959C}"/>
                </a:ext>
              </a:extLst>
            </p:cNvPr>
            <p:cNvSpPr txBox="1"/>
            <p:nvPr/>
          </p:nvSpPr>
          <p:spPr>
            <a:xfrm>
              <a:off x="9727235" y="4378968"/>
              <a:ext cx="824521" cy="33064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Украина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3F1CCD6-86E3-4151-A691-CD126FC9B51E}"/>
                </a:ext>
              </a:extLst>
            </p:cNvPr>
            <p:cNvSpPr txBox="1"/>
            <p:nvPr/>
          </p:nvSpPr>
          <p:spPr>
            <a:xfrm>
              <a:off x="10877623" y="4383939"/>
              <a:ext cx="723275" cy="33064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030150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Action Button: Go Back or Previous 132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2051825F-422E-4C3A-B5C5-930741A35548}"/>
                </a:ext>
              </a:extLst>
            </p:cNvPr>
            <p:cNvSpPr/>
            <p:nvPr/>
          </p:nvSpPr>
          <p:spPr>
            <a:xfrm rot="16200000">
              <a:off x="11648555" y="4597836"/>
              <a:ext cx="207978" cy="136157"/>
            </a:xfrm>
            <a:prstGeom prst="actionButtonBackPrevious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ction Button: Go Back or Previous 133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46CF86A9-953D-4678-8051-D09804C623E5}"/>
                </a:ext>
              </a:extLst>
            </p:cNvPr>
            <p:cNvSpPr/>
            <p:nvPr/>
          </p:nvSpPr>
          <p:spPr>
            <a:xfrm rot="5400000">
              <a:off x="11626616" y="3704947"/>
              <a:ext cx="207978" cy="136157"/>
            </a:xfrm>
            <a:prstGeom prst="actionButtonBackPrevious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01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234</Words>
  <Application>Microsoft Office PowerPoint</Application>
  <PresentationFormat>Widescreen</PresentationFormat>
  <Paragraphs>117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KURMANKHOJAYEV, Daniyar [Student]</dc:creator>
  <cp:lastModifiedBy>KURMANKHOJAYEV, Daniyar [Student]</cp:lastModifiedBy>
  <cp:revision>10</cp:revision>
  <dcterms:created xsi:type="dcterms:W3CDTF">2020-10-14T06:30:35Z</dcterms:created>
  <dcterms:modified xsi:type="dcterms:W3CDTF">2020-10-14T08:00:30Z</dcterms:modified>
</cp:coreProperties>
</file>