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A6C32BC2-F53A-4A06-859C-6F1E2A4DB5B4}">
          <p14:sldIdLst>
            <p14:sldId id="256"/>
            <p14:sldId id="257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2"/>
            <p14:sldId id="29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lvl="1"/>
            <a:r>
              <a:rPr lang="en-US" sz="17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7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FS Module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Debugging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0" y="1887856"/>
            <a:ext cx="495494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2"/>
                </a:solidFill>
              </a:rPr>
              <a:t>const </a:t>
            </a:r>
            <a:r>
              <a:rPr lang="en-US" sz="2400" dirty="0">
                <a:solidFill>
                  <a:schemeClr val="tx2"/>
                </a:solidFill>
              </a:rPr>
              <a:t>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3874810"/>
            <a:ext cx="9854061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2"/>
                </a:solidFill>
              </a:rPr>
              <a:t>const </a:t>
            </a:r>
            <a:r>
              <a:rPr lang="en-US" sz="2400" dirty="0">
                <a:solidFill>
                  <a:schemeClr val="tx2"/>
                </a:solidFill>
              </a:rPr>
              <a:t>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8" y="5132892"/>
            <a:ext cx="985406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2"/>
                </a:solidFill>
              </a:rPr>
              <a:t>const </a:t>
            </a:r>
            <a:r>
              <a:rPr lang="en-US" sz="2400" dirty="0">
                <a:solidFill>
                  <a:schemeClr val="tx2"/>
                </a:solidFill>
              </a:rPr>
              <a:t>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</p:spTree>
    <p:extLst>
      <p:ext uri="{BB962C8B-B14F-4D97-AF65-F5344CB8AC3E}">
        <p14:creationId xmlns=""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2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Publish-Subscribe Pattern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 smtClean="0">
                <a:solidFill>
                  <a:schemeClr val="bg1"/>
                </a:solidFill>
              </a:rPr>
              <a:t>flexible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Eliminate </a:t>
            </a:r>
            <a:r>
              <a:rPr lang="en-US" dirty="0"/>
              <a:t>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 smtClean="0"/>
              <a:t>Simplify </a:t>
            </a:r>
            <a:r>
              <a:rPr lang="en-US" dirty="0"/>
              <a:t>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 smtClean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1203</Words>
  <Application>Microsoft Office PowerPoint</Application>
  <PresentationFormat>По избор</PresentationFormat>
  <Paragraphs>306</Paragraphs>
  <Slides>33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5" baseType="lpstr"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Events</vt:lpstr>
      <vt:lpstr>Events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18</cp:revision>
  <dcterms:created xsi:type="dcterms:W3CDTF">2018-05-23T13:08:44Z</dcterms:created>
  <dcterms:modified xsi:type="dcterms:W3CDTF">2020-11-30T12:04:07Z</dcterms:modified>
  <cp:category>programming;education;software engineering;software development</cp:category>
</cp:coreProperties>
</file>