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9" r:id="rId4"/>
    <p:sldId id="260" r:id="rId5"/>
    <p:sldId id="261" r:id="rId6"/>
    <p:sldId id="263" r:id="rId7"/>
    <p:sldId id="257" r:id="rId8"/>
    <p:sldId id="265" r:id="rId9"/>
    <p:sldId id="264" r:id="rId10"/>
    <p:sldId id="262"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132"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9/16/2016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9/16/2016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9/16/2016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9/16/2016</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 y="3894182"/>
            <a:ext cx="9143996" cy="261610"/>
          </a:xfrm>
          <a:prstGeom prst="rect">
            <a:avLst/>
          </a:prstGeom>
          <a:noFill/>
        </p:spPr>
        <p:txBody>
          <a:bodyPr wrap="square">
            <a:spAutoFit/>
          </a:bodyPr>
          <a:lstStyle/>
          <a:p>
            <a:pPr algn="ctr" fontAlgn="auto">
              <a:spcBef>
                <a:spcPts val="0"/>
              </a:spcBef>
              <a:spcAft>
                <a:spcPts val="0"/>
              </a:spcAft>
              <a:defRPr/>
            </a:pPr>
            <a:r>
              <a:rPr kumimoji="0" lang="en-US" altLang="ko-KR" sz="1100" b="1" dirty="0" smtClean="0">
                <a:solidFill>
                  <a:schemeClr val="tx1">
                    <a:lumMod val="75000"/>
                    <a:lumOff val="25000"/>
                  </a:schemeClr>
                </a:solidFill>
                <a:latin typeface="Arial" pitchFamily="34" charset="0"/>
                <a:cs typeface="Arial" pitchFamily="34" charset="0"/>
              </a:rPr>
              <a:t>Or why should we start a startup</a:t>
            </a:r>
            <a:endParaRPr kumimoji="0" lang="en-US" altLang="ko-KR" sz="11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0" y="3381415"/>
            <a:ext cx="9144000" cy="584775"/>
          </a:xfrm>
          <a:prstGeom prst="rect">
            <a:avLst/>
          </a:prstGeom>
          <a:noFill/>
          <a:ln w="9525">
            <a:noFill/>
            <a:miter lim="800000"/>
            <a:headEnd/>
            <a:tailEnd/>
          </a:ln>
        </p:spPr>
        <p:txBody>
          <a:bodyPr wrap="square">
            <a:spAutoFit/>
          </a:bodyPr>
          <a:lstStyle/>
          <a:p>
            <a:pPr algn="ctr"/>
            <a:r>
              <a:rPr lang="en-US" altLang="ko-KR" sz="3200" b="1" dirty="0" smtClean="0">
                <a:solidFill>
                  <a:schemeClr val="tx1">
                    <a:lumMod val="75000"/>
                    <a:lumOff val="25000"/>
                  </a:schemeClr>
                </a:solidFill>
                <a:latin typeface="Arial" pitchFamily="34" charset="0"/>
                <a:ea typeface="맑은 고딕" pitchFamily="50" charset="-127"/>
                <a:cs typeface="Arial" pitchFamily="34" charset="0"/>
              </a:rPr>
              <a:t>General Ideas</a:t>
            </a:r>
            <a:endParaRPr lang="en-US" altLang="ko-KR" sz="3200" b="1" dirty="0" smtClean="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4103244" y="4398238"/>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Possible but useless</a:t>
            </a:r>
            <a:endParaRPr lang="ko-KR" altLang="en-US" dirty="0"/>
          </a:p>
        </p:txBody>
      </p:sp>
      <p:sp>
        <p:nvSpPr>
          <p:cNvPr id="2" name="Content Placeholder 1"/>
          <p:cNvSpPr>
            <a:spLocks noGrp="1"/>
          </p:cNvSpPr>
          <p:nvPr>
            <p:ph idx="1"/>
          </p:nvPr>
        </p:nvSpPr>
        <p:spPr/>
        <p:txBody>
          <a:bodyPr/>
          <a:lstStyle/>
          <a:p>
            <a:pPr lvl="0"/>
            <a:r>
              <a:rPr lang="en-US" b="1" dirty="0" smtClean="0"/>
              <a:t>Or what could Marty </a:t>
            </a:r>
            <a:r>
              <a:rPr lang="en-US" b="1" dirty="0" err="1" smtClean="0"/>
              <a:t>McFly</a:t>
            </a:r>
            <a:r>
              <a:rPr lang="en-US" b="1" dirty="0" smtClean="0"/>
              <a:t> teach us</a:t>
            </a:r>
            <a:endParaRPr lang="en-US" b="1" dirty="0"/>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Look at Marty’s tie (ties): does he really need</a:t>
            </a:r>
            <a:r>
              <a:rPr lang="ru-RU" altLang="ko-KR" dirty="0" smtClean="0">
                <a:latin typeface="Arial" pitchFamily="34" charset="0"/>
                <a:cs typeface="Arial" pitchFamily="34" charset="0"/>
              </a:rPr>
              <a:t/>
            </a:r>
            <a:br>
              <a:rPr lang="ru-RU" altLang="ko-KR" dirty="0" smtClean="0">
                <a:latin typeface="Arial" pitchFamily="34" charset="0"/>
                <a:cs typeface="Arial" pitchFamily="34" charset="0"/>
              </a:rPr>
            </a:br>
            <a:r>
              <a:rPr lang="en-US" altLang="ko-KR" dirty="0" smtClean="0">
                <a:latin typeface="Arial" pitchFamily="34" charset="0"/>
                <a:cs typeface="Arial" pitchFamily="34" charset="0"/>
              </a:rPr>
              <a:t>BOTH ties on his neck? So why does he</a:t>
            </a:r>
            <a:r>
              <a:rPr lang="ru-RU" altLang="ko-KR" dirty="0" smtClean="0">
                <a:latin typeface="Arial" pitchFamily="34" charset="0"/>
                <a:cs typeface="Arial" pitchFamily="34" charset="0"/>
              </a:rPr>
              <a:t/>
            </a:r>
            <a:br>
              <a:rPr lang="ru-RU" altLang="ko-KR" dirty="0" smtClean="0">
                <a:latin typeface="Arial" pitchFamily="34" charset="0"/>
                <a:cs typeface="Arial" pitchFamily="34" charset="0"/>
              </a:rPr>
            </a:br>
            <a:r>
              <a:rPr lang="en-US" altLang="ko-KR" dirty="0" smtClean="0">
                <a:latin typeface="Arial" pitchFamily="34" charset="0"/>
                <a:cs typeface="Arial" pitchFamily="34" charset="0"/>
              </a:rPr>
              <a:t>wear this stuff instead of a simple cravat?</a:t>
            </a:r>
            <a:endParaRPr lang="en-US" altLang="ko-KR" dirty="0"/>
          </a:p>
          <a:p>
            <a:r>
              <a:rPr lang="en-US" altLang="ko-KR" dirty="0" smtClean="0"/>
              <a:t>My answer is: because somebody was thinking</a:t>
            </a:r>
            <a:r>
              <a:rPr lang="ru-RU" altLang="ko-KR" dirty="0" smtClean="0"/>
              <a:t/>
            </a:r>
            <a:br>
              <a:rPr lang="ru-RU" altLang="ko-KR" dirty="0" smtClean="0"/>
            </a:br>
            <a:r>
              <a:rPr lang="en-US" altLang="ko-KR" dirty="0" smtClean="0"/>
              <a:t>not of what Marty really </a:t>
            </a:r>
            <a:r>
              <a:rPr lang="en-US" altLang="ko-KR" b="1" i="1" dirty="0" smtClean="0"/>
              <a:t>needs</a:t>
            </a:r>
            <a:r>
              <a:rPr lang="en-US" altLang="ko-KR" dirty="0" smtClean="0"/>
              <a:t>, but just of what</a:t>
            </a:r>
            <a:br>
              <a:rPr lang="en-US" altLang="ko-KR" dirty="0" smtClean="0"/>
            </a:br>
            <a:r>
              <a:rPr lang="en-US" altLang="ko-KR" dirty="0" smtClean="0"/>
              <a:t>this</a:t>
            </a:r>
            <a:r>
              <a:rPr lang="en-US" altLang="ko-KR" dirty="0"/>
              <a:t> </a:t>
            </a:r>
            <a:r>
              <a:rPr lang="en-US" altLang="ko-KR" dirty="0" smtClean="0"/>
              <a:t>“somebody” </a:t>
            </a:r>
            <a:r>
              <a:rPr lang="en-US" altLang="ko-KR" b="1" i="1" dirty="0" smtClean="0"/>
              <a:t>can</a:t>
            </a:r>
            <a:r>
              <a:rPr lang="en-US" altLang="ko-KR" dirty="0" smtClean="0"/>
              <a:t> do for him.</a:t>
            </a:r>
          </a:p>
          <a:p>
            <a:endParaRPr lang="en-US" altLang="ko-KR" dirty="0" smtClean="0">
              <a:latin typeface="Arial" pitchFamily="34" charset="0"/>
              <a:cs typeface="Arial" pitchFamily="34" charset="0"/>
            </a:endParaRPr>
          </a:p>
          <a:p>
            <a:r>
              <a:rPr lang="en-US" altLang="ko-KR" dirty="0" smtClean="0">
                <a:latin typeface="Arial" pitchFamily="34" charset="0"/>
                <a:cs typeface="Arial" pitchFamily="34" charset="0"/>
              </a:rPr>
              <a:t>My mobile knows current time in Taipei, and it has</a:t>
            </a:r>
            <a:r>
              <a:rPr lang="ru-RU" altLang="ko-KR" dirty="0" smtClean="0">
                <a:latin typeface="Arial" pitchFamily="34" charset="0"/>
                <a:cs typeface="Arial" pitchFamily="34" charset="0"/>
              </a:rPr>
              <a:t/>
            </a:r>
            <a:br>
              <a:rPr lang="ru-RU" altLang="ko-KR" dirty="0" smtClean="0">
                <a:latin typeface="Arial" pitchFamily="34" charset="0"/>
                <a:cs typeface="Arial" pitchFamily="34" charset="0"/>
              </a:rPr>
            </a:br>
            <a:r>
              <a:rPr lang="en-US" altLang="ko-KR" dirty="0" smtClean="0">
                <a:latin typeface="Arial" pitchFamily="34" charset="0"/>
                <a:cs typeface="Arial" pitchFamily="34" charset="0"/>
              </a:rPr>
              <a:t>15</a:t>
            </a:r>
            <a:r>
              <a:rPr lang="en-US" altLang="ko-KR" dirty="0" smtClean="0"/>
              <a:t> different keyboard layouts… I never have been</a:t>
            </a:r>
            <a:r>
              <a:rPr lang="ru-RU" altLang="ko-KR" dirty="0" smtClean="0"/>
              <a:t/>
            </a:r>
            <a:br>
              <a:rPr lang="ru-RU" altLang="ko-KR" dirty="0" smtClean="0"/>
            </a:br>
            <a:r>
              <a:rPr lang="en-US" altLang="ko-KR" dirty="0" smtClean="0"/>
              <a:t>to Taipei, but I have to have difficulties in changing current time and switching between layouts. All because this ugly “somebody” didn’t think of what I would actually need, but only of what he can do for me.</a:t>
            </a:r>
            <a:endParaRPr lang="ko-KR" altLang="en-US" dirty="0">
              <a:latin typeface="Arial" pitchFamily="34" charset="0"/>
              <a:cs typeface="Arial" pitchFamily="34" charset="0"/>
            </a:endParaRPr>
          </a:p>
        </p:txBody>
      </p:sp>
      <p:pic>
        <p:nvPicPr>
          <p:cNvPr id="1028" name="Picture 4" descr="http://cdn.shopify.com/s/files/1/0669/6583/products/windowslivewriterbacktothefuturecontinue.part2-101a8513_1024x1024.jpg?v=14456290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1161" y="1664245"/>
            <a:ext cx="2471663" cy="185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07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Useful but impossible</a:t>
            </a:r>
            <a:endParaRPr lang="ko-KR" altLang="en-US" dirty="0"/>
          </a:p>
        </p:txBody>
      </p:sp>
      <p:sp>
        <p:nvSpPr>
          <p:cNvPr id="2" name="Content Placeholder 1"/>
          <p:cNvSpPr>
            <a:spLocks noGrp="1"/>
          </p:cNvSpPr>
          <p:nvPr>
            <p:ph idx="1"/>
          </p:nvPr>
        </p:nvSpPr>
        <p:spPr/>
        <p:txBody>
          <a:bodyPr/>
          <a:lstStyle/>
          <a:p>
            <a:pPr lvl="0"/>
            <a:r>
              <a:rPr lang="en-US" b="1" dirty="0" smtClean="0"/>
              <a:t>Or what could Neo teach us</a:t>
            </a:r>
            <a:endParaRPr lang="en-US" b="1" dirty="0"/>
          </a:p>
        </p:txBody>
      </p:sp>
      <p:sp>
        <p:nvSpPr>
          <p:cNvPr id="5" name="Content Placeholder 4"/>
          <p:cNvSpPr>
            <a:spLocks noGrp="1"/>
          </p:cNvSpPr>
          <p:nvPr>
            <p:ph idx="10"/>
          </p:nvPr>
        </p:nvSpPr>
        <p:spPr/>
        <p:txBody>
          <a:bodyPr/>
          <a:lstStyle/>
          <a:p>
            <a:pPr marL="1440000"/>
            <a:r>
              <a:rPr lang="en-US" altLang="ko-KR" dirty="0" smtClean="0"/>
              <a:t>Actually, Neo wouldn’t be teaching at all. He would just give us an old fashioned Nokia to use it as a gate for uploading a </a:t>
            </a:r>
            <a:r>
              <a:rPr lang="en-US" altLang="ko-KR" i="1" dirty="0" smtClean="0"/>
              <a:t>program</a:t>
            </a:r>
            <a:r>
              <a:rPr lang="en-US" altLang="ko-KR" dirty="0" smtClean="0"/>
              <a:t>. As the movie demonstrates, this allows him to teach you to drive a helicopter, to become a martial arts guru and many other things in just a dozen of seconds.</a:t>
            </a:r>
          </a:p>
          <a:p>
            <a:pPr marL="1440000"/>
            <a:r>
              <a:rPr lang="en-US" altLang="ko-KR" dirty="0" smtClean="0">
                <a:latin typeface="Arial" pitchFamily="34" charset="0"/>
                <a:cs typeface="Arial" pitchFamily="34" charset="0"/>
              </a:rPr>
              <a:t>Neo thinks not about what he can do (and if he really can do it at all), but Leo knows what we </a:t>
            </a:r>
            <a:r>
              <a:rPr lang="en-US" altLang="ko-KR" b="1" i="1" dirty="0" smtClean="0">
                <a:latin typeface="Arial" pitchFamily="34" charset="0"/>
                <a:cs typeface="Arial" pitchFamily="34" charset="0"/>
              </a:rPr>
              <a:t>need</a:t>
            </a:r>
            <a:r>
              <a:rPr lang="en-US" altLang="ko-KR" dirty="0" smtClean="0">
                <a:latin typeface="Arial" pitchFamily="34" charset="0"/>
                <a:cs typeface="Arial" pitchFamily="34" charset="0"/>
              </a:rPr>
              <a:t>.</a:t>
            </a:r>
          </a:p>
          <a:p>
            <a:pPr marL="1440000"/>
            <a:endParaRPr lang="en-US" altLang="ko-KR" dirty="0" smtClean="0">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899592" y="1664245"/>
            <a:ext cx="2722349" cy="1483569"/>
          </a:xfrm>
          <a:prstGeom prst="rect">
            <a:avLst/>
          </a:prstGeom>
        </p:spPr>
      </p:pic>
    </p:spTree>
    <p:extLst>
      <p:ext uri="{BB962C8B-B14F-4D97-AF65-F5344CB8AC3E}">
        <p14:creationId xmlns:p14="http://schemas.microsoft.com/office/powerpoint/2010/main" val="79002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From ENIAC to Pokémon Go</a:t>
            </a:r>
            <a:endParaRPr lang="ko-KR" altLang="en-US" dirty="0"/>
          </a:p>
        </p:txBody>
      </p:sp>
      <p:sp>
        <p:nvSpPr>
          <p:cNvPr id="2" name="Content Placeholder 1"/>
          <p:cNvSpPr>
            <a:spLocks noGrp="1"/>
          </p:cNvSpPr>
          <p:nvPr>
            <p:ph idx="1"/>
          </p:nvPr>
        </p:nvSpPr>
        <p:spPr/>
        <p:txBody>
          <a:bodyPr/>
          <a:lstStyle/>
          <a:p>
            <a:pPr lvl="0"/>
            <a:r>
              <a:rPr lang="en-US" altLang="ko-KR" b="1" dirty="0" smtClean="0"/>
              <a:t>Or what would IT industry history teach us</a:t>
            </a:r>
            <a:endParaRPr lang="en-US" b="1" dirty="0"/>
          </a:p>
        </p:txBody>
      </p:sp>
      <p:sp>
        <p:nvSpPr>
          <p:cNvPr id="5" name="Content Placeholder 4"/>
          <p:cNvSpPr>
            <a:spLocks noGrp="1"/>
          </p:cNvSpPr>
          <p:nvPr>
            <p:ph idx="10"/>
          </p:nvPr>
        </p:nvSpPr>
        <p:spPr/>
        <p:txBody>
          <a:bodyPr/>
          <a:lstStyle/>
          <a:p>
            <a:r>
              <a:rPr lang="en-US" altLang="ko-KR" dirty="0">
                <a:latin typeface="Arial" pitchFamily="34" charset="0"/>
                <a:cs typeface="Arial" pitchFamily="34" charset="0"/>
              </a:rPr>
              <a:t>This </a:t>
            </a:r>
            <a:r>
              <a:rPr lang="en-US" altLang="ko-KR" dirty="0" smtClean="0">
                <a:latin typeface="Arial" pitchFamily="34" charset="0"/>
                <a:cs typeface="Arial" pitchFamily="34" charset="0"/>
              </a:rPr>
              <a:t>is a very disputable opinion, but the Information Technologies walks from the point when people needed plenty of things which they cannot get to the point when everything is possible, but nobody really needs nothing. It started with Neo without even ENIAC at hand and will finish with Marty </a:t>
            </a:r>
            <a:r>
              <a:rPr lang="en-US" altLang="ko-KR" dirty="0" err="1" smtClean="0">
                <a:latin typeface="Arial" pitchFamily="34" charset="0"/>
                <a:cs typeface="Arial" pitchFamily="34" charset="0"/>
              </a:rPr>
              <a:t>McFly</a:t>
            </a:r>
            <a:r>
              <a:rPr lang="en-US" altLang="ko-KR" dirty="0" smtClean="0">
                <a:latin typeface="Arial" pitchFamily="34" charset="0"/>
                <a:cs typeface="Arial" pitchFamily="34" charset="0"/>
              </a:rPr>
              <a:t> </a:t>
            </a:r>
            <a:r>
              <a:rPr lang="en-US" altLang="ko-KR" dirty="0"/>
              <a:t>playing </a:t>
            </a:r>
            <a:r>
              <a:rPr lang="en-US" altLang="ko-KR" dirty="0" smtClean="0"/>
              <a:t>Pokémon Go.</a:t>
            </a:r>
          </a:p>
          <a:p>
            <a:r>
              <a:rPr lang="en-US" altLang="ko-KR" dirty="0" smtClean="0">
                <a:latin typeface="Arial" pitchFamily="34" charset="0"/>
                <a:cs typeface="Arial" pitchFamily="34" charset="0"/>
              </a:rPr>
              <a:t>Fortunately we are on the half-way: we are already capable of doing something while there are many of useful things that haven’t been invented yet.</a:t>
            </a:r>
          </a:p>
          <a:p>
            <a:endParaRPr lang="en-US" altLang="ko-KR" dirty="0"/>
          </a:p>
          <a:p>
            <a:r>
              <a:rPr lang="en-US" altLang="ko-KR" dirty="0" smtClean="0">
                <a:latin typeface="Arial" pitchFamily="34" charset="0"/>
                <a:cs typeface="Arial" pitchFamily="34" charset="0"/>
              </a:rPr>
              <a:t>Lets return to Neo: he knows that people need to study different things, for example, languages. We know from our experience that this is very tough thing (and we dream of this magic Nokia that would allow us to skip this boring process of memorizing). The improvement </a:t>
            </a:r>
            <a:r>
              <a:rPr lang="en-US" altLang="ko-KR" dirty="0" smtClean="0"/>
              <a:t>of the process of studying would be a real break-through, even if it would help us just </a:t>
            </a:r>
            <a:r>
              <a:rPr lang="en-US" altLang="ko-KR" i="1" dirty="0" smtClean="0"/>
              <a:t>a little bit</a:t>
            </a:r>
            <a:r>
              <a:rPr lang="en-US" altLang="ko-KR" dirty="0" smtClean="0"/>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33706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Yesterday is history, tomorrow is a mystery</a:t>
            </a:r>
            <a:endParaRPr lang="ko-KR" altLang="en-US" dirty="0"/>
          </a:p>
        </p:txBody>
      </p:sp>
      <p:sp>
        <p:nvSpPr>
          <p:cNvPr id="2" name="Content Placeholder 1"/>
          <p:cNvSpPr>
            <a:spLocks noGrp="1"/>
          </p:cNvSpPr>
          <p:nvPr>
            <p:ph idx="1"/>
          </p:nvPr>
        </p:nvSpPr>
        <p:spPr/>
        <p:txBody>
          <a:bodyPr/>
          <a:lstStyle/>
          <a:p>
            <a:pPr lvl="0"/>
            <a:r>
              <a:rPr lang="en-US" altLang="ko-KR" dirty="0" smtClean="0"/>
              <a:t>But today is a gift (that is why it is called the </a:t>
            </a:r>
            <a:r>
              <a:rPr lang="en-US" altLang="ko-KR" b="1" dirty="0" smtClean="0"/>
              <a:t>Present</a:t>
            </a:r>
            <a:r>
              <a:rPr lang="en-US" altLang="ko-KR" dirty="0" smtClean="0"/>
              <a:t>)</a:t>
            </a:r>
            <a:endParaRPr lang="en-US" b="1" dirty="0"/>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So what do we have now? There are plenty of books, programs, software for language studying and millions of people still don’t know even a second language.</a:t>
            </a:r>
          </a:p>
          <a:p>
            <a:r>
              <a:rPr lang="en-US" altLang="ko-KR" dirty="0" smtClean="0">
                <a:latin typeface="Arial" pitchFamily="34" charset="0"/>
                <a:cs typeface="Arial" pitchFamily="34" charset="0"/>
              </a:rPr>
              <a:t>Lets summarize the staff we have, retrieve the ideas beneath it and find what we lack.</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32814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Software</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Below I would simply enumerate the software for studying languages (to be expanded):</a:t>
            </a:r>
            <a:endParaRPr lang="en-US" altLang="ko-KR" dirty="0">
              <a:latin typeface="Arial" pitchFamily="34" charset="0"/>
              <a:cs typeface="Arial" pitchFamily="34" charset="0"/>
            </a:endParaRPr>
          </a:p>
          <a:p>
            <a:pPr>
              <a:buFont typeface="Wingdings" pitchFamily="2" charset="2"/>
              <a:buChar char="ü"/>
            </a:pPr>
            <a:r>
              <a:rPr lang="en-US" altLang="ko-KR" dirty="0" smtClean="0">
                <a:latin typeface="Arial" pitchFamily="34" charset="0"/>
                <a:cs typeface="Arial" pitchFamily="34" charset="0"/>
              </a:rPr>
              <a:t>Rosetta Stone</a:t>
            </a:r>
          </a:p>
          <a:p>
            <a:pPr>
              <a:buFont typeface="Wingdings" pitchFamily="2" charset="2"/>
              <a:buChar char="ü"/>
            </a:pPr>
            <a:r>
              <a:rPr lang="en-US" altLang="ko-KR" dirty="0" err="1" smtClean="0"/>
              <a:t>Duolingo</a:t>
            </a:r>
            <a:endParaRPr lang="en-US" altLang="ko-KR" dirty="0" smtClean="0">
              <a:latin typeface="Arial" pitchFamily="34" charset="0"/>
              <a:cs typeface="Arial" pitchFamily="34" charset="0"/>
            </a:endParaRPr>
          </a:p>
          <a:p>
            <a:pPr>
              <a:buFont typeface="Wingdings" pitchFamily="2" charset="2"/>
              <a:buChar char="ü"/>
            </a:pPr>
            <a:r>
              <a:rPr lang="en-US" altLang="ko-KR" dirty="0" err="1" smtClean="0"/>
              <a:t>Lingualeo</a:t>
            </a:r>
            <a:endParaRPr lang="en-US" altLang="ko-KR" dirty="0" smtClean="0"/>
          </a:p>
          <a:p>
            <a:pPr>
              <a:buFont typeface="Wingdings" pitchFamily="2" charset="2"/>
              <a:buChar char="ü"/>
            </a:pPr>
            <a:r>
              <a:rPr lang="en-US" altLang="ko-KR" dirty="0" err="1" smtClean="0"/>
              <a:t>Memrize</a:t>
            </a:r>
            <a:endParaRPr lang="en-US" altLang="ko-KR" dirty="0" smtClean="0"/>
          </a:p>
          <a:p>
            <a:pPr>
              <a:buFont typeface="Wingdings" pitchFamily="2" charset="2"/>
              <a:buChar char="ü"/>
            </a:pPr>
            <a:r>
              <a:rPr lang="en-US" altLang="ko-KR" dirty="0" smtClean="0">
                <a:latin typeface="Arial" pitchFamily="34" charset="0"/>
                <a:cs typeface="Arial" pitchFamily="34" charset="0"/>
              </a:rPr>
              <a:t>…</a:t>
            </a:r>
            <a:endParaRPr lang="en-US" altLang="ko-KR"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What do we </a:t>
            </a:r>
            <a:r>
              <a:rPr lang="en-US" dirty="0"/>
              <a:t>have for today</a:t>
            </a:r>
            <a:endParaRPr lang="en-US" dirty="0"/>
          </a:p>
        </p:txBody>
      </p:sp>
    </p:spTree>
    <p:extLst>
      <p:ext uri="{BB962C8B-B14F-4D97-AF65-F5344CB8AC3E}">
        <p14:creationId xmlns:p14="http://schemas.microsoft.com/office/powerpoint/2010/main" val="2090594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Methods</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Below is the list of methods that worth mention (to be expanded):</a:t>
            </a:r>
            <a:endParaRPr lang="en-US" altLang="ko-KR" dirty="0">
              <a:latin typeface="Arial" pitchFamily="34" charset="0"/>
              <a:cs typeface="Arial" pitchFamily="34" charset="0"/>
            </a:endParaRPr>
          </a:p>
          <a:p>
            <a:pPr>
              <a:buFont typeface="Wingdings" pitchFamily="2" charset="2"/>
              <a:buChar char="ü"/>
            </a:pPr>
            <a:r>
              <a:rPr lang="en-US" altLang="ko-KR" dirty="0" smtClean="0">
                <a:latin typeface="Arial" pitchFamily="34" charset="0"/>
                <a:cs typeface="Arial" pitchFamily="34" charset="0"/>
              </a:rPr>
              <a:t>Ilya Frank’s reading method</a:t>
            </a:r>
          </a:p>
          <a:p>
            <a:pPr>
              <a:buFont typeface="Wingdings" pitchFamily="2" charset="2"/>
              <a:buChar char="ü"/>
            </a:pPr>
            <a:r>
              <a:rPr lang="en-US" altLang="ko-KR" dirty="0" smtClean="0"/>
              <a:t>Anti Bonk</a:t>
            </a:r>
          </a:p>
          <a:p>
            <a:pPr>
              <a:buFont typeface="Wingdings" pitchFamily="2" charset="2"/>
              <a:buChar char="ü"/>
            </a:pPr>
            <a:r>
              <a:rPr lang="en-US" altLang="ko-KR" dirty="0" smtClean="0"/>
              <a:t>Andrey </a:t>
            </a:r>
            <a:r>
              <a:rPr lang="en-US" altLang="ko-KR" dirty="0" err="1" smtClean="0"/>
              <a:t>Piskunov’s</a:t>
            </a:r>
            <a:r>
              <a:rPr lang="en-US" altLang="ko-KR" dirty="0" smtClean="0"/>
              <a:t> ideas</a:t>
            </a:r>
            <a:endParaRPr lang="en-US" altLang="ko-KR" dirty="0" smtClean="0">
              <a:latin typeface="Arial" pitchFamily="34" charset="0"/>
              <a:cs typeface="Arial" pitchFamily="34" charset="0"/>
            </a:endParaRPr>
          </a:p>
          <a:p>
            <a:pPr>
              <a:buFont typeface="Wingdings" pitchFamily="2" charset="2"/>
              <a:buChar char="ü"/>
            </a:pPr>
            <a:r>
              <a:rPr lang="en-US" altLang="ko-KR" dirty="0" smtClean="0">
                <a:latin typeface="Arial" pitchFamily="34" charset="0"/>
                <a:cs typeface="Arial" pitchFamily="34" charset="0"/>
              </a:rPr>
              <a:t>…</a:t>
            </a:r>
            <a:endParaRPr lang="en-US" altLang="ko-KR"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What do we have for today</a:t>
            </a:r>
            <a:endParaRPr lang="en-US" dirty="0"/>
          </a:p>
        </p:txBody>
      </p:sp>
    </p:spTree>
    <p:extLst>
      <p:ext uri="{BB962C8B-B14F-4D97-AF65-F5344CB8AC3E}">
        <p14:creationId xmlns:p14="http://schemas.microsoft.com/office/powerpoint/2010/main" val="3728611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dirty="0"/>
              <a:t>Click to edit text styles </a:t>
            </a:r>
            <a:r>
              <a:rPr lang="en-US" b="1" dirty="0" smtClean="0">
                <a:latin typeface="Arial" pitchFamily="34" charset="0"/>
                <a:cs typeface="Arial" pitchFamily="34" charset="0"/>
              </a:rPr>
              <a:t>- Widescreen(16:9)</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en-US" altLang="ko-KR" dirty="0"/>
              <a:t>Free PPT _ Click to add title</a:t>
            </a:r>
            <a:endParaRPr lang="en-US" dirty="0"/>
          </a:p>
        </p:txBody>
      </p:sp>
    </p:spTree>
    <p:extLst>
      <p:ext uri="{BB962C8B-B14F-4D97-AF65-F5344CB8AC3E}">
        <p14:creationId xmlns:p14="http://schemas.microsoft.com/office/powerpoint/2010/main" val="2598629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Free PPT _ Click to add title</a:t>
            </a:r>
            <a:endParaRPr lang="ko-KR" altLang="en-US" dirty="0"/>
          </a:p>
        </p:txBody>
      </p:sp>
      <p:sp>
        <p:nvSpPr>
          <p:cNvPr id="2" name="Content Placeholder 1"/>
          <p:cNvSpPr>
            <a:spLocks noGrp="1"/>
          </p:cNvSpPr>
          <p:nvPr>
            <p:ph idx="1"/>
          </p:nvPr>
        </p:nvSpPr>
        <p:spPr/>
        <p:txBody>
          <a:bodyPr/>
          <a:lstStyle/>
          <a:p>
            <a:pPr lvl="0"/>
            <a:r>
              <a:rPr lang="en-US" altLang="ko-KR" b="1" dirty="0"/>
              <a:t>Click to </a:t>
            </a:r>
            <a:r>
              <a:rPr lang="en-US" altLang="ko-KR" b="1" dirty="0" smtClean="0"/>
              <a:t>edit text styles </a:t>
            </a:r>
            <a:r>
              <a:rPr lang="en-US" b="1" dirty="0" smtClean="0"/>
              <a:t>- </a:t>
            </a:r>
            <a:r>
              <a:rPr lang="en-US" b="1" dirty="0"/>
              <a:t>Widescreen(16:9</a:t>
            </a:r>
            <a:r>
              <a:rPr lang="en-US" b="1" dirty="0" smtClean="0"/>
              <a:t>)</a:t>
            </a:r>
            <a:endParaRPr lang="en-US" b="1" dirty="0"/>
          </a:p>
        </p:txBody>
      </p:sp>
      <p:sp>
        <p:nvSpPr>
          <p:cNvPr id="5" name="Content Placeholder 4"/>
          <p:cNvSpPr>
            <a:spLocks noGrp="1"/>
          </p:cNvSpPr>
          <p:nvPr>
            <p:ph idx="10"/>
          </p:nvPr>
        </p:nvSpPr>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2632240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702</Words>
  <Application>Microsoft Office PowerPoint</Application>
  <PresentationFormat>On-screen Show (16:9)</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맑은 고딕</vt:lpstr>
      <vt:lpstr>Arial</vt:lpstr>
      <vt:lpstr>Calibri</vt:lpstr>
      <vt:lpstr>Wingdings</vt:lpstr>
      <vt:lpstr>Office Theme</vt:lpstr>
      <vt:lpstr>Custom Design</vt:lpstr>
      <vt:lpstr>PowerPoint Presentation</vt:lpstr>
      <vt:lpstr>Possible but useless</vt:lpstr>
      <vt:lpstr>Useful but impossible</vt:lpstr>
      <vt:lpstr>From ENIAC to Pokémon Go</vt:lpstr>
      <vt:lpstr>Yesterday is history, tomorrow is a mystery</vt:lpstr>
      <vt:lpstr>What do we have for today</vt:lpstr>
      <vt:lpstr>What do we have for today</vt:lpstr>
      <vt:lpstr> Free PPT _ Click to add title</vt:lpstr>
      <vt:lpstr>Free PPT _ Click to add title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Kuzminov, Dmitrii (NIH/NLM/NCBI) [C]</cp:lastModifiedBy>
  <cp:revision>52</cp:revision>
  <dcterms:created xsi:type="dcterms:W3CDTF">2014-04-01T16:27:38Z</dcterms:created>
  <dcterms:modified xsi:type="dcterms:W3CDTF">2016-09-17T01:50:40Z</dcterms:modified>
</cp:coreProperties>
</file>