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handoutMasterIdLst>
    <p:handoutMasterId r:id="rId24"/>
  </p:handoutMasterIdLst>
  <p:sldIdLst>
    <p:sldId id="573" r:id="rId2"/>
    <p:sldId id="898" r:id="rId3"/>
    <p:sldId id="955" r:id="rId4"/>
    <p:sldId id="899" r:id="rId5"/>
    <p:sldId id="957" r:id="rId6"/>
    <p:sldId id="947" r:id="rId7"/>
    <p:sldId id="948" r:id="rId8"/>
    <p:sldId id="949" r:id="rId9"/>
    <p:sldId id="954" r:id="rId10"/>
    <p:sldId id="950" r:id="rId11"/>
    <p:sldId id="956" r:id="rId12"/>
    <p:sldId id="951" r:id="rId13"/>
    <p:sldId id="958" r:id="rId14"/>
    <p:sldId id="959" r:id="rId15"/>
    <p:sldId id="960" r:id="rId16"/>
    <p:sldId id="953" r:id="rId17"/>
    <p:sldId id="952" r:id="rId18"/>
    <p:sldId id="961" r:id="rId19"/>
    <p:sldId id="962" r:id="rId20"/>
    <p:sldId id="963" r:id="rId21"/>
    <p:sldId id="884" r:id="rId22"/>
  </p:sldIdLst>
  <p:sldSz cx="12192000"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rporate Internal Template" id="{2C9DC1DC-DC52-4730-B7DA-888882CCC10D}">
          <p14:sldIdLst>
            <p14:sldId id="573"/>
          </p14:sldIdLst>
        </p14:section>
        <p14:section name="Usage Guidelines" id="{9FBA792A-A1D8-465D-9847-07C02E4F48F3}">
          <p14:sldIdLst>
            <p14:sldId id="898"/>
            <p14:sldId id="955"/>
            <p14:sldId id="899"/>
            <p14:sldId id="957"/>
            <p14:sldId id="947"/>
            <p14:sldId id="948"/>
            <p14:sldId id="949"/>
            <p14:sldId id="954"/>
            <p14:sldId id="950"/>
            <p14:sldId id="956"/>
            <p14:sldId id="951"/>
            <p14:sldId id="958"/>
            <p14:sldId id="959"/>
            <p14:sldId id="960"/>
            <p14:sldId id="953"/>
            <p14:sldId id="952"/>
            <p14:sldId id="961"/>
            <p14:sldId id="962"/>
            <p14:sldId id="963"/>
          </p14:sldIdLst>
        </p14:section>
        <p14:section name="Slide Types" id="{DBF0F1FC-5A7F-4CF0-8306-5887B4B82216}">
          <p14:sldIdLst>
            <p14:sldId id="884"/>
          </p14:sldIdLst>
        </p14:section>
        <p14:section name="Typesheets" id="{6ED16060-A57D-433E-A389-48DC57B86C38}">
          <p14:sldIdLst/>
        </p14:section>
        <p14:section name="Design Elements" id="{5F86DB03-7665-4B34-8347-A8A8770292DD}">
          <p14:sldIdLst/>
        </p14:section>
        <p14:section name="Badges" id="{108E885C-6913-4B63-A69E-DB12D685001A}">
          <p14:sldIdLst/>
        </p14:section>
        <p14:section name="Sample Layouts" id="{571B1CF6-11AF-4E2D-BA41-052FF15F425A}">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yler Lynch" initials="TL" lastIdx="4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050"/>
    <a:srgbClr val="190000"/>
    <a:srgbClr val="F816D8"/>
    <a:srgbClr val="DDDFE5"/>
    <a:srgbClr val="F2F2F2"/>
    <a:srgbClr val="6AB19B"/>
    <a:srgbClr val="E04F4F"/>
    <a:srgbClr val="294D42"/>
    <a:srgbClr val="000000"/>
    <a:srgbClr val="DE45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196" autoAdjust="0"/>
  </p:normalViewPr>
  <p:slideViewPr>
    <p:cSldViewPr snapToGrid="0">
      <p:cViewPr varScale="1">
        <p:scale>
          <a:sx n="60" d="100"/>
          <a:sy n="60" d="100"/>
        </p:scale>
        <p:origin x="72" y="1266"/>
      </p:cViewPr>
      <p:guideLst/>
    </p:cSldViewPr>
  </p:slideViewPr>
  <p:outlineViewPr>
    <p:cViewPr>
      <p:scale>
        <a:sx n="33" d="100"/>
        <a:sy n="33" d="100"/>
      </p:scale>
      <p:origin x="0" y="-49468"/>
    </p:cViewPr>
  </p:outlineViewPr>
  <p:notesTextViewPr>
    <p:cViewPr>
      <p:scale>
        <a:sx n="3" d="2"/>
        <a:sy n="3" d="2"/>
      </p:scale>
      <p:origin x="0" y="0"/>
    </p:cViewPr>
  </p:notesTextViewPr>
  <p:sorterViewPr>
    <p:cViewPr varScale="1">
      <p:scale>
        <a:sx n="1" d="1"/>
        <a:sy n="1" d="1"/>
      </p:scale>
      <p:origin x="0" y="-20660"/>
    </p:cViewPr>
  </p:sorterViewPr>
  <p:notesViewPr>
    <p:cSldViewPr snapToGrid="0">
      <p:cViewPr varScale="1">
        <p:scale>
          <a:sx n="116" d="100"/>
          <a:sy n="116" d="100"/>
        </p:scale>
        <p:origin x="4428" y="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484094" y="8591550"/>
            <a:ext cx="2811555" cy="298018"/>
          </a:xfrm>
          <a:prstGeom prst="rect">
            <a:avLst/>
          </a:prstGeom>
        </p:spPr>
        <p:txBody>
          <a:bodyPr vert="horz" lIns="0" tIns="0" rIns="0" bIns="0" rtlCol="0" anchor="b"/>
          <a:lstStyle>
            <a:lvl1pPr algn="l">
              <a:defRPr sz="1200"/>
            </a:lvl1pPr>
          </a:lstStyle>
          <a:p>
            <a:pPr>
              <a:lnSpc>
                <a:spcPct val="93000"/>
              </a:lnSpc>
            </a:pPr>
            <a:endPara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5" name="Slide Number Placeholder 4"/>
          <p:cNvSpPr>
            <a:spLocks noGrp="1"/>
          </p:cNvSpPr>
          <p:nvPr>
            <p:ph type="sldNum" sz="quarter" idx="3"/>
          </p:nvPr>
        </p:nvSpPr>
        <p:spPr>
          <a:xfrm>
            <a:off x="5203825" y="8591550"/>
            <a:ext cx="1186217" cy="298018"/>
          </a:xfrm>
          <a:prstGeom prst="rect">
            <a:avLst/>
          </a:prstGeom>
        </p:spPr>
        <p:txBody>
          <a:bodyPr vert="horz" lIns="0" tIns="0" rIns="0" bIns="0" rtlCol="0" anchor="b"/>
          <a:lstStyle>
            <a:lvl1pPr algn="r">
              <a:defRPr sz="1200"/>
            </a:lvl1pPr>
          </a:lstStyle>
          <a:p>
            <a:pPr>
              <a:lnSpc>
                <a:spcPct val="93000"/>
              </a:lnSpc>
            </a:pPr>
            <a:fld id="{CCF787FE-A727-45E5-A50B-58A9041FD46F}" type="slidenum">
              <a:rPr lang="en-US" sz="800">
                <a:solidFill>
                  <a:schemeClr val="tx1">
                    <a:lumMod val="50000"/>
                    <a:lumOff val="50000"/>
                  </a:schemeClr>
                </a:solidFill>
                <a:latin typeface="Microsoft Sans Serif" panose="020B0604020202020204" pitchFamily="34" charset="0"/>
                <a:cs typeface="Microsoft Sans Serif" panose="020B0604020202020204" pitchFamily="34" charset="0"/>
              </a:rPr>
              <a:pPr>
                <a:lnSpc>
                  <a:spcPct val="93000"/>
                </a:lnSpc>
              </a:pPr>
              <a:t>‹#›</a:t>
            </a:fld>
            <a:endPara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6" name="Freeform 5">
            <a:extLst>
              <a:ext uri="{FF2B5EF4-FFF2-40B4-BE49-F238E27FC236}">
                <a16:creationId xmlns:a16="http://schemas.microsoft.com/office/drawing/2014/main" id="{9433C20D-9BD1-4CBF-A6CC-339E8C451B6E}"/>
              </a:ext>
            </a:extLst>
          </p:cNvPr>
          <p:cNvSpPr>
            <a:spLocks noEditPoints="1"/>
          </p:cNvSpPr>
          <p:nvPr/>
        </p:nvSpPr>
        <p:spPr bwMode="gray">
          <a:xfrm>
            <a:off x="5070460" y="208746"/>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11526611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46875" y="555575"/>
            <a:ext cx="4962980" cy="2791677"/>
          </a:xfrm>
          <a:prstGeom prst="rect">
            <a:avLst/>
          </a:prstGeom>
          <a:noFill/>
          <a:ln w="9525">
            <a:solidFill>
              <a:schemeClr val="tx1">
                <a:lumMod val="50000"/>
                <a:lumOff val="50000"/>
              </a:schemeClr>
            </a:solidFill>
          </a:ln>
        </p:spPr>
        <p:txBody>
          <a:bodyPr vert="horz" lIns="91440" tIns="45720" rIns="91440" bIns="45720" rtlCol="0" anchor="ctr"/>
          <a:lstStyle/>
          <a:p>
            <a:r>
              <a:rPr lang="en-US"/>
              <a:t> </a:t>
            </a:r>
            <a:endParaRPr lang="en-US" dirty="0"/>
          </a:p>
        </p:txBody>
      </p:sp>
      <p:sp>
        <p:nvSpPr>
          <p:cNvPr id="5" name="Notes Placeholder 4"/>
          <p:cNvSpPr>
            <a:spLocks noGrp="1"/>
          </p:cNvSpPr>
          <p:nvPr>
            <p:ph type="body" sz="quarter" idx="3"/>
          </p:nvPr>
        </p:nvSpPr>
        <p:spPr>
          <a:xfrm>
            <a:off x="946875" y="3502090"/>
            <a:ext cx="4962980" cy="487811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244709" y="8588760"/>
            <a:ext cx="4700354" cy="300808"/>
          </a:xfrm>
          <a:prstGeom prst="rect">
            <a:avLst/>
          </a:prstGeom>
        </p:spPr>
        <p:txBody>
          <a:bodyPr vert="horz" lIns="0" tIns="0" rIns="0" bIns="0" rtlCol="0" anchor="b" anchorCtr="0"/>
          <a:lstStyle>
            <a:lvl1pPr>
              <a:def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r>
              <a:rPr lang="en-US"/>
              <a:t>Footer</a:t>
            </a:r>
          </a:p>
        </p:txBody>
      </p:sp>
      <p:sp>
        <p:nvSpPr>
          <p:cNvPr id="7" name="Slide Number Placeholder 6"/>
          <p:cNvSpPr>
            <a:spLocks noGrp="1"/>
          </p:cNvSpPr>
          <p:nvPr>
            <p:ph type="sldNum" sz="quarter" idx="5"/>
          </p:nvPr>
        </p:nvSpPr>
        <p:spPr>
          <a:xfrm>
            <a:off x="5203825" y="8588760"/>
            <a:ext cx="1395413" cy="300808"/>
          </a:xfrm>
          <a:prstGeom prst="rect">
            <a:avLst/>
          </a:prstGeom>
        </p:spPr>
        <p:txBody>
          <a:bodyPr vert="horz" lIns="0" tIns="0" rIns="0" bIns="0" rtlCol="0" anchor="b" anchorCtr="0"/>
          <a:lstStyle>
            <a:lvl1pPr algn="r">
              <a:defRPr lang="en-US" sz="800" smtClean="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fld id="{785BB0B3-964C-4CDE-9D3D-0BF955B8C425}" type="slidenum">
              <a:rPr lang="en-US" smtClean="0"/>
              <a:pPr>
                <a:lnSpc>
                  <a:spcPct val="93000"/>
                </a:lnSpc>
              </a:pPr>
              <a:t>‹#›</a:t>
            </a:fld>
            <a:endParaRPr lang="en-US" dirty="0"/>
          </a:p>
        </p:txBody>
      </p:sp>
      <p:sp>
        <p:nvSpPr>
          <p:cNvPr id="8" name="Freeform 5">
            <a:extLst>
              <a:ext uri="{FF2B5EF4-FFF2-40B4-BE49-F238E27FC236}">
                <a16:creationId xmlns:a16="http://schemas.microsoft.com/office/drawing/2014/main" id="{081A910F-E215-4375-98BC-8AF00B8B77B4}"/>
              </a:ext>
            </a:extLst>
          </p:cNvPr>
          <p:cNvSpPr>
            <a:spLocks noEditPoints="1"/>
          </p:cNvSpPr>
          <p:nvPr/>
        </p:nvSpPr>
        <p:spPr bwMode="gray">
          <a:xfrm>
            <a:off x="5070460" y="208746"/>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3686400577"/>
      </p:ext>
    </p:extLst>
  </p:cSld>
  <p:clrMap bg1="lt1" tx1="dk1" bg2="lt2" tx2="dk2" accent1="accent1" accent2="accent2" accent3="accent3" accent4="accent4" accent5="accent5" accent6="accent6" hlink="hlink" folHlink="folHlink"/>
  <p:hf hdr="0" ftr="0" dt="0"/>
  <p:notesStyle>
    <a:lvl1pPr marL="0" indent="0" algn="l" defTabSz="914400" rtl="0" eaLnBrk="1" latinLnBrk="0" hangingPunct="1">
      <a:lnSpc>
        <a:spcPct val="107000"/>
      </a:lnSpc>
      <a:buFont typeface="Arial" panose="020B0604020202020204" pitchFamily="34" charset="0"/>
      <a:buNone/>
      <a:defRPr lang="en-US" sz="1400" kern="1200" dirty="0" smtClean="0">
        <a:solidFill>
          <a:schemeClr val="tx1">
            <a:lumMod val="85000"/>
            <a:lumOff val="15000"/>
          </a:schemeClr>
        </a:solidFill>
        <a:latin typeface="Microsoft Sans Serif" panose="020B0604020202020204" pitchFamily="34" charset="0"/>
        <a:ea typeface="+mn-ea"/>
        <a:cs typeface="Microsoft Sans Serif" panose="020B0604020202020204" pitchFamily="34" charset="0"/>
      </a:defRPr>
    </a:lvl1pPr>
    <a:lvl2pPr marL="111125" indent="-111125" algn="l" defTabSz="914400" rtl="0" eaLnBrk="1" latinLnBrk="0" hangingPunct="1">
      <a:lnSpc>
        <a:spcPct val="107000"/>
      </a:lnSpc>
      <a:buFont typeface="Arial" panose="020B0604020202020204" pitchFamily="34" charset="0"/>
      <a:buChar char="•"/>
      <a:defRPr sz="1400" kern="1200">
        <a:solidFill>
          <a:schemeClr val="tx1">
            <a:lumMod val="85000"/>
            <a:lumOff val="15000"/>
          </a:schemeClr>
        </a:solidFill>
        <a:latin typeface="Microsoft Sans Serif" panose="020B0604020202020204" pitchFamily="34" charset="0"/>
        <a:ea typeface="+mn-ea"/>
        <a:cs typeface="+mn-cs"/>
      </a:defRPr>
    </a:lvl2pPr>
    <a:lvl3pPr marL="230188" indent="-119063"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3pPr>
    <a:lvl4pPr marL="341313" indent="-111125" algn="l" defTabSz="914400" rtl="0" eaLnBrk="1" latinLnBrk="0" hangingPunct="1">
      <a:lnSpc>
        <a:spcPct val="98000"/>
      </a:lnSpc>
      <a:buFont typeface="Arial"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4pPr>
    <a:lvl5pPr marL="461963" indent="-120650"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2240" userDrawn="1">
          <p15:clr>
            <a:srgbClr val="F26B43"/>
          </p15:clr>
        </p15:guide>
        <p15:guide id="2" pos="155" userDrawn="1">
          <p15:clr>
            <a:srgbClr val="F26B43"/>
          </p15:clr>
        </p15:guide>
        <p15:guide id="3" pos="3115" userDrawn="1">
          <p15:clr>
            <a:srgbClr val="F26B43"/>
          </p15:clr>
        </p15:guide>
        <p15:guide id="4" pos="3278" userDrawn="1">
          <p15:clr>
            <a:srgbClr val="F26B43"/>
          </p15:clr>
        </p15:guide>
        <p15:guide id="5" pos="4157" userDrawn="1">
          <p15:clr>
            <a:srgbClr val="F26B43"/>
          </p15:clr>
        </p15:guide>
        <p15:guide id="7" pos="768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85BB0B3-964C-4CDE-9D3D-0BF955B8C425}" type="slidenum">
              <a:rPr lang="en-US" smtClean="0"/>
              <a:pPr/>
              <a:t>1</a:t>
            </a:fld>
            <a:endParaRPr lang="en-US" dirty="0"/>
          </a:p>
        </p:txBody>
      </p:sp>
      <p:sp>
        <p:nvSpPr>
          <p:cNvPr id="6" name="Slide Image Placeholder 5">
            <a:extLst>
              <a:ext uri="{FF2B5EF4-FFF2-40B4-BE49-F238E27FC236}">
                <a16:creationId xmlns:a16="http://schemas.microsoft.com/office/drawing/2014/main" id="{659FEF80-577E-463D-9B2B-5911423DF878}"/>
              </a:ext>
            </a:extLst>
          </p:cNvPr>
          <p:cNvSpPr>
            <a:spLocks noGrp="1" noRot="1" noChangeAspect="1"/>
          </p:cNvSpPr>
          <p:nvPr>
            <p:ph type="sldImg"/>
          </p:nvPr>
        </p:nvSpPr>
        <p:spPr>
          <a:xfrm>
            <a:off x="946150" y="555625"/>
            <a:ext cx="4964113" cy="2792413"/>
          </a:xfrm>
        </p:spPr>
      </p:sp>
      <p:sp>
        <p:nvSpPr>
          <p:cNvPr id="7" name="Notes Placeholder 6">
            <a:extLst>
              <a:ext uri="{FF2B5EF4-FFF2-40B4-BE49-F238E27FC236}">
                <a16:creationId xmlns:a16="http://schemas.microsoft.com/office/drawing/2014/main" id="{34CBE358-5253-4FA0-8251-660F2DE1C87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47193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10</a:t>
            </a:fld>
            <a:endParaRPr lang="en-US" dirty="0"/>
          </a:p>
        </p:txBody>
      </p:sp>
    </p:spTree>
    <p:extLst>
      <p:ext uri="{BB962C8B-B14F-4D97-AF65-F5344CB8AC3E}">
        <p14:creationId xmlns:p14="http://schemas.microsoft.com/office/powerpoint/2010/main" val="1076195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11</a:t>
            </a:fld>
            <a:endParaRPr lang="en-US" dirty="0"/>
          </a:p>
        </p:txBody>
      </p:sp>
    </p:spTree>
    <p:extLst>
      <p:ext uri="{BB962C8B-B14F-4D97-AF65-F5344CB8AC3E}">
        <p14:creationId xmlns:p14="http://schemas.microsoft.com/office/powerpoint/2010/main" val="2355136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12</a:t>
            </a:fld>
            <a:endParaRPr lang="en-US" dirty="0"/>
          </a:p>
        </p:txBody>
      </p:sp>
    </p:spTree>
    <p:extLst>
      <p:ext uri="{BB962C8B-B14F-4D97-AF65-F5344CB8AC3E}">
        <p14:creationId xmlns:p14="http://schemas.microsoft.com/office/powerpoint/2010/main" val="2443754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13</a:t>
            </a:fld>
            <a:endParaRPr lang="en-US" dirty="0"/>
          </a:p>
        </p:txBody>
      </p:sp>
    </p:spTree>
    <p:extLst>
      <p:ext uri="{BB962C8B-B14F-4D97-AF65-F5344CB8AC3E}">
        <p14:creationId xmlns:p14="http://schemas.microsoft.com/office/powerpoint/2010/main" val="1408651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14</a:t>
            </a:fld>
            <a:endParaRPr lang="en-US" dirty="0"/>
          </a:p>
        </p:txBody>
      </p:sp>
    </p:spTree>
    <p:extLst>
      <p:ext uri="{BB962C8B-B14F-4D97-AF65-F5344CB8AC3E}">
        <p14:creationId xmlns:p14="http://schemas.microsoft.com/office/powerpoint/2010/main" val="845189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15</a:t>
            </a:fld>
            <a:endParaRPr lang="en-US" dirty="0"/>
          </a:p>
        </p:txBody>
      </p:sp>
    </p:spTree>
    <p:extLst>
      <p:ext uri="{BB962C8B-B14F-4D97-AF65-F5344CB8AC3E}">
        <p14:creationId xmlns:p14="http://schemas.microsoft.com/office/powerpoint/2010/main" val="1151586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16</a:t>
            </a:fld>
            <a:endParaRPr lang="en-US" dirty="0"/>
          </a:p>
        </p:txBody>
      </p:sp>
    </p:spTree>
    <p:extLst>
      <p:ext uri="{BB962C8B-B14F-4D97-AF65-F5344CB8AC3E}">
        <p14:creationId xmlns:p14="http://schemas.microsoft.com/office/powerpoint/2010/main" val="1679626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17</a:t>
            </a:fld>
            <a:endParaRPr lang="en-US" dirty="0"/>
          </a:p>
        </p:txBody>
      </p:sp>
    </p:spTree>
    <p:extLst>
      <p:ext uri="{BB962C8B-B14F-4D97-AF65-F5344CB8AC3E}">
        <p14:creationId xmlns:p14="http://schemas.microsoft.com/office/powerpoint/2010/main" val="3476335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18</a:t>
            </a:fld>
            <a:endParaRPr lang="en-US" dirty="0"/>
          </a:p>
        </p:txBody>
      </p:sp>
    </p:spTree>
    <p:extLst>
      <p:ext uri="{BB962C8B-B14F-4D97-AF65-F5344CB8AC3E}">
        <p14:creationId xmlns:p14="http://schemas.microsoft.com/office/powerpoint/2010/main" val="110519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19</a:t>
            </a:fld>
            <a:endParaRPr lang="en-US" dirty="0"/>
          </a:p>
        </p:txBody>
      </p:sp>
    </p:spTree>
    <p:extLst>
      <p:ext uri="{BB962C8B-B14F-4D97-AF65-F5344CB8AC3E}">
        <p14:creationId xmlns:p14="http://schemas.microsoft.com/office/powerpoint/2010/main" val="4070585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2</a:t>
            </a:fld>
            <a:endParaRPr lang="en-US" dirty="0"/>
          </a:p>
        </p:txBody>
      </p:sp>
    </p:spTree>
    <p:extLst>
      <p:ext uri="{BB962C8B-B14F-4D97-AF65-F5344CB8AC3E}">
        <p14:creationId xmlns:p14="http://schemas.microsoft.com/office/powerpoint/2010/main" val="42038866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20</a:t>
            </a:fld>
            <a:endParaRPr lang="en-US" dirty="0"/>
          </a:p>
        </p:txBody>
      </p:sp>
    </p:spTree>
    <p:extLst>
      <p:ext uri="{BB962C8B-B14F-4D97-AF65-F5344CB8AC3E}">
        <p14:creationId xmlns:p14="http://schemas.microsoft.com/office/powerpoint/2010/main" val="1462073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3</a:t>
            </a:fld>
            <a:endParaRPr lang="en-US" dirty="0"/>
          </a:p>
        </p:txBody>
      </p:sp>
    </p:spTree>
    <p:extLst>
      <p:ext uri="{BB962C8B-B14F-4D97-AF65-F5344CB8AC3E}">
        <p14:creationId xmlns:p14="http://schemas.microsoft.com/office/powerpoint/2010/main" val="2409139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4</a:t>
            </a:fld>
            <a:endParaRPr lang="en-US" dirty="0"/>
          </a:p>
        </p:txBody>
      </p:sp>
    </p:spTree>
    <p:extLst>
      <p:ext uri="{BB962C8B-B14F-4D97-AF65-F5344CB8AC3E}">
        <p14:creationId xmlns:p14="http://schemas.microsoft.com/office/powerpoint/2010/main" val="577157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5</a:t>
            </a:fld>
            <a:endParaRPr lang="en-US" dirty="0"/>
          </a:p>
        </p:txBody>
      </p:sp>
    </p:spTree>
    <p:extLst>
      <p:ext uri="{BB962C8B-B14F-4D97-AF65-F5344CB8AC3E}">
        <p14:creationId xmlns:p14="http://schemas.microsoft.com/office/powerpoint/2010/main" val="1262465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6</a:t>
            </a:fld>
            <a:endParaRPr lang="en-US" dirty="0"/>
          </a:p>
        </p:txBody>
      </p:sp>
    </p:spTree>
    <p:extLst>
      <p:ext uri="{BB962C8B-B14F-4D97-AF65-F5344CB8AC3E}">
        <p14:creationId xmlns:p14="http://schemas.microsoft.com/office/powerpoint/2010/main" val="4072238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7</a:t>
            </a:fld>
            <a:endParaRPr lang="en-US" dirty="0"/>
          </a:p>
        </p:txBody>
      </p:sp>
    </p:spTree>
    <p:extLst>
      <p:ext uri="{BB962C8B-B14F-4D97-AF65-F5344CB8AC3E}">
        <p14:creationId xmlns:p14="http://schemas.microsoft.com/office/powerpoint/2010/main" val="1231824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8</a:t>
            </a:fld>
            <a:endParaRPr lang="en-US" dirty="0"/>
          </a:p>
        </p:txBody>
      </p:sp>
    </p:spTree>
    <p:extLst>
      <p:ext uri="{BB962C8B-B14F-4D97-AF65-F5344CB8AC3E}">
        <p14:creationId xmlns:p14="http://schemas.microsoft.com/office/powerpoint/2010/main" val="3708360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nSpc>
                <a:spcPct val="93000"/>
              </a:lnSpc>
            </a:pPr>
            <a:fld id="{785BB0B3-964C-4CDE-9D3D-0BF955B8C425}" type="slidenum">
              <a:rPr lang="en-US" smtClean="0"/>
              <a:pPr>
                <a:lnSpc>
                  <a:spcPct val="93000"/>
                </a:lnSpc>
              </a:pPr>
              <a:t>9</a:t>
            </a:fld>
            <a:endParaRPr lang="en-US" dirty="0"/>
          </a:p>
        </p:txBody>
      </p:sp>
    </p:spTree>
    <p:extLst>
      <p:ext uri="{BB962C8B-B14F-4D97-AF65-F5344CB8AC3E}">
        <p14:creationId xmlns:p14="http://schemas.microsoft.com/office/powerpoint/2010/main" val="3254270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95299" y="2615706"/>
            <a:ext cx="7364367"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95299" y="4195085"/>
            <a:ext cx="7352270"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23"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77118" y="365760"/>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25"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72250" y="399994"/>
            <a:ext cx="2593918"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26"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95300" y="381611"/>
            <a:ext cx="2604032"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27"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233491" y="380897"/>
            <a:ext cx="2233151"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125859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ke Away Shelf Light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2"/>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5D7DD6"/>
              </a:gs>
              <a:gs pos="100000">
                <a:srgbClr val="3F59AD"/>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1" name="Title 1"/>
          <p:cNvSpPr>
            <a:spLocks noGrp="1"/>
          </p:cNvSpPr>
          <p:nvPr>
            <p:ph type="title"/>
          </p:nvPr>
        </p:nvSpPr>
        <p:spPr>
          <a:xfrm>
            <a:off x="493776" y="575576"/>
            <a:ext cx="11188636" cy="429028"/>
          </a:xfr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4"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95299" y="5607050"/>
            <a:ext cx="11186159"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5"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95300" y="1719072"/>
            <a:ext cx="11189474"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Subtitle">
            <a:extLst>
              <a:ext uri="{FF2B5EF4-FFF2-40B4-BE49-F238E27FC236}">
                <a16:creationId xmlns:a16="http://schemas.microsoft.com/office/drawing/2014/main" id="{323D35A9-FEF4-4E1A-8A9F-5972769D0E83}"/>
              </a:ext>
            </a:extLst>
          </p:cNvPr>
          <p:cNvSpPr>
            <a:spLocks noGrp="1"/>
          </p:cNvSpPr>
          <p:nvPr>
            <p:ph type="subTitle" idx="1"/>
          </p:nvPr>
        </p:nvSpPr>
        <p:spPr>
          <a:xfrm>
            <a:off x="495300" y="1132232"/>
            <a:ext cx="11187112"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9" name="TextBox 18"/>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TextBox 12">
            <a:extLst>
              <a:ext uri="{FF2B5EF4-FFF2-40B4-BE49-F238E27FC236}">
                <a16:creationId xmlns:a16="http://schemas.microsoft.com/office/drawing/2014/main" id="{B8F7E46A-8192-4A9B-A705-4E488B7EC0FD}"/>
              </a:ext>
            </a:extLst>
          </p:cNvPr>
          <p:cNvSpPr txBox="1"/>
          <p:nvPr userDrawn="1"/>
        </p:nvSpPr>
        <p:spPr>
          <a:xfrm>
            <a:off x="7589275" y="5121564"/>
            <a:ext cx="4188646" cy="121636"/>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marL="0" lvl="0" algn="l" defTabSz="914400" rtl="0" eaLnBrk="1" latinLnBrk="0" hangingPunct="1">
              <a:lnSpc>
                <a:spcPct val="107000"/>
              </a:lnSpc>
            </a:pPr>
            <a:r>
              <a:rPr lang="en-US" sz="800" kern="1200" baseline="0" dirty="0">
                <a:solidFill>
                  <a:schemeClr val="tx1">
                    <a:lumMod val="50000"/>
                    <a:lumOff val="50000"/>
                  </a:schemeClr>
                </a:solidFill>
                <a:latin typeface="+mn-lt"/>
                <a:ea typeface="+mn-ea"/>
                <a:cs typeface="+mn-cs"/>
              </a:rPr>
              <a:t>Confidential and Proprietary — Qualcomm Technologies, Inc. and/or its affiliated companies.</a:t>
            </a:r>
          </a:p>
        </p:txBody>
      </p:sp>
      <p:sp>
        <p:nvSpPr>
          <p:cNvPr id="17" name="Text Placeholder 3">
            <a:extLst>
              <a:ext uri="{FF2B5EF4-FFF2-40B4-BE49-F238E27FC236}">
                <a16:creationId xmlns:a16="http://schemas.microsoft.com/office/drawing/2014/main" id="{A9E200BF-BA11-4BD5-9352-E9DE35E344BA}"/>
              </a:ext>
            </a:extLst>
          </p:cNvPr>
          <p:cNvSpPr>
            <a:spLocks noGrp="1"/>
          </p:cNvSpPr>
          <p:nvPr>
            <p:ph type="body" sz="quarter" idx="17" hasCustomPrompt="1"/>
          </p:nvPr>
        </p:nvSpPr>
        <p:spPr>
          <a:xfrm>
            <a:off x="496888" y="5081275"/>
            <a:ext cx="6284912" cy="161925"/>
          </a:xfrm>
        </p:spPr>
        <p:txBody>
          <a:bodyPr anchor="b"/>
          <a:lstStyle>
            <a:lvl1pPr marL="0" indent="0">
              <a:spcBef>
                <a:spcPts val="0"/>
              </a:spcBef>
              <a:buNone/>
              <a:defRPr lang="en-US" sz="800" kern="1200" baseline="0" dirty="0" smtClean="0">
                <a:solidFill>
                  <a:schemeClr val="tx1">
                    <a:lumMod val="50000"/>
                    <a:lumOff val="50000"/>
                  </a:schemeClr>
                </a:solidFill>
                <a:latin typeface="+mn-lt"/>
                <a:ea typeface="+mn-ea"/>
                <a:cs typeface="+mn-cs"/>
              </a:defRPr>
            </a:lvl1pPr>
            <a:lvl2pPr>
              <a:defRPr lang="en-US" sz="800" kern="1200" baseline="0" dirty="0" smtClean="0">
                <a:solidFill>
                  <a:schemeClr val="tx1">
                    <a:lumMod val="50000"/>
                    <a:lumOff val="50000"/>
                  </a:schemeClr>
                </a:solidFill>
                <a:latin typeface="+mn-lt"/>
                <a:ea typeface="+mn-ea"/>
                <a:cs typeface="+mn-cs"/>
              </a:defRPr>
            </a:lvl2pPr>
            <a:lvl3pPr>
              <a:defRPr lang="en-US" sz="800" kern="1200" baseline="0" dirty="0" smtClean="0">
                <a:solidFill>
                  <a:schemeClr val="tx1">
                    <a:lumMod val="50000"/>
                    <a:lumOff val="50000"/>
                  </a:schemeClr>
                </a:solidFill>
                <a:latin typeface="+mn-lt"/>
                <a:ea typeface="+mn-ea"/>
                <a:cs typeface="+mn-cs"/>
              </a:defRPr>
            </a:lvl3pPr>
            <a:lvl4pPr>
              <a:defRPr lang="en-US" sz="800" kern="1200" baseline="0" dirty="0" smtClean="0">
                <a:solidFill>
                  <a:schemeClr val="tx1">
                    <a:lumMod val="50000"/>
                    <a:lumOff val="50000"/>
                  </a:schemeClr>
                </a:solidFill>
                <a:latin typeface="+mn-lt"/>
                <a:ea typeface="+mn-ea"/>
                <a:cs typeface="+mn-cs"/>
              </a:defRPr>
            </a:lvl4pPr>
            <a:lvl5pPr>
              <a:defRPr lang="en-US" sz="800" kern="1200" baseline="0" dirty="0">
                <a:solidFill>
                  <a:schemeClr val="tx1">
                    <a:lumMod val="50000"/>
                    <a:lumOff val="50000"/>
                  </a:schemeClr>
                </a:solidFill>
                <a:latin typeface="+mn-lt"/>
                <a:ea typeface="+mn-ea"/>
                <a:cs typeface="+mn-cs"/>
              </a:defRPr>
            </a:lvl5pPr>
          </a:lstStyle>
          <a:p>
            <a:pPr lvl="0"/>
            <a:r>
              <a:rPr lang="en-US" dirty="0"/>
              <a:t>Source sample text</a:t>
            </a:r>
          </a:p>
        </p:txBody>
      </p:sp>
    </p:spTree>
    <p:extLst>
      <p:ext uri="{BB962C8B-B14F-4D97-AF65-F5344CB8AC3E}">
        <p14:creationId xmlns:p14="http://schemas.microsoft.com/office/powerpoint/2010/main" val="421545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ke Away Shelf Green">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3"/>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0">
                <a:schemeClr val="accent3"/>
              </a:gs>
              <a:gs pos="100000">
                <a:schemeClr val="accent3">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1" name="Title 1"/>
          <p:cNvSpPr>
            <a:spLocks noGrp="1"/>
          </p:cNvSpPr>
          <p:nvPr>
            <p:ph type="title"/>
          </p:nvPr>
        </p:nvSpPr>
        <p:spPr>
          <a:xfrm>
            <a:off x="493776" y="575576"/>
            <a:ext cx="11188636" cy="429028"/>
          </a:xfr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4"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95299" y="5607050"/>
            <a:ext cx="11186159"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5"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95300" y="1719072"/>
            <a:ext cx="11189474"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Subtitle">
            <a:extLst>
              <a:ext uri="{FF2B5EF4-FFF2-40B4-BE49-F238E27FC236}">
                <a16:creationId xmlns:a16="http://schemas.microsoft.com/office/drawing/2014/main" id="{323D35A9-FEF4-4E1A-8A9F-5972769D0E83}"/>
              </a:ext>
            </a:extLst>
          </p:cNvPr>
          <p:cNvSpPr>
            <a:spLocks noGrp="1"/>
          </p:cNvSpPr>
          <p:nvPr>
            <p:ph type="subTitle" idx="1"/>
          </p:nvPr>
        </p:nvSpPr>
        <p:spPr>
          <a:xfrm>
            <a:off x="495300" y="1132232"/>
            <a:ext cx="11187112"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9" name="TextBox 18"/>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TextBox 12">
            <a:extLst>
              <a:ext uri="{FF2B5EF4-FFF2-40B4-BE49-F238E27FC236}">
                <a16:creationId xmlns:a16="http://schemas.microsoft.com/office/drawing/2014/main" id="{89967110-F453-442B-9D78-B4195944873D}"/>
              </a:ext>
            </a:extLst>
          </p:cNvPr>
          <p:cNvSpPr txBox="1"/>
          <p:nvPr userDrawn="1"/>
        </p:nvSpPr>
        <p:spPr>
          <a:xfrm>
            <a:off x="7589275" y="5121564"/>
            <a:ext cx="4188646" cy="121636"/>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marL="0" lvl="0" algn="l" defTabSz="914400" rtl="0" eaLnBrk="1" latinLnBrk="0" hangingPunct="1">
              <a:lnSpc>
                <a:spcPct val="107000"/>
              </a:lnSpc>
            </a:pPr>
            <a:r>
              <a:rPr lang="en-US" sz="800" kern="1200" baseline="0" dirty="0">
                <a:solidFill>
                  <a:schemeClr val="tx1">
                    <a:lumMod val="50000"/>
                    <a:lumOff val="50000"/>
                  </a:schemeClr>
                </a:solidFill>
                <a:latin typeface="+mn-lt"/>
                <a:ea typeface="+mn-ea"/>
                <a:cs typeface="+mn-cs"/>
              </a:rPr>
              <a:t>Confidential and Proprietary — Qualcomm Technologies, Inc. and/or its affiliated companies.</a:t>
            </a:r>
          </a:p>
        </p:txBody>
      </p:sp>
      <p:sp>
        <p:nvSpPr>
          <p:cNvPr id="17" name="Text Placeholder 3">
            <a:extLst>
              <a:ext uri="{FF2B5EF4-FFF2-40B4-BE49-F238E27FC236}">
                <a16:creationId xmlns:a16="http://schemas.microsoft.com/office/drawing/2014/main" id="{36820D1D-0380-4124-8156-8CC831DA19FF}"/>
              </a:ext>
            </a:extLst>
          </p:cNvPr>
          <p:cNvSpPr>
            <a:spLocks noGrp="1"/>
          </p:cNvSpPr>
          <p:nvPr>
            <p:ph type="body" sz="quarter" idx="17" hasCustomPrompt="1"/>
          </p:nvPr>
        </p:nvSpPr>
        <p:spPr>
          <a:xfrm>
            <a:off x="496888" y="5081275"/>
            <a:ext cx="6284912" cy="161925"/>
          </a:xfrm>
        </p:spPr>
        <p:txBody>
          <a:bodyPr anchor="b"/>
          <a:lstStyle>
            <a:lvl1pPr marL="0" indent="0">
              <a:spcBef>
                <a:spcPts val="0"/>
              </a:spcBef>
              <a:buNone/>
              <a:defRPr lang="en-US" sz="800" kern="1200" baseline="0" dirty="0" smtClean="0">
                <a:solidFill>
                  <a:schemeClr val="tx1">
                    <a:lumMod val="50000"/>
                    <a:lumOff val="50000"/>
                  </a:schemeClr>
                </a:solidFill>
                <a:latin typeface="+mn-lt"/>
                <a:ea typeface="+mn-ea"/>
                <a:cs typeface="+mn-cs"/>
              </a:defRPr>
            </a:lvl1pPr>
            <a:lvl2pPr>
              <a:defRPr lang="en-US" sz="800" kern="1200" baseline="0" dirty="0" smtClean="0">
                <a:solidFill>
                  <a:schemeClr val="tx1">
                    <a:lumMod val="50000"/>
                    <a:lumOff val="50000"/>
                  </a:schemeClr>
                </a:solidFill>
                <a:latin typeface="+mn-lt"/>
                <a:ea typeface="+mn-ea"/>
                <a:cs typeface="+mn-cs"/>
              </a:defRPr>
            </a:lvl2pPr>
            <a:lvl3pPr>
              <a:defRPr lang="en-US" sz="800" kern="1200" baseline="0" dirty="0" smtClean="0">
                <a:solidFill>
                  <a:schemeClr val="tx1">
                    <a:lumMod val="50000"/>
                    <a:lumOff val="50000"/>
                  </a:schemeClr>
                </a:solidFill>
                <a:latin typeface="+mn-lt"/>
                <a:ea typeface="+mn-ea"/>
                <a:cs typeface="+mn-cs"/>
              </a:defRPr>
            </a:lvl3pPr>
            <a:lvl4pPr>
              <a:defRPr lang="en-US" sz="800" kern="1200" baseline="0" dirty="0" smtClean="0">
                <a:solidFill>
                  <a:schemeClr val="tx1">
                    <a:lumMod val="50000"/>
                    <a:lumOff val="50000"/>
                  </a:schemeClr>
                </a:solidFill>
                <a:latin typeface="+mn-lt"/>
                <a:ea typeface="+mn-ea"/>
                <a:cs typeface="+mn-cs"/>
              </a:defRPr>
            </a:lvl4pPr>
            <a:lvl5pPr>
              <a:defRPr lang="en-US" sz="800" kern="1200" baseline="0" dirty="0">
                <a:solidFill>
                  <a:schemeClr val="tx1">
                    <a:lumMod val="50000"/>
                    <a:lumOff val="50000"/>
                  </a:schemeClr>
                </a:solidFill>
                <a:latin typeface="+mn-lt"/>
                <a:ea typeface="+mn-ea"/>
                <a:cs typeface="+mn-cs"/>
              </a:defRPr>
            </a:lvl5pPr>
          </a:lstStyle>
          <a:p>
            <a:pPr lvl="0"/>
            <a:r>
              <a:rPr lang="en-US" dirty="0"/>
              <a:t>Source sample text</a:t>
            </a:r>
          </a:p>
        </p:txBody>
      </p:sp>
    </p:spTree>
    <p:extLst>
      <p:ext uri="{BB962C8B-B14F-4D97-AF65-F5344CB8AC3E}">
        <p14:creationId xmlns:p14="http://schemas.microsoft.com/office/powerpoint/2010/main" val="424931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ke Away Shelf Gray">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5"/>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75000">
                <a:srgbClr val="384458"/>
              </a:gs>
              <a:gs pos="0">
                <a:schemeClr val="accent5">
                  <a:alpha val="0"/>
                </a:schemeClr>
              </a:gs>
              <a:gs pos="100000">
                <a:schemeClr val="accent5">
                  <a:lumMod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1" name="Title 1"/>
          <p:cNvSpPr>
            <a:spLocks noGrp="1"/>
          </p:cNvSpPr>
          <p:nvPr>
            <p:ph type="title"/>
          </p:nvPr>
        </p:nvSpPr>
        <p:spPr>
          <a:xfrm>
            <a:off x="493776" y="575576"/>
            <a:ext cx="11188636" cy="429028"/>
          </a:xfr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4"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95299" y="5607050"/>
            <a:ext cx="11186159"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5"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95300" y="1719072"/>
            <a:ext cx="11189474"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Subtitle">
            <a:extLst>
              <a:ext uri="{FF2B5EF4-FFF2-40B4-BE49-F238E27FC236}">
                <a16:creationId xmlns:a16="http://schemas.microsoft.com/office/drawing/2014/main" id="{323D35A9-FEF4-4E1A-8A9F-5972769D0E83}"/>
              </a:ext>
            </a:extLst>
          </p:cNvPr>
          <p:cNvSpPr>
            <a:spLocks noGrp="1"/>
          </p:cNvSpPr>
          <p:nvPr>
            <p:ph type="subTitle" idx="1"/>
          </p:nvPr>
        </p:nvSpPr>
        <p:spPr>
          <a:xfrm>
            <a:off x="495300" y="1132232"/>
            <a:ext cx="11187112"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9" name="TextBox 18"/>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TextBox 12">
            <a:extLst>
              <a:ext uri="{FF2B5EF4-FFF2-40B4-BE49-F238E27FC236}">
                <a16:creationId xmlns:a16="http://schemas.microsoft.com/office/drawing/2014/main" id="{F25D3B81-2FAF-43CF-84D3-BE9F61E1147F}"/>
              </a:ext>
            </a:extLst>
          </p:cNvPr>
          <p:cNvSpPr txBox="1"/>
          <p:nvPr userDrawn="1"/>
        </p:nvSpPr>
        <p:spPr>
          <a:xfrm>
            <a:off x="7589275" y="5121564"/>
            <a:ext cx="4188646" cy="121636"/>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marL="0" lvl="0" algn="l" defTabSz="914400" rtl="0" eaLnBrk="1" latinLnBrk="0" hangingPunct="1">
              <a:lnSpc>
                <a:spcPct val="107000"/>
              </a:lnSpc>
            </a:pPr>
            <a:r>
              <a:rPr lang="en-US" sz="800" kern="1200" baseline="0" dirty="0">
                <a:solidFill>
                  <a:schemeClr val="tx1">
                    <a:lumMod val="50000"/>
                    <a:lumOff val="50000"/>
                  </a:schemeClr>
                </a:solidFill>
                <a:latin typeface="+mn-lt"/>
                <a:ea typeface="+mn-ea"/>
                <a:cs typeface="+mn-cs"/>
              </a:rPr>
              <a:t>Confidential and Proprietary — Qualcomm Technologies, Inc. and/or its affiliated companies.</a:t>
            </a:r>
          </a:p>
        </p:txBody>
      </p:sp>
      <p:sp>
        <p:nvSpPr>
          <p:cNvPr id="17" name="Text Placeholder 3">
            <a:extLst>
              <a:ext uri="{FF2B5EF4-FFF2-40B4-BE49-F238E27FC236}">
                <a16:creationId xmlns:a16="http://schemas.microsoft.com/office/drawing/2014/main" id="{2F33D6F0-EC8C-47E5-8E08-43D9D9E879BA}"/>
              </a:ext>
            </a:extLst>
          </p:cNvPr>
          <p:cNvSpPr>
            <a:spLocks noGrp="1"/>
          </p:cNvSpPr>
          <p:nvPr>
            <p:ph type="body" sz="quarter" idx="17" hasCustomPrompt="1"/>
          </p:nvPr>
        </p:nvSpPr>
        <p:spPr>
          <a:xfrm>
            <a:off x="496888" y="5081275"/>
            <a:ext cx="6284912" cy="161925"/>
          </a:xfrm>
        </p:spPr>
        <p:txBody>
          <a:bodyPr anchor="b"/>
          <a:lstStyle>
            <a:lvl1pPr marL="0" indent="0">
              <a:spcBef>
                <a:spcPts val="0"/>
              </a:spcBef>
              <a:buNone/>
              <a:defRPr lang="en-US" sz="800" kern="1200" baseline="0" dirty="0" smtClean="0">
                <a:solidFill>
                  <a:schemeClr val="tx1">
                    <a:lumMod val="50000"/>
                    <a:lumOff val="50000"/>
                  </a:schemeClr>
                </a:solidFill>
                <a:latin typeface="+mn-lt"/>
                <a:ea typeface="+mn-ea"/>
                <a:cs typeface="+mn-cs"/>
              </a:defRPr>
            </a:lvl1pPr>
            <a:lvl2pPr>
              <a:defRPr lang="en-US" sz="800" kern="1200" baseline="0" dirty="0" smtClean="0">
                <a:solidFill>
                  <a:schemeClr val="tx1">
                    <a:lumMod val="50000"/>
                    <a:lumOff val="50000"/>
                  </a:schemeClr>
                </a:solidFill>
                <a:latin typeface="+mn-lt"/>
                <a:ea typeface="+mn-ea"/>
                <a:cs typeface="+mn-cs"/>
              </a:defRPr>
            </a:lvl2pPr>
            <a:lvl3pPr>
              <a:defRPr lang="en-US" sz="800" kern="1200" baseline="0" dirty="0" smtClean="0">
                <a:solidFill>
                  <a:schemeClr val="tx1">
                    <a:lumMod val="50000"/>
                    <a:lumOff val="50000"/>
                  </a:schemeClr>
                </a:solidFill>
                <a:latin typeface="+mn-lt"/>
                <a:ea typeface="+mn-ea"/>
                <a:cs typeface="+mn-cs"/>
              </a:defRPr>
            </a:lvl3pPr>
            <a:lvl4pPr>
              <a:defRPr lang="en-US" sz="800" kern="1200" baseline="0" dirty="0" smtClean="0">
                <a:solidFill>
                  <a:schemeClr val="tx1">
                    <a:lumMod val="50000"/>
                    <a:lumOff val="50000"/>
                  </a:schemeClr>
                </a:solidFill>
                <a:latin typeface="+mn-lt"/>
                <a:ea typeface="+mn-ea"/>
                <a:cs typeface="+mn-cs"/>
              </a:defRPr>
            </a:lvl4pPr>
            <a:lvl5pPr>
              <a:defRPr lang="en-US" sz="800" kern="1200" baseline="0" dirty="0">
                <a:solidFill>
                  <a:schemeClr val="tx1">
                    <a:lumMod val="50000"/>
                    <a:lumOff val="50000"/>
                  </a:schemeClr>
                </a:solidFill>
                <a:latin typeface="+mn-lt"/>
                <a:ea typeface="+mn-ea"/>
                <a:cs typeface="+mn-cs"/>
              </a:defRPr>
            </a:lvl5pPr>
          </a:lstStyle>
          <a:p>
            <a:pPr lvl="0"/>
            <a:r>
              <a:rPr lang="en-US" dirty="0"/>
              <a:t>Source sample text</a:t>
            </a:r>
          </a:p>
        </p:txBody>
      </p:sp>
    </p:spTree>
    <p:extLst>
      <p:ext uri="{BB962C8B-B14F-4D97-AF65-F5344CB8AC3E}">
        <p14:creationId xmlns:p14="http://schemas.microsoft.com/office/powerpoint/2010/main" val="146254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fty Fifty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0"/>
            <a:ext cx="493776" cy="685800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6" name="Title 1">
            <a:extLst>
              <a:ext uri="{FF2B5EF4-FFF2-40B4-BE49-F238E27FC236}">
                <a16:creationId xmlns:a16="http://schemas.microsoft.com/office/drawing/2014/main" id="{F1B4282A-1281-40FB-B6F1-B994D248C217}"/>
              </a:ext>
            </a:extLst>
          </p:cNvPr>
          <p:cNvSpPr>
            <a:spLocks noGrp="1"/>
          </p:cNvSpPr>
          <p:nvPr>
            <p:ph type="title"/>
          </p:nvPr>
        </p:nvSpPr>
        <p:spPr>
          <a:xfrm>
            <a:off x="495300" y="575576"/>
            <a:ext cx="5115142" cy="429028"/>
          </a:xfrm>
        </p:spPr>
        <p:txBody>
          <a:bodyPr/>
          <a:lstStyle/>
          <a:p>
            <a:r>
              <a:rPr lang="en-US"/>
              <a:t>Click to edit Master title style</a:t>
            </a:r>
            <a:endParaRPr lang="en-US" dirty="0"/>
          </a:p>
        </p:txBody>
      </p:sp>
      <p:sp>
        <p:nvSpPr>
          <p:cNvPr id="17"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95300" y="1719072"/>
            <a:ext cx="5115142" cy="46817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Subtitle">
            <a:extLst>
              <a:ext uri="{FF2B5EF4-FFF2-40B4-BE49-F238E27FC236}">
                <a16:creationId xmlns:a16="http://schemas.microsoft.com/office/drawing/2014/main" id="{9B4F9FC7-7E9D-4A0B-BBB2-BEA8B8870B1C}"/>
              </a:ext>
            </a:extLst>
          </p:cNvPr>
          <p:cNvSpPr>
            <a:spLocks noGrp="1"/>
          </p:cNvSpPr>
          <p:nvPr>
            <p:ph type="subTitle" idx="1"/>
          </p:nvPr>
        </p:nvSpPr>
        <p:spPr>
          <a:xfrm>
            <a:off x="495300" y="1132232"/>
            <a:ext cx="5115142"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TextBox 19"/>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21"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83680" y="574836"/>
            <a:ext cx="5111496" cy="429768"/>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23"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83680" y="1132232"/>
            <a:ext cx="5111496"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24"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83680" y="1719072"/>
            <a:ext cx="5111496" cy="468172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a:extLst>
              <a:ext uri="{FF2B5EF4-FFF2-40B4-BE49-F238E27FC236}">
                <a16:creationId xmlns:a16="http://schemas.microsoft.com/office/drawing/2014/main" id="{2CD4701E-EBF8-47D0-A4B8-EF3C236C08E2}"/>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bg1"/>
                </a:solidFill>
              </a:rPr>
              <a:t>Confidential and Proprietary — Qualcomm Technologies, Inc. and/or its affiliated companies.</a:t>
            </a:r>
          </a:p>
        </p:txBody>
      </p:sp>
      <p:sp>
        <p:nvSpPr>
          <p:cNvPr id="22" name="Footer Placeholder 2">
            <a:extLst>
              <a:ext uri="{FF2B5EF4-FFF2-40B4-BE49-F238E27FC236}">
                <a16:creationId xmlns:a16="http://schemas.microsoft.com/office/drawing/2014/main" id="{3D66CBF7-0468-4033-9AE4-BDDC3EAD0D39}"/>
              </a:ext>
            </a:extLst>
          </p:cNvPr>
          <p:cNvSpPr>
            <a:spLocks noGrp="1"/>
          </p:cNvSpPr>
          <p:nvPr>
            <p:ph type="ftr" sz="quarter" idx="3"/>
          </p:nvPr>
        </p:nvSpPr>
        <p:spPr>
          <a:xfrm>
            <a:off x="495299" y="6534114"/>
            <a:ext cx="5120640" cy="116955"/>
          </a:xfrm>
          <a:prstGeom prst="rect">
            <a:avLst/>
          </a:prstGeom>
        </p:spPr>
        <p:txBody>
          <a:bodyPr vert="horz" wrap="square" lIns="0" tIns="0" rIns="0" bIns="0" rtlCol="0" anchor="b">
            <a:spAutoFit/>
          </a:bodyPr>
          <a:lstStyle>
            <a:lvl1pPr>
              <a:defRPr lang="en-US" sz="800" baseline="0">
                <a:solidFill>
                  <a:schemeClr val="tx1">
                    <a:lumMod val="50000"/>
                    <a:lumOff val="50000"/>
                  </a:schemeClr>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418191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fty Fifty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6" name="Rectangle: Single Corner Rounded 6">
            <a:extLst>
              <a:ext uri="{FF2B5EF4-FFF2-40B4-BE49-F238E27FC236}">
                <a16:creationId xmlns:a16="http://schemas.microsoft.com/office/drawing/2014/main" id="{09D60F74-3679-4043-99C0-326E124B1743}"/>
              </a:ext>
            </a:extLst>
          </p:cNvPr>
          <p:cNvSpPr/>
          <p:nvPr userDrawn="1"/>
        </p:nvSpPr>
        <p:spPr bwMode="gray">
          <a:xfrm flipH="1" flipV="1">
            <a:off x="6096000" y="-3"/>
            <a:ext cx="493776" cy="6858003"/>
          </a:xfrm>
          <a:prstGeom prst="round1Rect">
            <a:avLst>
              <a:gd name="adj" fmla="val 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itle 1">
            <a:extLst>
              <a:ext uri="{FF2B5EF4-FFF2-40B4-BE49-F238E27FC236}">
                <a16:creationId xmlns:a16="http://schemas.microsoft.com/office/drawing/2014/main" id="{F1B4282A-1281-40FB-B6F1-B994D248C217}"/>
              </a:ext>
            </a:extLst>
          </p:cNvPr>
          <p:cNvSpPr>
            <a:spLocks noGrp="1"/>
          </p:cNvSpPr>
          <p:nvPr>
            <p:ph type="title"/>
          </p:nvPr>
        </p:nvSpPr>
        <p:spPr>
          <a:xfrm>
            <a:off x="495300" y="575576"/>
            <a:ext cx="5115142" cy="429028"/>
          </a:xfrm>
        </p:spPr>
        <p:txBody>
          <a:bodyPr/>
          <a:lstStyle/>
          <a:p>
            <a:r>
              <a:rPr lang="en-US"/>
              <a:t>Click to edit Master title style</a:t>
            </a:r>
            <a:endParaRPr lang="en-US" dirty="0"/>
          </a:p>
        </p:txBody>
      </p:sp>
      <p:sp>
        <p:nvSpPr>
          <p:cNvPr id="17"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95300" y="1719072"/>
            <a:ext cx="5115142" cy="46817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Subtitle">
            <a:extLst>
              <a:ext uri="{FF2B5EF4-FFF2-40B4-BE49-F238E27FC236}">
                <a16:creationId xmlns:a16="http://schemas.microsoft.com/office/drawing/2014/main" id="{9B4F9FC7-7E9D-4A0B-BBB2-BEA8B8870B1C}"/>
              </a:ext>
            </a:extLst>
          </p:cNvPr>
          <p:cNvSpPr>
            <a:spLocks noGrp="1"/>
          </p:cNvSpPr>
          <p:nvPr>
            <p:ph type="subTitle" idx="1"/>
          </p:nvPr>
        </p:nvSpPr>
        <p:spPr>
          <a:xfrm>
            <a:off x="495300" y="1132232"/>
            <a:ext cx="5115142"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TextBox 19"/>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21"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83680" y="574836"/>
            <a:ext cx="5111496" cy="429768"/>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23"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83680" y="1132232"/>
            <a:ext cx="5111496"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24"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83680" y="1719072"/>
            <a:ext cx="5111496" cy="468172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a:extLst>
              <a:ext uri="{FF2B5EF4-FFF2-40B4-BE49-F238E27FC236}">
                <a16:creationId xmlns:a16="http://schemas.microsoft.com/office/drawing/2014/main" id="{5236222F-839A-48F3-B871-C473C1A25505}"/>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bg1"/>
                </a:solidFill>
              </a:rPr>
              <a:t>Confidential and Proprietary — Qualcomm Technologies, Inc. and/or its affiliated companies.</a:t>
            </a:r>
          </a:p>
        </p:txBody>
      </p:sp>
      <p:sp>
        <p:nvSpPr>
          <p:cNvPr id="22" name="Footer Placeholder 2">
            <a:extLst>
              <a:ext uri="{FF2B5EF4-FFF2-40B4-BE49-F238E27FC236}">
                <a16:creationId xmlns:a16="http://schemas.microsoft.com/office/drawing/2014/main" id="{71B85E80-86DB-4774-A89D-180E2C586568}"/>
              </a:ext>
            </a:extLst>
          </p:cNvPr>
          <p:cNvSpPr>
            <a:spLocks noGrp="1"/>
          </p:cNvSpPr>
          <p:nvPr>
            <p:ph type="ftr" sz="quarter" idx="3"/>
          </p:nvPr>
        </p:nvSpPr>
        <p:spPr>
          <a:xfrm>
            <a:off x="495299" y="6534114"/>
            <a:ext cx="5120640" cy="116955"/>
          </a:xfrm>
          <a:prstGeom prst="rect">
            <a:avLst/>
          </a:prstGeom>
        </p:spPr>
        <p:txBody>
          <a:bodyPr vert="horz" wrap="square" lIns="0" tIns="0" rIns="0" bIns="0" rtlCol="0" anchor="b">
            <a:spAutoFit/>
          </a:bodyPr>
          <a:lstStyle>
            <a:lvl1pPr>
              <a:defRPr lang="en-US" sz="800" baseline="0">
                <a:solidFill>
                  <a:schemeClr val="tx1">
                    <a:lumMod val="50000"/>
                    <a:lumOff val="50000"/>
                  </a:schemeClr>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255120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fty Fifty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6" name="Title 1">
            <a:extLst>
              <a:ext uri="{FF2B5EF4-FFF2-40B4-BE49-F238E27FC236}">
                <a16:creationId xmlns:a16="http://schemas.microsoft.com/office/drawing/2014/main" id="{F1B4282A-1281-40FB-B6F1-B994D248C217}"/>
              </a:ext>
            </a:extLst>
          </p:cNvPr>
          <p:cNvSpPr>
            <a:spLocks noGrp="1"/>
          </p:cNvSpPr>
          <p:nvPr>
            <p:ph type="title"/>
          </p:nvPr>
        </p:nvSpPr>
        <p:spPr>
          <a:xfrm>
            <a:off x="495300" y="575576"/>
            <a:ext cx="5115142" cy="429028"/>
          </a:xfrm>
        </p:spPr>
        <p:txBody>
          <a:bodyPr/>
          <a:lstStyle/>
          <a:p>
            <a:r>
              <a:rPr lang="en-US"/>
              <a:t>Click to edit Master title style</a:t>
            </a:r>
            <a:endParaRPr lang="en-US" dirty="0"/>
          </a:p>
        </p:txBody>
      </p:sp>
      <p:sp>
        <p:nvSpPr>
          <p:cNvPr id="17"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95300" y="1719072"/>
            <a:ext cx="5115142" cy="46817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Subtitle">
            <a:extLst>
              <a:ext uri="{FF2B5EF4-FFF2-40B4-BE49-F238E27FC236}">
                <a16:creationId xmlns:a16="http://schemas.microsoft.com/office/drawing/2014/main" id="{9B4F9FC7-7E9D-4A0B-BBB2-BEA8B8870B1C}"/>
              </a:ext>
            </a:extLst>
          </p:cNvPr>
          <p:cNvSpPr>
            <a:spLocks noGrp="1"/>
          </p:cNvSpPr>
          <p:nvPr>
            <p:ph type="subTitle" idx="1"/>
          </p:nvPr>
        </p:nvSpPr>
        <p:spPr>
          <a:xfrm>
            <a:off x="495300" y="1132232"/>
            <a:ext cx="5115142"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TextBox 19"/>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21"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83680" y="574836"/>
            <a:ext cx="5111496" cy="429768"/>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23"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83680" y="1132232"/>
            <a:ext cx="5111496"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24"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83680" y="1719072"/>
            <a:ext cx="5111496" cy="468172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a:extLst>
              <a:ext uri="{FF2B5EF4-FFF2-40B4-BE49-F238E27FC236}">
                <a16:creationId xmlns:a16="http://schemas.microsoft.com/office/drawing/2014/main" id="{20504AA5-1CF1-4CB6-AA14-7688B3D520BD}"/>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bg1"/>
                </a:solidFill>
              </a:rPr>
              <a:t>Confidential and Proprietary — Qualcomm Technologies, Inc. and/or its affiliated companies.</a:t>
            </a:r>
          </a:p>
        </p:txBody>
      </p:sp>
      <p:sp>
        <p:nvSpPr>
          <p:cNvPr id="22" name="Footer Placeholder 2">
            <a:extLst>
              <a:ext uri="{FF2B5EF4-FFF2-40B4-BE49-F238E27FC236}">
                <a16:creationId xmlns:a16="http://schemas.microsoft.com/office/drawing/2014/main" id="{E8FA6EBE-A0D7-44AB-82FC-17FAB6B1BFC1}"/>
              </a:ext>
            </a:extLst>
          </p:cNvPr>
          <p:cNvSpPr>
            <a:spLocks noGrp="1"/>
          </p:cNvSpPr>
          <p:nvPr>
            <p:ph type="ftr" sz="quarter" idx="3"/>
          </p:nvPr>
        </p:nvSpPr>
        <p:spPr>
          <a:xfrm>
            <a:off x="495299" y="6534114"/>
            <a:ext cx="5120640" cy="116955"/>
          </a:xfrm>
          <a:prstGeom prst="rect">
            <a:avLst/>
          </a:prstGeom>
        </p:spPr>
        <p:txBody>
          <a:bodyPr vert="horz" wrap="square" lIns="0" tIns="0" rIns="0" bIns="0" rtlCol="0" anchor="b">
            <a:spAutoFit/>
          </a:bodyPr>
          <a:lstStyle>
            <a:lvl1pPr>
              <a:defRPr lang="en-US" sz="800" baseline="0">
                <a:solidFill>
                  <a:schemeClr val="tx1">
                    <a:lumMod val="50000"/>
                    <a:lumOff val="50000"/>
                  </a:schemeClr>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1220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fty Fifty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6" name="Title 1">
            <a:extLst>
              <a:ext uri="{FF2B5EF4-FFF2-40B4-BE49-F238E27FC236}">
                <a16:creationId xmlns:a16="http://schemas.microsoft.com/office/drawing/2014/main" id="{F1B4282A-1281-40FB-B6F1-B994D248C217}"/>
              </a:ext>
            </a:extLst>
          </p:cNvPr>
          <p:cNvSpPr>
            <a:spLocks noGrp="1"/>
          </p:cNvSpPr>
          <p:nvPr>
            <p:ph type="title"/>
          </p:nvPr>
        </p:nvSpPr>
        <p:spPr>
          <a:xfrm>
            <a:off x="495300" y="575576"/>
            <a:ext cx="5115142" cy="429028"/>
          </a:xfrm>
        </p:spPr>
        <p:txBody>
          <a:bodyPr/>
          <a:lstStyle/>
          <a:p>
            <a:r>
              <a:rPr lang="en-US"/>
              <a:t>Click to edit Master title style</a:t>
            </a:r>
            <a:endParaRPr lang="en-US" dirty="0"/>
          </a:p>
        </p:txBody>
      </p:sp>
      <p:sp>
        <p:nvSpPr>
          <p:cNvPr id="17"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95300" y="1719072"/>
            <a:ext cx="5115142" cy="46817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Subtitle">
            <a:extLst>
              <a:ext uri="{FF2B5EF4-FFF2-40B4-BE49-F238E27FC236}">
                <a16:creationId xmlns:a16="http://schemas.microsoft.com/office/drawing/2014/main" id="{9B4F9FC7-7E9D-4A0B-BBB2-BEA8B8870B1C}"/>
              </a:ext>
            </a:extLst>
          </p:cNvPr>
          <p:cNvSpPr>
            <a:spLocks noGrp="1"/>
          </p:cNvSpPr>
          <p:nvPr>
            <p:ph type="subTitle" idx="1"/>
          </p:nvPr>
        </p:nvSpPr>
        <p:spPr>
          <a:xfrm>
            <a:off x="495300" y="1132232"/>
            <a:ext cx="5115142"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TextBox 19"/>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21"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83680" y="574836"/>
            <a:ext cx="5111496" cy="429768"/>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23"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83680" y="1132232"/>
            <a:ext cx="5111496"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24"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83680" y="1719072"/>
            <a:ext cx="5111496" cy="468172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a:extLst>
              <a:ext uri="{FF2B5EF4-FFF2-40B4-BE49-F238E27FC236}">
                <a16:creationId xmlns:a16="http://schemas.microsoft.com/office/drawing/2014/main" id="{545E275E-D62A-4151-B70D-56CD860C27AA}"/>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bg1"/>
                </a:solidFill>
              </a:rPr>
              <a:t>Confidential and Proprietary — Qualcomm Technologies, Inc. and/or its affiliated companies.</a:t>
            </a:r>
          </a:p>
        </p:txBody>
      </p:sp>
      <p:sp>
        <p:nvSpPr>
          <p:cNvPr id="22" name="Footer Placeholder 2">
            <a:extLst>
              <a:ext uri="{FF2B5EF4-FFF2-40B4-BE49-F238E27FC236}">
                <a16:creationId xmlns:a16="http://schemas.microsoft.com/office/drawing/2014/main" id="{9B3F48A4-481C-4A86-8B40-AF5E06ECDA8C}"/>
              </a:ext>
            </a:extLst>
          </p:cNvPr>
          <p:cNvSpPr>
            <a:spLocks noGrp="1"/>
          </p:cNvSpPr>
          <p:nvPr>
            <p:ph type="ftr" sz="quarter" idx="3"/>
          </p:nvPr>
        </p:nvSpPr>
        <p:spPr>
          <a:xfrm>
            <a:off x="495299" y="6534114"/>
            <a:ext cx="5120640" cy="116955"/>
          </a:xfrm>
          <a:prstGeom prst="rect">
            <a:avLst/>
          </a:prstGeom>
        </p:spPr>
        <p:txBody>
          <a:bodyPr vert="horz" wrap="square" lIns="0" tIns="0" rIns="0" bIns="0" rtlCol="0" anchor="b">
            <a:spAutoFit/>
          </a:bodyPr>
          <a:lstStyle>
            <a:lvl1pPr>
              <a:defRPr lang="en-US" sz="800" baseline="0">
                <a:solidFill>
                  <a:schemeClr val="tx1">
                    <a:lumMod val="50000"/>
                    <a:lumOff val="50000"/>
                  </a:schemeClr>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263488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taway 1/3 R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0" name="Title 1">
            <a:extLst>
              <a:ext uri="{FF2B5EF4-FFF2-40B4-BE49-F238E27FC236}">
                <a16:creationId xmlns:a16="http://schemas.microsoft.com/office/drawing/2014/main" id="{424F16FF-9EF1-44C1-AAD9-CF1D660D0C2E}"/>
              </a:ext>
            </a:extLst>
          </p:cNvPr>
          <p:cNvSpPr>
            <a:spLocks noGrp="1"/>
          </p:cNvSpPr>
          <p:nvPr>
            <p:ph type="title"/>
          </p:nvPr>
        </p:nvSpPr>
        <p:spPr>
          <a:xfrm>
            <a:off x="495300" y="575576"/>
            <a:ext cx="6426834" cy="429028"/>
          </a:xfrm>
        </p:spPr>
        <p:txBody>
          <a:bodyPr/>
          <a:lstStyle/>
          <a:p>
            <a:r>
              <a:rPr lang="en-US"/>
              <a:t>Click to edit Master title style</a:t>
            </a:r>
            <a:endParaRPr lang="en-US" dirty="0"/>
          </a:p>
        </p:txBody>
      </p:sp>
      <p:sp>
        <p:nvSpPr>
          <p:cNvPr id="12" name="Subtitle">
            <a:extLst>
              <a:ext uri="{FF2B5EF4-FFF2-40B4-BE49-F238E27FC236}">
                <a16:creationId xmlns:a16="http://schemas.microsoft.com/office/drawing/2014/main" id="{1F00FF85-FEDB-4F04-92DA-CD8080CA762B}"/>
              </a:ext>
            </a:extLst>
          </p:cNvPr>
          <p:cNvSpPr>
            <a:spLocks noGrp="1"/>
          </p:cNvSpPr>
          <p:nvPr>
            <p:ph type="subTitle" idx="1"/>
          </p:nvPr>
        </p:nvSpPr>
        <p:spPr>
          <a:xfrm>
            <a:off x="495300" y="1132232"/>
            <a:ext cx="6426200"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19872" y="576072"/>
            <a:ext cx="3576828" cy="582472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Box 14"/>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TextBox 10">
            <a:extLst>
              <a:ext uri="{FF2B5EF4-FFF2-40B4-BE49-F238E27FC236}">
                <a16:creationId xmlns:a16="http://schemas.microsoft.com/office/drawing/2014/main" id="{7DD20C25-FF17-41F5-813B-1662010E77F4}"/>
              </a:ext>
            </a:extLst>
          </p:cNvPr>
          <p:cNvSpPr txBox="1"/>
          <p:nvPr userDrawn="1"/>
        </p:nvSpPr>
        <p:spPr>
          <a:xfrm>
            <a:off x="8119872" y="6417159"/>
            <a:ext cx="3221736"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bg1"/>
                </a:solidFill>
              </a:rPr>
              <a:t>Confidential and Proprietary — </a:t>
            </a:r>
            <a:br>
              <a:rPr lang="en-US" dirty="0">
                <a:solidFill>
                  <a:schemeClr val="bg1"/>
                </a:solidFill>
              </a:rPr>
            </a:br>
            <a:r>
              <a:rPr lang="en-US" dirty="0">
                <a:solidFill>
                  <a:schemeClr val="bg1"/>
                </a:solidFill>
              </a:rPr>
              <a:t>Qualcomm Technologies, Inc. and/or its affiliated companies.</a:t>
            </a:r>
          </a:p>
        </p:txBody>
      </p:sp>
      <p:sp>
        <p:nvSpPr>
          <p:cNvPr id="16" name="Footer Placeholder 2">
            <a:extLst>
              <a:ext uri="{FF2B5EF4-FFF2-40B4-BE49-F238E27FC236}">
                <a16:creationId xmlns:a16="http://schemas.microsoft.com/office/drawing/2014/main" id="{1EF16A86-D192-4054-8607-C442A4C4806A}"/>
              </a:ext>
            </a:extLst>
          </p:cNvPr>
          <p:cNvSpPr>
            <a:spLocks noGrp="1"/>
          </p:cNvSpPr>
          <p:nvPr>
            <p:ph type="ftr" sz="quarter" idx="3"/>
          </p:nvPr>
        </p:nvSpPr>
        <p:spPr>
          <a:xfrm>
            <a:off x="495299" y="6534114"/>
            <a:ext cx="5120640" cy="116955"/>
          </a:xfrm>
          <a:prstGeom prst="rect">
            <a:avLst/>
          </a:prstGeom>
        </p:spPr>
        <p:txBody>
          <a:bodyPr vert="horz" wrap="square" lIns="0" tIns="0" rIns="0" bIns="0" rtlCol="0" anchor="b">
            <a:spAutoFit/>
          </a:bodyPr>
          <a:lstStyle>
            <a:lvl1pPr>
              <a:defRPr lang="en-US" sz="800" baseline="0">
                <a:solidFill>
                  <a:schemeClr val="tx1">
                    <a:lumMod val="50000"/>
                    <a:lumOff val="50000"/>
                  </a:schemeClr>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408173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taway 1/3 Right L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0" name="Title 1">
            <a:extLst>
              <a:ext uri="{FF2B5EF4-FFF2-40B4-BE49-F238E27FC236}">
                <a16:creationId xmlns:a16="http://schemas.microsoft.com/office/drawing/2014/main" id="{424F16FF-9EF1-44C1-AAD9-CF1D660D0C2E}"/>
              </a:ext>
            </a:extLst>
          </p:cNvPr>
          <p:cNvSpPr>
            <a:spLocks noGrp="1"/>
          </p:cNvSpPr>
          <p:nvPr>
            <p:ph type="title"/>
          </p:nvPr>
        </p:nvSpPr>
        <p:spPr>
          <a:xfrm>
            <a:off x="495300" y="575576"/>
            <a:ext cx="6426834" cy="429028"/>
          </a:xfrm>
        </p:spPr>
        <p:txBody>
          <a:bodyPr/>
          <a:lstStyle/>
          <a:p>
            <a:r>
              <a:rPr lang="en-US"/>
              <a:t>Click to edit Master title style</a:t>
            </a:r>
            <a:endParaRPr lang="en-US" dirty="0"/>
          </a:p>
        </p:txBody>
      </p:sp>
      <p:sp>
        <p:nvSpPr>
          <p:cNvPr id="12" name="Subtitle">
            <a:extLst>
              <a:ext uri="{FF2B5EF4-FFF2-40B4-BE49-F238E27FC236}">
                <a16:creationId xmlns:a16="http://schemas.microsoft.com/office/drawing/2014/main" id="{1F00FF85-FEDB-4F04-92DA-CD8080CA762B}"/>
              </a:ext>
            </a:extLst>
          </p:cNvPr>
          <p:cNvSpPr>
            <a:spLocks noGrp="1"/>
          </p:cNvSpPr>
          <p:nvPr>
            <p:ph type="subTitle" idx="1"/>
          </p:nvPr>
        </p:nvSpPr>
        <p:spPr>
          <a:xfrm>
            <a:off x="495300" y="1132232"/>
            <a:ext cx="6426200"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19872" y="576072"/>
            <a:ext cx="3576828" cy="582472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Box 14"/>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TextBox 10">
            <a:extLst>
              <a:ext uri="{FF2B5EF4-FFF2-40B4-BE49-F238E27FC236}">
                <a16:creationId xmlns:a16="http://schemas.microsoft.com/office/drawing/2014/main" id="{9F736107-895D-4398-B642-B7AD86A57DAC}"/>
              </a:ext>
            </a:extLst>
          </p:cNvPr>
          <p:cNvSpPr txBox="1"/>
          <p:nvPr userDrawn="1"/>
        </p:nvSpPr>
        <p:spPr>
          <a:xfrm>
            <a:off x="8119872" y="6417159"/>
            <a:ext cx="3221736"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bg1"/>
                </a:solidFill>
              </a:rPr>
              <a:t>Confidential and Proprietary — </a:t>
            </a:r>
            <a:br>
              <a:rPr lang="en-US" dirty="0">
                <a:solidFill>
                  <a:schemeClr val="bg1"/>
                </a:solidFill>
              </a:rPr>
            </a:br>
            <a:r>
              <a:rPr lang="en-US" dirty="0">
                <a:solidFill>
                  <a:schemeClr val="bg1"/>
                </a:solidFill>
              </a:rPr>
              <a:t>Qualcomm Technologies, Inc. and/or its affiliated companies.</a:t>
            </a:r>
          </a:p>
        </p:txBody>
      </p:sp>
      <p:sp>
        <p:nvSpPr>
          <p:cNvPr id="16" name="Footer Placeholder 2">
            <a:extLst>
              <a:ext uri="{FF2B5EF4-FFF2-40B4-BE49-F238E27FC236}">
                <a16:creationId xmlns:a16="http://schemas.microsoft.com/office/drawing/2014/main" id="{EA0B8C7F-4DEB-40C7-A005-8AC949344C6B}"/>
              </a:ext>
            </a:extLst>
          </p:cNvPr>
          <p:cNvSpPr>
            <a:spLocks noGrp="1"/>
          </p:cNvSpPr>
          <p:nvPr>
            <p:ph type="ftr" sz="quarter" idx="3"/>
          </p:nvPr>
        </p:nvSpPr>
        <p:spPr>
          <a:xfrm>
            <a:off x="495299" y="6534114"/>
            <a:ext cx="5120640" cy="116955"/>
          </a:xfrm>
          <a:prstGeom prst="rect">
            <a:avLst/>
          </a:prstGeom>
        </p:spPr>
        <p:txBody>
          <a:bodyPr vert="horz" wrap="square" lIns="0" tIns="0" rIns="0" bIns="0" rtlCol="0" anchor="b">
            <a:spAutoFit/>
          </a:bodyPr>
          <a:lstStyle>
            <a:lvl1pPr>
              <a:defRPr lang="en-US" sz="800" baseline="0">
                <a:solidFill>
                  <a:schemeClr val="tx1">
                    <a:lumMod val="50000"/>
                    <a:lumOff val="50000"/>
                  </a:schemeClr>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154724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taway 1/3 Right Gree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0" name="Title 1">
            <a:extLst>
              <a:ext uri="{FF2B5EF4-FFF2-40B4-BE49-F238E27FC236}">
                <a16:creationId xmlns:a16="http://schemas.microsoft.com/office/drawing/2014/main" id="{424F16FF-9EF1-44C1-AAD9-CF1D660D0C2E}"/>
              </a:ext>
            </a:extLst>
          </p:cNvPr>
          <p:cNvSpPr>
            <a:spLocks noGrp="1"/>
          </p:cNvSpPr>
          <p:nvPr>
            <p:ph type="title"/>
          </p:nvPr>
        </p:nvSpPr>
        <p:spPr>
          <a:xfrm>
            <a:off x="495300" y="575576"/>
            <a:ext cx="6426834" cy="429028"/>
          </a:xfrm>
        </p:spPr>
        <p:txBody>
          <a:bodyPr/>
          <a:lstStyle/>
          <a:p>
            <a:r>
              <a:rPr lang="en-US"/>
              <a:t>Click to edit Master title style</a:t>
            </a:r>
            <a:endParaRPr lang="en-US" dirty="0"/>
          </a:p>
        </p:txBody>
      </p:sp>
      <p:sp>
        <p:nvSpPr>
          <p:cNvPr id="12" name="Subtitle">
            <a:extLst>
              <a:ext uri="{FF2B5EF4-FFF2-40B4-BE49-F238E27FC236}">
                <a16:creationId xmlns:a16="http://schemas.microsoft.com/office/drawing/2014/main" id="{1F00FF85-FEDB-4F04-92DA-CD8080CA762B}"/>
              </a:ext>
            </a:extLst>
          </p:cNvPr>
          <p:cNvSpPr>
            <a:spLocks noGrp="1"/>
          </p:cNvSpPr>
          <p:nvPr>
            <p:ph type="subTitle" idx="1"/>
          </p:nvPr>
        </p:nvSpPr>
        <p:spPr>
          <a:xfrm>
            <a:off x="495300" y="1132232"/>
            <a:ext cx="6426200"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19872" y="576072"/>
            <a:ext cx="3576828" cy="582472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Box 14"/>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TextBox 10">
            <a:extLst>
              <a:ext uri="{FF2B5EF4-FFF2-40B4-BE49-F238E27FC236}">
                <a16:creationId xmlns:a16="http://schemas.microsoft.com/office/drawing/2014/main" id="{F5E63456-F06C-470D-8457-1120AAA00437}"/>
              </a:ext>
            </a:extLst>
          </p:cNvPr>
          <p:cNvSpPr txBox="1"/>
          <p:nvPr userDrawn="1"/>
        </p:nvSpPr>
        <p:spPr>
          <a:xfrm>
            <a:off x="8119872" y="6417159"/>
            <a:ext cx="3221736"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bg1"/>
                </a:solidFill>
              </a:rPr>
              <a:t>Confidential and Proprietary — </a:t>
            </a:r>
            <a:br>
              <a:rPr lang="en-US" dirty="0">
                <a:solidFill>
                  <a:schemeClr val="bg1"/>
                </a:solidFill>
              </a:rPr>
            </a:br>
            <a:r>
              <a:rPr lang="en-US" dirty="0">
                <a:solidFill>
                  <a:schemeClr val="bg1"/>
                </a:solidFill>
              </a:rPr>
              <a:t>Qualcomm Technologies, Inc. and/or its affiliated companies.</a:t>
            </a:r>
          </a:p>
        </p:txBody>
      </p:sp>
      <p:sp>
        <p:nvSpPr>
          <p:cNvPr id="16" name="Footer Placeholder 2">
            <a:extLst>
              <a:ext uri="{FF2B5EF4-FFF2-40B4-BE49-F238E27FC236}">
                <a16:creationId xmlns:a16="http://schemas.microsoft.com/office/drawing/2014/main" id="{1E249AE4-DB02-4C23-AAC9-48FAD08152CA}"/>
              </a:ext>
            </a:extLst>
          </p:cNvPr>
          <p:cNvSpPr>
            <a:spLocks noGrp="1"/>
          </p:cNvSpPr>
          <p:nvPr>
            <p:ph type="ftr" sz="quarter" idx="3"/>
          </p:nvPr>
        </p:nvSpPr>
        <p:spPr>
          <a:xfrm>
            <a:off x="495299" y="6534114"/>
            <a:ext cx="5120640" cy="116955"/>
          </a:xfrm>
          <a:prstGeom prst="rect">
            <a:avLst/>
          </a:prstGeom>
        </p:spPr>
        <p:txBody>
          <a:bodyPr vert="horz" wrap="square" lIns="0" tIns="0" rIns="0" bIns="0" rtlCol="0" anchor="b">
            <a:spAutoFit/>
          </a:bodyPr>
          <a:lstStyle>
            <a:lvl1pPr>
              <a:defRPr lang="en-US" sz="800" baseline="0">
                <a:solidFill>
                  <a:schemeClr val="tx1">
                    <a:lumMod val="50000"/>
                    <a:lumOff val="50000"/>
                  </a:schemeClr>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137154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Gree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0" y="-1"/>
            <a:ext cx="9773500" cy="6359182"/>
            <a:chOff x="-1" y="-6"/>
            <a:chExt cx="9773500" cy="6359182"/>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3">
                <a:lumMod val="60000"/>
                <a:lumOff val="40000"/>
              </a:schemeClr>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8911646" y="0"/>
              <a:ext cx="655771" cy="6267118"/>
            </a:xfrm>
            <a:prstGeom prst="round1Rect">
              <a:avLst>
                <a:gd name="adj" fmla="val 30312"/>
              </a:avLst>
            </a:prstGeom>
            <a:gradFill flip="none" rotWithShape="1">
              <a:gsLst>
                <a:gs pos="100000">
                  <a:schemeClr val="accent3">
                    <a:lumMod val="50000"/>
                  </a:schemeClr>
                </a:gs>
                <a:gs pos="66000">
                  <a:schemeClr val="accent3">
                    <a:lumMod val="50000"/>
                    <a:alpha val="14000"/>
                  </a:schemeClr>
                </a:gs>
                <a:gs pos="34000">
                  <a:schemeClr val="accent3">
                    <a:lumMod val="60000"/>
                    <a:lumOff val="40000"/>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6"/>
              <a:ext cx="8822604" cy="5487296"/>
              <a:chOff x="503573" y="46743"/>
              <a:chExt cx="9419881" cy="5487296"/>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3">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3"/>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3"/>
                <a:ext cx="9419881" cy="5487296"/>
                <a:chOff x="416724" y="46743"/>
                <a:chExt cx="9419881" cy="5487296"/>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3"/>
                      </a:gs>
                      <a:gs pos="31000">
                        <a:schemeClr val="accent3"/>
                      </a:gs>
                      <a:gs pos="38000">
                        <a:schemeClr val="accent3">
                          <a:lumMod val="75000"/>
                        </a:schemeClr>
                      </a:gs>
                      <a:gs pos="100000">
                        <a:schemeClr val="accent3">
                          <a:lumMod val="75000"/>
                        </a:schemeClr>
                      </a:gs>
                      <a:gs pos="44000">
                        <a:schemeClr val="accent3">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69" cy="5464871"/>
                  </a:xfrm>
                  <a:prstGeom prst="round1Rect">
                    <a:avLst>
                      <a:gd name="adj" fmla="val 2348"/>
                    </a:avLst>
                  </a:prstGeom>
                  <a:solidFill>
                    <a:schemeClr val="accent3"/>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193284" y="46743"/>
                  <a:ext cx="535473" cy="5446965"/>
                </a:xfrm>
                <a:prstGeom prst="round1Rect">
                  <a:avLst>
                    <a:gd name="adj" fmla="val 25526"/>
                  </a:avLst>
                </a:prstGeom>
                <a:gradFill flip="none" rotWithShape="1">
                  <a:gsLst>
                    <a:gs pos="100000">
                      <a:schemeClr val="accent3">
                        <a:lumMod val="31000"/>
                      </a:schemeClr>
                    </a:gs>
                    <a:gs pos="99000">
                      <a:srgbClr val="284C40"/>
                    </a:gs>
                    <a:gs pos="93000">
                      <a:schemeClr val="accent3">
                        <a:lumMod val="50000"/>
                        <a:alpha val="91000"/>
                      </a:schemeClr>
                    </a:gs>
                    <a:gs pos="61000">
                      <a:schemeClr val="accent3">
                        <a:lumMod val="37000"/>
                        <a:alpha val="39000"/>
                      </a:schemeClr>
                    </a:gs>
                    <a:gs pos="0">
                      <a:srgbClr val="6AB19B">
                        <a:alpha val="0"/>
                      </a:srgbClr>
                    </a:gs>
                  </a:gsLst>
                  <a:lin ang="0" scaled="1"/>
                  <a:tileRect/>
                </a:gradFill>
                <a:ln w="10795" cap="flat" cmpd="sng" algn="ctr">
                  <a:noFill/>
                  <a:prstDash val="solid"/>
                </a:ln>
                <a:effectLst/>
              </p:spPr>
              <p:txBody>
                <a:bodyPr rtlCol="0" anchor="ctr"/>
                <a:lstStyle/>
                <a:p>
                  <a:pPr lvl="0" algn="ctr"/>
                  <a:endParaRPr lang="en-US" kern="0" dirty="0" err="1">
                    <a:solidFill>
                      <a:prstClr val="white"/>
                    </a:solidFill>
                  </a:endParaRPr>
                </a:p>
              </p:txBody>
            </p:sp>
          </p:grpSp>
        </p:grpSp>
      </p:grpSp>
      <p:sp>
        <p:nvSpPr>
          <p:cNvPr id="2" name="Title 1"/>
          <p:cNvSpPr>
            <a:spLocks noGrp="1"/>
          </p:cNvSpPr>
          <p:nvPr>
            <p:ph type="ctrTitle"/>
          </p:nvPr>
        </p:nvSpPr>
        <p:spPr bwMode="gray">
          <a:xfrm>
            <a:off x="495299" y="2615706"/>
            <a:ext cx="7364367"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95299" y="4195085"/>
            <a:ext cx="7352269"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23"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77118" y="365760"/>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24"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72250" y="399994"/>
            <a:ext cx="2593918"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25"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95300" y="381611"/>
            <a:ext cx="2604032"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26"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233491" y="380897"/>
            <a:ext cx="2233151"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63785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taway 1/3 Right Gra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0" name="Title 1">
            <a:extLst>
              <a:ext uri="{FF2B5EF4-FFF2-40B4-BE49-F238E27FC236}">
                <a16:creationId xmlns:a16="http://schemas.microsoft.com/office/drawing/2014/main" id="{424F16FF-9EF1-44C1-AAD9-CF1D660D0C2E}"/>
              </a:ext>
            </a:extLst>
          </p:cNvPr>
          <p:cNvSpPr>
            <a:spLocks noGrp="1"/>
          </p:cNvSpPr>
          <p:nvPr>
            <p:ph type="title"/>
          </p:nvPr>
        </p:nvSpPr>
        <p:spPr>
          <a:xfrm>
            <a:off x="495300" y="575576"/>
            <a:ext cx="6426834" cy="429028"/>
          </a:xfrm>
        </p:spPr>
        <p:txBody>
          <a:bodyPr/>
          <a:lstStyle/>
          <a:p>
            <a:r>
              <a:rPr lang="en-US"/>
              <a:t>Click to edit Master title style</a:t>
            </a:r>
            <a:endParaRPr lang="en-US" dirty="0"/>
          </a:p>
        </p:txBody>
      </p:sp>
      <p:sp>
        <p:nvSpPr>
          <p:cNvPr id="12" name="Subtitle">
            <a:extLst>
              <a:ext uri="{FF2B5EF4-FFF2-40B4-BE49-F238E27FC236}">
                <a16:creationId xmlns:a16="http://schemas.microsoft.com/office/drawing/2014/main" id="{1F00FF85-FEDB-4F04-92DA-CD8080CA762B}"/>
              </a:ext>
            </a:extLst>
          </p:cNvPr>
          <p:cNvSpPr>
            <a:spLocks noGrp="1"/>
          </p:cNvSpPr>
          <p:nvPr>
            <p:ph type="subTitle" idx="1"/>
          </p:nvPr>
        </p:nvSpPr>
        <p:spPr>
          <a:xfrm>
            <a:off x="495300" y="1132232"/>
            <a:ext cx="6426200"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19872" y="576072"/>
            <a:ext cx="3576828" cy="582472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Box 14"/>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TextBox 10">
            <a:extLst>
              <a:ext uri="{FF2B5EF4-FFF2-40B4-BE49-F238E27FC236}">
                <a16:creationId xmlns:a16="http://schemas.microsoft.com/office/drawing/2014/main" id="{E89D04B0-2BC9-43BA-8100-2E77F8A49553}"/>
              </a:ext>
            </a:extLst>
          </p:cNvPr>
          <p:cNvSpPr txBox="1"/>
          <p:nvPr userDrawn="1"/>
        </p:nvSpPr>
        <p:spPr>
          <a:xfrm>
            <a:off x="8119872" y="6417159"/>
            <a:ext cx="3221736"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bg1"/>
                </a:solidFill>
              </a:rPr>
              <a:t>Confidential and Proprietary — </a:t>
            </a:r>
            <a:br>
              <a:rPr lang="en-US" dirty="0">
                <a:solidFill>
                  <a:schemeClr val="bg1"/>
                </a:solidFill>
              </a:rPr>
            </a:br>
            <a:r>
              <a:rPr lang="en-US" dirty="0">
                <a:solidFill>
                  <a:schemeClr val="bg1"/>
                </a:solidFill>
              </a:rPr>
              <a:t>Qualcomm Technologies, Inc. and/or its affiliated companies.</a:t>
            </a:r>
          </a:p>
        </p:txBody>
      </p:sp>
      <p:sp>
        <p:nvSpPr>
          <p:cNvPr id="16" name="Footer Placeholder 2">
            <a:extLst>
              <a:ext uri="{FF2B5EF4-FFF2-40B4-BE49-F238E27FC236}">
                <a16:creationId xmlns:a16="http://schemas.microsoft.com/office/drawing/2014/main" id="{B686C233-0BA0-4369-B9AF-F0936E3725BA}"/>
              </a:ext>
            </a:extLst>
          </p:cNvPr>
          <p:cNvSpPr>
            <a:spLocks noGrp="1"/>
          </p:cNvSpPr>
          <p:nvPr>
            <p:ph type="ftr" sz="quarter" idx="3"/>
          </p:nvPr>
        </p:nvSpPr>
        <p:spPr>
          <a:xfrm>
            <a:off x="495299" y="6534114"/>
            <a:ext cx="5120640" cy="116955"/>
          </a:xfrm>
          <a:prstGeom prst="rect">
            <a:avLst/>
          </a:prstGeom>
        </p:spPr>
        <p:txBody>
          <a:bodyPr vert="horz" wrap="square" lIns="0" tIns="0" rIns="0" bIns="0" rtlCol="0" anchor="b">
            <a:spAutoFit/>
          </a:bodyPr>
          <a:lstStyle>
            <a:lvl1pPr>
              <a:defRPr lang="en-US" sz="800" baseline="0">
                <a:solidFill>
                  <a:schemeClr val="tx1">
                    <a:lumMod val="50000"/>
                    <a:lumOff val="50000"/>
                  </a:schemeClr>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161324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0"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1"/>
            <a:ext cx="3574222" cy="840424"/>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12"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13" name="TextBox 12"/>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4" name="TextBox 13">
            <a:extLst>
              <a:ext uri="{FF2B5EF4-FFF2-40B4-BE49-F238E27FC236}">
                <a16:creationId xmlns:a16="http://schemas.microsoft.com/office/drawing/2014/main" id="{FA32546C-1439-41DF-88C6-6D67C1A25080}"/>
              </a:ext>
            </a:extLst>
          </p:cNvPr>
          <p:cNvSpPr txBox="1"/>
          <p:nvPr userDrawn="1"/>
        </p:nvSpPr>
        <p:spPr>
          <a:xfrm>
            <a:off x="8119872" y="6417159"/>
            <a:ext cx="3221736"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bg1"/>
                </a:solidFill>
              </a:rPr>
              <a:t>Confidential and Proprietary — </a:t>
            </a:r>
            <a:br>
              <a:rPr lang="en-US" dirty="0">
                <a:solidFill>
                  <a:schemeClr val="bg1"/>
                </a:solidFill>
              </a:rPr>
            </a:br>
            <a:r>
              <a:rPr lang="en-US" dirty="0">
                <a:solidFill>
                  <a:schemeClr val="bg1"/>
                </a:solidFill>
              </a:rPr>
              <a:t>Qualcomm Technologies, Inc. and/or its affiliated companies.</a:t>
            </a:r>
          </a:p>
        </p:txBody>
      </p:sp>
      <p:sp>
        <p:nvSpPr>
          <p:cNvPr id="15" name="Footer Placeholder 2">
            <a:extLst>
              <a:ext uri="{FF2B5EF4-FFF2-40B4-BE49-F238E27FC236}">
                <a16:creationId xmlns:a16="http://schemas.microsoft.com/office/drawing/2014/main" id="{41EA0872-215D-486C-8828-D0F093458A1F}"/>
              </a:ext>
            </a:extLst>
          </p:cNvPr>
          <p:cNvSpPr>
            <a:spLocks noGrp="1"/>
          </p:cNvSpPr>
          <p:nvPr>
            <p:ph type="ftr" sz="quarter" idx="3"/>
          </p:nvPr>
        </p:nvSpPr>
        <p:spPr>
          <a:xfrm>
            <a:off x="8121487" y="6153502"/>
            <a:ext cx="3561481" cy="116955"/>
          </a:xfrm>
          <a:prstGeom prst="rect">
            <a:avLst/>
          </a:prstGeom>
        </p:spPr>
        <p:txBody>
          <a:bodyPr vert="horz" wrap="square" lIns="0" tIns="0" rIns="0" bIns="0" rtlCol="0" anchor="b">
            <a:spAutoFit/>
          </a:bodyPr>
          <a:lstStyle>
            <a:lvl1pPr>
              <a:defRPr lang="en-US" sz="800" baseline="0">
                <a:solidFill>
                  <a:schemeClr val="bg1"/>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199259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Left Ligh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0"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872915"/>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12"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13" name="TextBox 12"/>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4" name="TextBox 13">
            <a:extLst>
              <a:ext uri="{FF2B5EF4-FFF2-40B4-BE49-F238E27FC236}">
                <a16:creationId xmlns:a16="http://schemas.microsoft.com/office/drawing/2014/main" id="{87EF977B-C148-4E71-BEFA-B6F00779FCBB}"/>
              </a:ext>
            </a:extLst>
          </p:cNvPr>
          <p:cNvSpPr txBox="1"/>
          <p:nvPr userDrawn="1"/>
        </p:nvSpPr>
        <p:spPr>
          <a:xfrm>
            <a:off x="8119872" y="6417159"/>
            <a:ext cx="3221736"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bg1"/>
                </a:solidFill>
              </a:rPr>
              <a:t>Confidential and Proprietary — </a:t>
            </a:r>
            <a:br>
              <a:rPr lang="en-US" dirty="0">
                <a:solidFill>
                  <a:schemeClr val="bg1"/>
                </a:solidFill>
              </a:rPr>
            </a:br>
            <a:r>
              <a:rPr lang="en-US" dirty="0">
                <a:solidFill>
                  <a:schemeClr val="bg1"/>
                </a:solidFill>
              </a:rPr>
              <a:t>Qualcomm Technologies, Inc. and/or its affiliated companies.</a:t>
            </a:r>
          </a:p>
        </p:txBody>
      </p:sp>
      <p:sp>
        <p:nvSpPr>
          <p:cNvPr id="16" name="Footer Placeholder 2">
            <a:extLst>
              <a:ext uri="{FF2B5EF4-FFF2-40B4-BE49-F238E27FC236}">
                <a16:creationId xmlns:a16="http://schemas.microsoft.com/office/drawing/2014/main" id="{FAF1AB7C-2745-423C-83FF-048316982E5C}"/>
              </a:ext>
            </a:extLst>
          </p:cNvPr>
          <p:cNvSpPr>
            <a:spLocks noGrp="1"/>
          </p:cNvSpPr>
          <p:nvPr>
            <p:ph type="ftr" sz="quarter" idx="3"/>
          </p:nvPr>
        </p:nvSpPr>
        <p:spPr>
          <a:xfrm>
            <a:off x="8116845" y="6153504"/>
            <a:ext cx="3589331" cy="116955"/>
          </a:xfrm>
          <a:prstGeom prst="rect">
            <a:avLst/>
          </a:prstGeom>
        </p:spPr>
        <p:txBody>
          <a:bodyPr vert="horz" wrap="square" lIns="0" tIns="0" rIns="0" bIns="0" rtlCol="0" anchor="b">
            <a:spAutoFit/>
          </a:bodyPr>
          <a:lstStyle>
            <a:lvl1pPr>
              <a:defRPr lang="en-US" sz="800" baseline="0">
                <a:solidFill>
                  <a:schemeClr val="bg1"/>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169089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Left Gree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sysClr val="windowText" lastClr="000000"/>
              </a:solidFill>
            </a:endParaRPr>
          </a:p>
        </p:txBody>
      </p:sp>
      <p:sp>
        <p:nvSpPr>
          <p:cNvPr id="10"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1"/>
            <a:ext cx="3574222" cy="863632"/>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12"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13" name="TextBox 12"/>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4" name="TextBox 13">
            <a:extLst>
              <a:ext uri="{FF2B5EF4-FFF2-40B4-BE49-F238E27FC236}">
                <a16:creationId xmlns:a16="http://schemas.microsoft.com/office/drawing/2014/main" id="{CD7CB80A-8736-43DF-8FFE-4E2B99CB730A}"/>
              </a:ext>
            </a:extLst>
          </p:cNvPr>
          <p:cNvSpPr txBox="1"/>
          <p:nvPr userDrawn="1"/>
        </p:nvSpPr>
        <p:spPr>
          <a:xfrm>
            <a:off x="8119872" y="6417159"/>
            <a:ext cx="3221736"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bg1"/>
                </a:solidFill>
              </a:rPr>
              <a:t>Confidential and Proprietary — </a:t>
            </a:r>
            <a:br>
              <a:rPr lang="en-US" dirty="0">
                <a:solidFill>
                  <a:schemeClr val="bg1"/>
                </a:solidFill>
              </a:rPr>
            </a:br>
            <a:r>
              <a:rPr lang="en-US" dirty="0">
                <a:solidFill>
                  <a:schemeClr val="bg1"/>
                </a:solidFill>
              </a:rPr>
              <a:t>Qualcomm Technologies, Inc. and/or its affiliated companies.</a:t>
            </a:r>
          </a:p>
        </p:txBody>
      </p:sp>
      <p:sp>
        <p:nvSpPr>
          <p:cNvPr id="4" name="Text Placeholder 3">
            <a:extLst>
              <a:ext uri="{FF2B5EF4-FFF2-40B4-BE49-F238E27FC236}">
                <a16:creationId xmlns:a16="http://schemas.microsoft.com/office/drawing/2014/main" id="{D850371D-BA1C-45EE-8F86-9EDA2BE23F25}"/>
              </a:ext>
            </a:extLst>
          </p:cNvPr>
          <p:cNvSpPr>
            <a:spLocks noGrp="1"/>
          </p:cNvSpPr>
          <p:nvPr>
            <p:ph type="body" sz="quarter" idx="12" hasCustomPrompt="1"/>
          </p:nvPr>
        </p:nvSpPr>
        <p:spPr>
          <a:xfrm>
            <a:off x="8095604" y="6075318"/>
            <a:ext cx="3633788" cy="190500"/>
          </a:xfrm>
        </p:spPr>
        <p:txBody>
          <a:bodyPr anchor="b"/>
          <a:lstStyle>
            <a:lvl1pPr marL="0" indent="0">
              <a:buNone/>
              <a:defRPr lang="en-US" sz="800" kern="1200" baseline="0" dirty="0" smtClean="0">
                <a:solidFill>
                  <a:schemeClr val="bg1"/>
                </a:solidFill>
                <a:latin typeface="+mn-lt"/>
                <a:ea typeface="+mn-ea"/>
                <a:cs typeface="+mn-cs"/>
              </a:defRPr>
            </a:lvl1pPr>
            <a:lvl2pPr>
              <a:defRPr lang="en-US" sz="800" kern="1200" baseline="0" dirty="0" smtClean="0">
                <a:solidFill>
                  <a:schemeClr val="tx1">
                    <a:lumMod val="50000"/>
                    <a:lumOff val="50000"/>
                  </a:schemeClr>
                </a:solidFill>
                <a:latin typeface="+mn-lt"/>
                <a:ea typeface="+mn-ea"/>
                <a:cs typeface="+mn-cs"/>
              </a:defRPr>
            </a:lvl2pPr>
            <a:lvl3pPr>
              <a:defRPr lang="en-US" sz="800" kern="1200" baseline="0" dirty="0" smtClean="0">
                <a:solidFill>
                  <a:schemeClr val="tx1">
                    <a:lumMod val="50000"/>
                    <a:lumOff val="50000"/>
                  </a:schemeClr>
                </a:solidFill>
                <a:latin typeface="+mn-lt"/>
                <a:ea typeface="+mn-ea"/>
                <a:cs typeface="+mn-cs"/>
              </a:defRPr>
            </a:lvl3pPr>
            <a:lvl4pPr>
              <a:defRPr lang="en-US" sz="800" kern="1200" baseline="0" dirty="0" smtClean="0">
                <a:solidFill>
                  <a:schemeClr val="tx1">
                    <a:lumMod val="50000"/>
                    <a:lumOff val="50000"/>
                  </a:schemeClr>
                </a:solidFill>
                <a:latin typeface="+mn-lt"/>
                <a:ea typeface="+mn-ea"/>
                <a:cs typeface="+mn-cs"/>
              </a:defRPr>
            </a:lvl4pPr>
            <a:lvl5pPr>
              <a:defRPr lang="en-US" sz="800" kern="1200" baseline="0" dirty="0">
                <a:solidFill>
                  <a:schemeClr val="tx1">
                    <a:lumMod val="50000"/>
                    <a:lumOff val="50000"/>
                  </a:schemeClr>
                </a:solidFill>
                <a:latin typeface="+mn-lt"/>
                <a:ea typeface="+mn-ea"/>
                <a:cs typeface="+mn-cs"/>
              </a:defRPr>
            </a:lvl5pPr>
          </a:lstStyle>
          <a:p>
            <a:pPr lvl="0"/>
            <a:r>
              <a:rPr lang="en-US" dirty="0"/>
              <a:t>Footer</a:t>
            </a:r>
          </a:p>
        </p:txBody>
      </p:sp>
    </p:spTree>
    <p:extLst>
      <p:ext uri="{BB962C8B-B14F-4D97-AF65-F5344CB8AC3E}">
        <p14:creationId xmlns:p14="http://schemas.microsoft.com/office/powerpoint/2010/main" val="28813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Left Gra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0"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1"/>
            <a:ext cx="3574222" cy="988956"/>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12"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13" name="TextBox 12"/>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4" name="TextBox 13">
            <a:extLst>
              <a:ext uri="{FF2B5EF4-FFF2-40B4-BE49-F238E27FC236}">
                <a16:creationId xmlns:a16="http://schemas.microsoft.com/office/drawing/2014/main" id="{66E57B9C-55EA-4081-A392-318A3531BF81}"/>
              </a:ext>
            </a:extLst>
          </p:cNvPr>
          <p:cNvSpPr txBox="1"/>
          <p:nvPr userDrawn="1"/>
        </p:nvSpPr>
        <p:spPr>
          <a:xfrm>
            <a:off x="8119872" y="6417159"/>
            <a:ext cx="3221736"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bg1"/>
                </a:solidFill>
              </a:rPr>
              <a:t>Confidential and Proprietary — </a:t>
            </a:r>
            <a:br>
              <a:rPr lang="en-US" dirty="0">
                <a:solidFill>
                  <a:schemeClr val="bg1"/>
                </a:solidFill>
              </a:rPr>
            </a:br>
            <a:r>
              <a:rPr lang="en-US" dirty="0">
                <a:solidFill>
                  <a:schemeClr val="bg1"/>
                </a:solidFill>
              </a:rPr>
              <a:t>Qualcomm Technologies, Inc. and/or its affiliated companies.</a:t>
            </a:r>
          </a:p>
        </p:txBody>
      </p:sp>
      <p:sp>
        <p:nvSpPr>
          <p:cNvPr id="16" name="Text Placeholder 5">
            <a:extLst>
              <a:ext uri="{FF2B5EF4-FFF2-40B4-BE49-F238E27FC236}">
                <a16:creationId xmlns:a16="http://schemas.microsoft.com/office/drawing/2014/main" id="{E3A2A4A4-37BB-49B9-BB4D-812176C1844C}"/>
              </a:ext>
            </a:extLst>
          </p:cNvPr>
          <p:cNvSpPr>
            <a:spLocks noGrp="1"/>
          </p:cNvSpPr>
          <p:nvPr>
            <p:ph type="body" sz="quarter" idx="12" hasCustomPrompt="1"/>
          </p:nvPr>
        </p:nvSpPr>
        <p:spPr>
          <a:xfrm>
            <a:off x="8121488" y="6113020"/>
            <a:ext cx="3575405" cy="180646"/>
          </a:xfrm>
        </p:spPr>
        <p:txBody>
          <a:bodyPr anchor="b"/>
          <a:lstStyle>
            <a:lvl1pPr marL="0" marR="0" indent="0" algn="l" defTabSz="914400" rtl="0" eaLnBrk="1" fontAlgn="auto" latinLnBrk="0" hangingPunct="1">
              <a:lnSpc>
                <a:spcPct val="107000"/>
              </a:lnSpc>
              <a:spcBef>
                <a:spcPts val="1200"/>
              </a:spcBef>
              <a:spcAft>
                <a:spcPts val="0"/>
              </a:spcAft>
              <a:buClr>
                <a:srgbClr val="3253DC"/>
              </a:buClr>
              <a:buSzTx/>
              <a:buFont typeface="Arial" panose="020B0604020202020204" pitchFamily="34" charset="0"/>
              <a:buNone/>
              <a:tabLst/>
              <a:defRPr lang="en-US" sz="800" kern="1200" baseline="0" dirty="0">
                <a:solidFill>
                  <a:schemeClr val="bg1"/>
                </a:solidFill>
                <a:latin typeface="+mn-lt"/>
                <a:ea typeface="+mn-ea"/>
                <a:cs typeface="+mn-cs"/>
              </a:defRPr>
            </a:lvl1pPr>
          </a:lstStyle>
          <a:p>
            <a:r>
              <a:rPr lang="en-US" dirty="0"/>
              <a:t>Source sample text</a:t>
            </a:r>
          </a:p>
        </p:txBody>
      </p:sp>
    </p:spTree>
    <p:extLst>
      <p:ext uri="{BB962C8B-B14F-4D97-AF65-F5344CB8AC3E}">
        <p14:creationId xmlns:p14="http://schemas.microsoft.com/office/powerpoint/2010/main" val="238708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R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8"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95300" y="4743450"/>
            <a:ext cx="3556000" cy="1371600"/>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10"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95300" y="2740859"/>
            <a:ext cx="3556000"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11" name="TextBox 10">
            <a:extLst>
              <a:ext uri="{FF2B5EF4-FFF2-40B4-BE49-F238E27FC236}">
                <a16:creationId xmlns:a16="http://schemas.microsoft.com/office/drawing/2014/main" id="{CE0C4D0E-F903-4A48-86A0-4870CE2FD3CA}"/>
              </a:ext>
            </a:extLst>
          </p:cNvPr>
          <p:cNvSpPr txBox="1"/>
          <p:nvPr userDrawn="1"/>
        </p:nvSpPr>
        <p:spPr>
          <a:xfrm>
            <a:off x="495300" y="6417159"/>
            <a:ext cx="3221736"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bg1"/>
                </a:solidFill>
              </a:rPr>
              <a:t>Confidential and Proprietary — </a:t>
            </a:r>
            <a:br>
              <a:rPr lang="en-US" dirty="0">
                <a:solidFill>
                  <a:schemeClr val="bg1"/>
                </a:solidFill>
              </a:rPr>
            </a:br>
            <a:r>
              <a:rPr lang="en-US" dirty="0">
                <a:solidFill>
                  <a:schemeClr val="bg1"/>
                </a:solidFill>
              </a:rPr>
              <a:t>Qualcomm Technologies, Inc. and/or its affiliated companies.</a:t>
            </a:r>
          </a:p>
        </p:txBody>
      </p:sp>
      <p:sp>
        <p:nvSpPr>
          <p:cNvPr id="12" name="Footer Placeholder 2">
            <a:extLst>
              <a:ext uri="{FF2B5EF4-FFF2-40B4-BE49-F238E27FC236}">
                <a16:creationId xmlns:a16="http://schemas.microsoft.com/office/drawing/2014/main" id="{E2A1A917-BBFA-44E1-9EE4-128AE18846A9}"/>
              </a:ext>
            </a:extLst>
          </p:cNvPr>
          <p:cNvSpPr>
            <a:spLocks noGrp="1"/>
          </p:cNvSpPr>
          <p:nvPr>
            <p:ph type="ftr" sz="quarter" idx="3"/>
          </p:nvPr>
        </p:nvSpPr>
        <p:spPr>
          <a:xfrm>
            <a:off x="495299" y="6234146"/>
            <a:ext cx="3557016" cy="116955"/>
          </a:xfrm>
          <a:prstGeom prst="rect">
            <a:avLst/>
          </a:prstGeom>
        </p:spPr>
        <p:txBody>
          <a:bodyPr vert="horz" wrap="square" lIns="0" tIns="0" rIns="0" bIns="0" rtlCol="0" anchor="b">
            <a:spAutoFit/>
          </a:bodyPr>
          <a:lstStyle>
            <a:lvl1pPr>
              <a:defRPr lang="en-US" sz="800" baseline="0">
                <a:solidFill>
                  <a:schemeClr val="bg1"/>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46379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Right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8"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95300" y="4743450"/>
            <a:ext cx="3556000" cy="1463040"/>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10"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95300" y="2740859"/>
            <a:ext cx="3556000"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11" name="TextBox 10">
            <a:extLst>
              <a:ext uri="{FF2B5EF4-FFF2-40B4-BE49-F238E27FC236}">
                <a16:creationId xmlns:a16="http://schemas.microsoft.com/office/drawing/2014/main" id="{25BFFC6B-D040-4DC1-B801-38B336DE8D54}"/>
              </a:ext>
            </a:extLst>
          </p:cNvPr>
          <p:cNvSpPr txBox="1"/>
          <p:nvPr userDrawn="1"/>
        </p:nvSpPr>
        <p:spPr>
          <a:xfrm>
            <a:off x="495300" y="6417159"/>
            <a:ext cx="3221736"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bg1"/>
                </a:solidFill>
              </a:rPr>
              <a:t>Confidential and Proprietary — </a:t>
            </a:r>
            <a:br>
              <a:rPr lang="en-US" dirty="0">
                <a:solidFill>
                  <a:schemeClr val="bg1"/>
                </a:solidFill>
              </a:rPr>
            </a:br>
            <a:r>
              <a:rPr lang="en-US" dirty="0">
                <a:solidFill>
                  <a:schemeClr val="bg1"/>
                </a:solidFill>
              </a:rPr>
              <a:t>Qualcomm Technologies, Inc. and/or its affiliated companies.</a:t>
            </a:r>
          </a:p>
        </p:txBody>
      </p:sp>
      <p:sp>
        <p:nvSpPr>
          <p:cNvPr id="12" name="Footer Placeholder 2">
            <a:extLst>
              <a:ext uri="{FF2B5EF4-FFF2-40B4-BE49-F238E27FC236}">
                <a16:creationId xmlns:a16="http://schemas.microsoft.com/office/drawing/2014/main" id="{7642A998-E695-41C4-9FE7-82ABCDB7314F}"/>
              </a:ext>
            </a:extLst>
          </p:cNvPr>
          <p:cNvSpPr>
            <a:spLocks noGrp="1"/>
          </p:cNvSpPr>
          <p:nvPr>
            <p:ph type="ftr" sz="quarter" idx="3"/>
          </p:nvPr>
        </p:nvSpPr>
        <p:spPr>
          <a:xfrm>
            <a:off x="495299" y="6234146"/>
            <a:ext cx="3557016" cy="116955"/>
          </a:xfrm>
          <a:prstGeom prst="rect">
            <a:avLst/>
          </a:prstGeom>
        </p:spPr>
        <p:txBody>
          <a:bodyPr vert="horz" wrap="square" lIns="0" tIns="0" rIns="0" bIns="0" rtlCol="0" anchor="b">
            <a:spAutoFit/>
          </a:bodyPr>
          <a:lstStyle>
            <a:lvl1pPr>
              <a:defRPr lang="en-US" sz="800" baseline="0">
                <a:solidFill>
                  <a:schemeClr val="bg1"/>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229771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Right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8"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95300" y="4743450"/>
            <a:ext cx="3556000" cy="1463040"/>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10"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95300" y="2740859"/>
            <a:ext cx="3556000"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11" name="TextBox 10">
            <a:extLst>
              <a:ext uri="{FF2B5EF4-FFF2-40B4-BE49-F238E27FC236}">
                <a16:creationId xmlns:a16="http://schemas.microsoft.com/office/drawing/2014/main" id="{1488530E-A0D8-426F-ADA0-70F91DC7A0ED}"/>
              </a:ext>
            </a:extLst>
          </p:cNvPr>
          <p:cNvSpPr txBox="1"/>
          <p:nvPr userDrawn="1"/>
        </p:nvSpPr>
        <p:spPr>
          <a:xfrm>
            <a:off x="495300" y="6417159"/>
            <a:ext cx="3221736"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bg1"/>
                </a:solidFill>
              </a:rPr>
              <a:t>Confidential and Proprietary — </a:t>
            </a:r>
            <a:br>
              <a:rPr lang="en-US" dirty="0">
                <a:solidFill>
                  <a:schemeClr val="bg1"/>
                </a:solidFill>
              </a:rPr>
            </a:br>
            <a:r>
              <a:rPr lang="en-US" dirty="0">
                <a:solidFill>
                  <a:schemeClr val="bg1"/>
                </a:solidFill>
              </a:rPr>
              <a:t>Qualcomm Technologies, Inc. and/or its affiliated companies.</a:t>
            </a:r>
          </a:p>
        </p:txBody>
      </p:sp>
      <p:sp>
        <p:nvSpPr>
          <p:cNvPr id="12" name="Footer Placeholder 2">
            <a:extLst>
              <a:ext uri="{FF2B5EF4-FFF2-40B4-BE49-F238E27FC236}">
                <a16:creationId xmlns:a16="http://schemas.microsoft.com/office/drawing/2014/main" id="{930F0F54-061F-4654-9BFA-778035247091}"/>
              </a:ext>
            </a:extLst>
          </p:cNvPr>
          <p:cNvSpPr>
            <a:spLocks noGrp="1"/>
          </p:cNvSpPr>
          <p:nvPr>
            <p:ph type="ftr" sz="quarter" idx="3"/>
          </p:nvPr>
        </p:nvSpPr>
        <p:spPr>
          <a:xfrm>
            <a:off x="495299" y="6234146"/>
            <a:ext cx="3557016" cy="116955"/>
          </a:xfrm>
          <a:prstGeom prst="rect">
            <a:avLst/>
          </a:prstGeom>
        </p:spPr>
        <p:txBody>
          <a:bodyPr vert="horz" wrap="square" lIns="0" tIns="0" rIns="0" bIns="0" rtlCol="0" anchor="b">
            <a:spAutoFit/>
          </a:bodyPr>
          <a:lstStyle>
            <a:lvl1pPr>
              <a:defRPr lang="en-US" sz="800" baseline="0">
                <a:solidFill>
                  <a:schemeClr val="bg1"/>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412324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Right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8"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95300" y="4743450"/>
            <a:ext cx="3556000" cy="1463040"/>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10"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95300" y="2740859"/>
            <a:ext cx="3556000"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11" name="TextBox 10">
            <a:extLst>
              <a:ext uri="{FF2B5EF4-FFF2-40B4-BE49-F238E27FC236}">
                <a16:creationId xmlns:a16="http://schemas.microsoft.com/office/drawing/2014/main" id="{A71BA4E8-6700-4C18-A7F5-9CB0C6B6B26F}"/>
              </a:ext>
            </a:extLst>
          </p:cNvPr>
          <p:cNvSpPr txBox="1"/>
          <p:nvPr userDrawn="1"/>
        </p:nvSpPr>
        <p:spPr>
          <a:xfrm>
            <a:off x="495300" y="6417159"/>
            <a:ext cx="3221736"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bg1"/>
                </a:solidFill>
              </a:rPr>
              <a:t>Confidential and Proprietary — </a:t>
            </a:r>
            <a:br>
              <a:rPr lang="en-US" dirty="0">
                <a:solidFill>
                  <a:schemeClr val="bg1"/>
                </a:solidFill>
              </a:rPr>
            </a:br>
            <a:r>
              <a:rPr lang="en-US" dirty="0">
                <a:solidFill>
                  <a:schemeClr val="bg1"/>
                </a:solidFill>
              </a:rPr>
              <a:t>Qualcomm Technologies, Inc. and/or its affiliated companies.</a:t>
            </a:r>
          </a:p>
        </p:txBody>
      </p:sp>
      <p:sp>
        <p:nvSpPr>
          <p:cNvPr id="12" name="Footer Placeholder 2">
            <a:extLst>
              <a:ext uri="{FF2B5EF4-FFF2-40B4-BE49-F238E27FC236}">
                <a16:creationId xmlns:a16="http://schemas.microsoft.com/office/drawing/2014/main" id="{E469706C-622B-48FF-B874-848C6711A971}"/>
              </a:ext>
            </a:extLst>
          </p:cNvPr>
          <p:cNvSpPr>
            <a:spLocks noGrp="1"/>
          </p:cNvSpPr>
          <p:nvPr>
            <p:ph type="ftr" sz="quarter" idx="3"/>
          </p:nvPr>
        </p:nvSpPr>
        <p:spPr>
          <a:xfrm>
            <a:off x="495299" y="6234146"/>
            <a:ext cx="3557016" cy="116955"/>
          </a:xfrm>
          <a:prstGeom prst="rect">
            <a:avLst/>
          </a:prstGeom>
        </p:spPr>
        <p:txBody>
          <a:bodyPr vert="horz" wrap="square" lIns="0" tIns="0" rIns="0" bIns="0" rtlCol="0" anchor="b">
            <a:spAutoFit/>
          </a:bodyPr>
          <a:lstStyle>
            <a:lvl1pPr>
              <a:defRPr lang="en-US" sz="800" baseline="0">
                <a:solidFill>
                  <a:schemeClr val="bg1"/>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71232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taway 1/4 Lef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2"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white">
          <a:xfrm>
            <a:off x="493713" y="2673350"/>
            <a:ext cx="2606675" cy="338328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itle 46">
            <a:extLst>
              <a:ext uri="{FF2B5EF4-FFF2-40B4-BE49-F238E27FC236}">
                <a16:creationId xmlns:a16="http://schemas.microsoft.com/office/drawing/2014/main" id="{19FB8D88-FE4D-4206-9EF0-2E40E5A22C52}"/>
              </a:ext>
            </a:extLst>
          </p:cNvPr>
          <p:cNvSpPr>
            <a:spLocks noGrp="1"/>
          </p:cNvSpPr>
          <p:nvPr>
            <p:ph type="title"/>
          </p:nvPr>
        </p:nvSpPr>
        <p:spPr bwMode="gray">
          <a:xfrm>
            <a:off x="495300" y="487930"/>
            <a:ext cx="2605088"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4" name="Subtitle">
            <a:extLst>
              <a:ext uri="{FF2B5EF4-FFF2-40B4-BE49-F238E27FC236}">
                <a16:creationId xmlns:a16="http://schemas.microsoft.com/office/drawing/2014/main" id="{7B8D4663-B6E0-4AD4-8563-711289FF2DB0}"/>
              </a:ext>
            </a:extLst>
          </p:cNvPr>
          <p:cNvSpPr>
            <a:spLocks noGrp="1"/>
          </p:cNvSpPr>
          <p:nvPr>
            <p:ph type="subTitle" idx="1"/>
          </p:nvPr>
        </p:nvSpPr>
        <p:spPr bwMode="white">
          <a:xfrm>
            <a:off x="495300" y="1869281"/>
            <a:ext cx="2607469"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TextBox 15">
            <a:extLst>
              <a:ext uri="{FF2B5EF4-FFF2-40B4-BE49-F238E27FC236}">
                <a16:creationId xmlns:a16="http://schemas.microsoft.com/office/drawing/2014/main" id="{9217C6F7-36C7-478F-A642-77C503B5B7AF}"/>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
        <p:nvSpPr>
          <p:cNvPr id="3" name="Text Placeholder 2">
            <a:extLst>
              <a:ext uri="{FF2B5EF4-FFF2-40B4-BE49-F238E27FC236}">
                <a16:creationId xmlns:a16="http://schemas.microsoft.com/office/drawing/2014/main" id="{CFD59292-CD4B-45E7-BA46-12FAE35C6A8A}"/>
              </a:ext>
            </a:extLst>
          </p:cNvPr>
          <p:cNvSpPr>
            <a:spLocks noGrp="1"/>
          </p:cNvSpPr>
          <p:nvPr>
            <p:ph type="body" sz="quarter" idx="11" hasCustomPrompt="1"/>
          </p:nvPr>
        </p:nvSpPr>
        <p:spPr>
          <a:xfrm>
            <a:off x="3968750" y="6502915"/>
            <a:ext cx="2890838" cy="148153"/>
          </a:xfrm>
        </p:spPr>
        <p:txBody>
          <a:bodyPr anchor="b"/>
          <a:lstStyle>
            <a:lvl1pPr marL="0" indent="0">
              <a:buNone/>
              <a:defRPr lang="en-US" sz="800" kern="1200" baseline="0" dirty="0" smtClean="0">
                <a:solidFill>
                  <a:schemeClr val="tx1">
                    <a:lumMod val="50000"/>
                    <a:lumOff val="50000"/>
                  </a:schemeClr>
                </a:solidFill>
                <a:latin typeface="+mn-lt"/>
                <a:ea typeface="+mn-ea"/>
                <a:cs typeface="+mn-cs"/>
              </a:defRPr>
            </a:lvl1pPr>
            <a:lvl2pPr>
              <a:defRPr lang="en-US" sz="800" kern="1200" baseline="0" dirty="0" smtClean="0">
                <a:solidFill>
                  <a:schemeClr val="tx1">
                    <a:lumMod val="50000"/>
                    <a:lumOff val="50000"/>
                  </a:schemeClr>
                </a:solidFill>
                <a:latin typeface="+mn-lt"/>
                <a:ea typeface="+mn-ea"/>
                <a:cs typeface="+mn-cs"/>
              </a:defRPr>
            </a:lvl2pPr>
            <a:lvl3pPr>
              <a:defRPr lang="en-US" sz="800" kern="1200" baseline="0" dirty="0" smtClean="0">
                <a:solidFill>
                  <a:schemeClr val="tx1">
                    <a:lumMod val="50000"/>
                    <a:lumOff val="50000"/>
                  </a:schemeClr>
                </a:solidFill>
                <a:latin typeface="+mn-lt"/>
                <a:ea typeface="+mn-ea"/>
                <a:cs typeface="+mn-cs"/>
              </a:defRPr>
            </a:lvl3pPr>
            <a:lvl4pPr>
              <a:defRPr lang="en-US" sz="800" kern="1200" baseline="0" dirty="0" smtClean="0">
                <a:solidFill>
                  <a:schemeClr val="tx1">
                    <a:lumMod val="50000"/>
                    <a:lumOff val="50000"/>
                  </a:schemeClr>
                </a:solidFill>
                <a:latin typeface="+mn-lt"/>
                <a:ea typeface="+mn-ea"/>
                <a:cs typeface="+mn-cs"/>
              </a:defRPr>
            </a:lvl4pPr>
            <a:lvl5pPr>
              <a:defRPr lang="en-US" sz="800" kern="1200" baseline="0" dirty="0">
                <a:solidFill>
                  <a:schemeClr val="tx1">
                    <a:lumMod val="50000"/>
                    <a:lumOff val="50000"/>
                  </a:schemeClr>
                </a:solidFill>
                <a:latin typeface="+mn-lt"/>
                <a:ea typeface="+mn-ea"/>
                <a:cs typeface="+mn-cs"/>
              </a:defRPr>
            </a:lvl5pPr>
          </a:lstStyle>
          <a:p>
            <a:pPr lvl="0"/>
            <a:r>
              <a:rPr lang="en-US" dirty="0"/>
              <a:t>Source sample text</a:t>
            </a:r>
          </a:p>
        </p:txBody>
      </p:sp>
    </p:spTree>
    <p:extLst>
      <p:ext uri="{BB962C8B-B14F-4D97-AF65-F5344CB8AC3E}">
        <p14:creationId xmlns:p14="http://schemas.microsoft.com/office/powerpoint/2010/main" val="5941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Gray">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5"/>
            <a:ext cx="9773500" cy="6359181"/>
            <a:chOff x="-1" y="-5"/>
            <a:chExt cx="9773500" cy="6359181"/>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6"/>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126204" y="0"/>
              <a:ext cx="441213" cy="6267118"/>
            </a:xfrm>
            <a:prstGeom prst="round1Rect">
              <a:avLst>
                <a:gd name="adj" fmla="val 29015"/>
              </a:avLst>
            </a:prstGeom>
            <a:gradFill flip="none" rotWithShape="1">
              <a:gsLst>
                <a:gs pos="100000">
                  <a:schemeClr val="accent6">
                    <a:lumMod val="50000"/>
                  </a:schemeClr>
                </a:gs>
                <a:gs pos="43000">
                  <a:schemeClr val="accent6">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1" y="-5"/>
              <a:ext cx="8822605" cy="5487295"/>
              <a:chOff x="503572" y="46744"/>
              <a:chExt cx="9419882" cy="5487295"/>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2" y="46744"/>
                <a:ext cx="9419882" cy="5487295"/>
                <a:chOff x="416723" y="46744"/>
                <a:chExt cx="9419882" cy="5487295"/>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3" y="46747"/>
                  <a:ext cx="9419882" cy="5487292"/>
                  <a:chOff x="678406" y="-1026120"/>
                  <a:chExt cx="9440353"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6">
                          <a:lumMod val="75000"/>
                        </a:schemeClr>
                      </a:gs>
                      <a:gs pos="31000">
                        <a:schemeClr val="accent6"/>
                      </a:gs>
                      <a:gs pos="38000">
                        <a:schemeClr val="accent6">
                          <a:lumMod val="75000"/>
                        </a:schemeClr>
                      </a:gs>
                      <a:gs pos="100000">
                        <a:schemeClr val="accent6">
                          <a:lumMod val="75000"/>
                        </a:schemeClr>
                      </a:gs>
                      <a:gs pos="48000">
                        <a:schemeClr val="accent6">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6" y="-1026120"/>
                    <a:ext cx="9332270" cy="5464871"/>
                  </a:xfrm>
                  <a:prstGeom prst="round1Rect">
                    <a:avLst>
                      <a:gd name="adj" fmla="val 2348"/>
                    </a:avLst>
                  </a:prstGeom>
                  <a:solidFill>
                    <a:schemeClr val="accent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272448" y="46746"/>
                  <a:ext cx="456310" cy="5446965"/>
                </a:xfrm>
                <a:prstGeom prst="round1Rect">
                  <a:avLst>
                    <a:gd name="adj" fmla="val 29954"/>
                  </a:avLst>
                </a:prstGeom>
                <a:gradFill flip="none" rotWithShape="0">
                  <a:gsLst>
                    <a:gs pos="100000">
                      <a:schemeClr val="accent5">
                        <a:lumMod val="50000"/>
                      </a:schemeClr>
                    </a:gs>
                    <a:gs pos="0">
                      <a:schemeClr val="accent5">
                        <a:alpha val="0"/>
                      </a:schemeClr>
                    </a:gs>
                    <a:gs pos="59000">
                      <a:schemeClr val="accent5">
                        <a:lumMod val="50000"/>
                        <a:alpha val="20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Rectangle: Single Corner Rounded 23">
                  <a:extLst>
                    <a:ext uri="{FF2B5EF4-FFF2-40B4-BE49-F238E27FC236}">
                      <a16:creationId xmlns:a16="http://schemas.microsoft.com/office/drawing/2014/main" id="{9D6F1FDB-F52B-4FEA-A765-45F8965E26E4}"/>
                    </a:ext>
                  </a:extLst>
                </p:cNvPr>
                <p:cNvSpPr/>
                <p:nvPr userDrawn="1"/>
              </p:nvSpPr>
              <p:spPr bwMode="gray">
                <a:xfrm flipV="1">
                  <a:off x="9182404" y="46744"/>
                  <a:ext cx="438370" cy="5446965"/>
                </a:xfrm>
                <a:prstGeom prst="round1Rect">
                  <a:avLst>
                    <a:gd name="adj" fmla="val 0"/>
                  </a:avLst>
                </a:prstGeom>
                <a:gradFill flip="none" rotWithShape="1">
                  <a:gsLst>
                    <a:gs pos="98972">
                      <a:schemeClr val="accent5">
                        <a:lumMod val="75000"/>
                      </a:schemeClr>
                    </a:gs>
                    <a:gs pos="48000">
                      <a:schemeClr val="accent5">
                        <a:alpha val="0"/>
                      </a:schemeClr>
                    </a:gs>
                    <a:gs pos="68000">
                      <a:schemeClr val="accent5">
                        <a:alpha val="50000"/>
                        <a:lumMod val="85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95299" y="2615706"/>
            <a:ext cx="7364367"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95299" y="4195085"/>
            <a:ext cx="7352269"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23"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77118" y="365760"/>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25"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72250" y="399994"/>
            <a:ext cx="2593918"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26"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95300" y="381611"/>
            <a:ext cx="2604032"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27"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233491" y="380897"/>
            <a:ext cx="2233151"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318347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taway 1/4 Left Ligh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2"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white">
          <a:xfrm>
            <a:off x="493713" y="2673350"/>
            <a:ext cx="2606675" cy="338328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itle 46">
            <a:extLst>
              <a:ext uri="{FF2B5EF4-FFF2-40B4-BE49-F238E27FC236}">
                <a16:creationId xmlns:a16="http://schemas.microsoft.com/office/drawing/2014/main" id="{19FB8D88-FE4D-4206-9EF0-2E40E5A22C52}"/>
              </a:ext>
            </a:extLst>
          </p:cNvPr>
          <p:cNvSpPr>
            <a:spLocks noGrp="1"/>
          </p:cNvSpPr>
          <p:nvPr>
            <p:ph type="title"/>
          </p:nvPr>
        </p:nvSpPr>
        <p:spPr bwMode="gray">
          <a:xfrm>
            <a:off x="495300" y="487930"/>
            <a:ext cx="2605088"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4" name="Subtitle">
            <a:extLst>
              <a:ext uri="{FF2B5EF4-FFF2-40B4-BE49-F238E27FC236}">
                <a16:creationId xmlns:a16="http://schemas.microsoft.com/office/drawing/2014/main" id="{7B8D4663-B6E0-4AD4-8563-711289FF2DB0}"/>
              </a:ext>
            </a:extLst>
          </p:cNvPr>
          <p:cNvSpPr>
            <a:spLocks noGrp="1"/>
          </p:cNvSpPr>
          <p:nvPr>
            <p:ph type="subTitle" idx="1"/>
          </p:nvPr>
        </p:nvSpPr>
        <p:spPr bwMode="white">
          <a:xfrm>
            <a:off x="495300" y="1869281"/>
            <a:ext cx="2607469"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5" name="TextBox 14">
            <a:extLst>
              <a:ext uri="{FF2B5EF4-FFF2-40B4-BE49-F238E27FC236}">
                <a16:creationId xmlns:a16="http://schemas.microsoft.com/office/drawing/2014/main" id="{CD75B6E5-6638-4A7A-95BE-7B506BAA508D}"/>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
        <p:nvSpPr>
          <p:cNvPr id="19" name="Text Placeholder 2">
            <a:extLst>
              <a:ext uri="{FF2B5EF4-FFF2-40B4-BE49-F238E27FC236}">
                <a16:creationId xmlns:a16="http://schemas.microsoft.com/office/drawing/2014/main" id="{64BE754E-AD45-49A8-8CBB-427531A74ED9}"/>
              </a:ext>
            </a:extLst>
          </p:cNvPr>
          <p:cNvSpPr>
            <a:spLocks noGrp="1"/>
          </p:cNvSpPr>
          <p:nvPr>
            <p:ph type="body" sz="quarter" idx="11" hasCustomPrompt="1"/>
          </p:nvPr>
        </p:nvSpPr>
        <p:spPr>
          <a:xfrm>
            <a:off x="3968750" y="6502915"/>
            <a:ext cx="2890838" cy="148153"/>
          </a:xfrm>
        </p:spPr>
        <p:txBody>
          <a:bodyPr anchor="b"/>
          <a:lstStyle>
            <a:lvl1pPr marL="0" indent="0">
              <a:buNone/>
              <a:defRPr lang="en-US" sz="800" kern="1200" baseline="0" dirty="0" smtClean="0">
                <a:solidFill>
                  <a:schemeClr val="tx1">
                    <a:lumMod val="50000"/>
                    <a:lumOff val="50000"/>
                  </a:schemeClr>
                </a:solidFill>
                <a:latin typeface="+mn-lt"/>
                <a:ea typeface="+mn-ea"/>
                <a:cs typeface="+mn-cs"/>
              </a:defRPr>
            </a:lvl1pPr>
            <a:lvl2pPr>
              <a:defRPr lang="en-US" sz="800" kern="1200" baseline="0" dirty="0" smtClean="0">
                <a:solidFill>
                  <a:schemeClr val="tx1">
                    <a:lumMod val="50000"/>
                    <a:lumOff val="50000"/>
                  </a:schemeClr>
                </a:solidFill>
                <a:latin typeface="+mn-lt"/>
                <a:ea typeface="+mn-ea"/>
                <a:cs typeface="+mn-cs"/>
              </a:defRPr>
            </a:lvl2pPr>
            <a:lvl3pPr>
              <a:defRPr lang="en-US" sz="800" kern="1200" baseline="0" dirty="0" smtClean="0">
                <a:solidFill>
                  <a:schemeClr val="tx1">
                    <a:lumMod val="50000"/>
                    <a:lumOff val="50000"/>
                  </a:schemeClr>
                </a:solidFill>
                <a:latin typeface="+mn-lt"/>
                <a:ea typeface="+mn-ea"/>
                <a:cs typeface="+mn-cs"/>
              </a:defRPr>
            </a:lvl3pPr>
            <a:lvl4pPr>
              <a:defRPr lang="en-US" sz="800" kern="1200" baseline="0" dirty="0" smtClean="0">
                <a:solidFill>
                  <a:schemeClr val="tx1">
                    <a:lumMod val="50000"/>
                    <a:lumOff val="50000"/>
                  </a:schemeClr>
                </a:solidFill>
                <a:latin typeface="+mn-lt"/>
                <a:ea typeface="+mn-ea"/>
                <a:cs typeface="+mn-cs"/>
              </a:defRPr>
            </a:lvl4pPr>
            <a:lvl5pPr>
              <a:defRPr lang="en-US" sz="800" kern="1200" baseline="0" dirty="0">
                <a:solidFill>
                  <a:schemeClr val="tx1">
                    <a:lumMod val="50000"/>
                    <a:lumOff val="50000"/>
                  </a:schemeClr>
                </a:solidFill>
                <a:latin typeface="+mn-lt"/>
                <a:ea typeface="+mn-ea"/>
                <a:cs typeface="+mn-cs"/>
              </a:defRPr>
            </a:lvl5pPr>
          </a:lstStyle>
          <a:p>
            <a:pPr lvl="0"/>
            <a:r>
              <a:rPr lang="en-US" dirty="0"/>
              <a:t>Source sample text</a:t>
            </a:r>
          </a:p>
        </p:txBody>
      </p:sp>
    </p:spTree>
    <p:extLst>
      <p:ext uri="{BB962C8B-B14F-4D97-AF65-F5344CB8AC3E}">
        <p14:creationId xmlns:p14="http://schemas.microsoft.com/office/powerpoint/2010/main" val="557362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taway 1/4 Left G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2"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white">
          <a:xfrm>
            <a:off x="493713" y="2673350"/>
            <a:ext cx="2606675" cy="338328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itle 46">
            <a:extLst>
              <a:ext uri="{FF2B5EF4-FFF2-40B4-BE49-F238E27FC236}">
                <a16:creationId xmlns:a16="http://schemas.microsoft.com/office/drawing/2014/main" id="{19FB8D88-FE4D-4206-9EF0-2E40E5A22C52}"/>
              </a:ext>
            </a:extLst>
          </p:cNvPr>
          <p:cNvSpPr>
            <a:spLocks noGrp="1"/>
          </p:cNvSpPr>
          <p:nvPr>
            <p:ph type="title"/>
          </p:nvPr>
        </p:nvSpPr>
        <p:spPr bwMode="gray">
          <a:xfrm>
            <a:off x="495300" y="487930"/>
            <a:ext cx="2605088"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4" name="Subtitle">
            <a:extLst>
              <a:ext uri="{FF2B5EF4-FFF2-40B4-BE49-F238E27FC236}">
                <a16:creationId xmlns:a16="http://schemas.microsoft.com/office/drawing/2014/main" id="{7B8D4663-B6E0-4AD4-8563-711289FF2DB0}"/>
              </a:ext>
            </a:extLst>
          </p:cNvPr>
          <p:cNvSpPr>
            <a:spLocks noGrp="1"/>
          </p:cNvSpPr>
          <p:nvPr>
            <p:ph type="subTitle" idx="1"/>
          </p:nvPr>
        </p:nvSpPr>
        <p:spPr bwMode="white">
          <a:xfrm>
            <a:off x="495300" y="1869281"/>
            <a:ext cx="2607469"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TextBox 15">
            <a:extLst>
              <a:ext uri="{FF2B5EF4-FFF2-40B4-BE49-F238E27FC236}">
                <a16:creationId xmlns:a16="http://schemas.microsoft.com/office/drawing/2014/main" id="{ADFADF0C-8129-47D4-B9BC-8C2985E2CB88}"/>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
        <p:nvSpPr>
          <p:cNvPr id="19" name="Text Placeholder 2">
            <a:extLst>
              <a:ext uri="{FF2B5EF4-FFF2-40B4-BE49-F238E27FC236}">
                <a16:creationId xmlns:a16="http://schemas.microsoft.com/office/drawing/2014/main" id="{A741ACED-D577-4397-986C-8AA62728C638}"/>
              </a:ext>
            </a:extLst>
          </p:cNvPr>
          <p:cNvSpPr>
            <a:spLocks noGrp="1"/>
          </p:cNvSpPr>
          <p:nvPr>
            <p:ph type="body" sz="quarter" idx="11" hasCustomPrompt="1"/>
          </p:nvPr>
        </p:nvSpPr>
        <p:spPr>
          <a:xfrm>
            <a:off x="3968750" y="6502915"/>
            <a:ext cx="2890838" cy="148153"/>
          </a:xfrm>
        </p:spPr>
        <p:txBody>
          <a:bodyPr anchor="b"/>
          <a:lstStyle>
            <a:lvl1pPr marL="0" indent="0">
              <a:buNone/>
              <a:defRPr lang="en-US" sz="800" kern="1200" baseline="0" dirty="0" smtClean="0">
                <a:solidFill>
                  <a:schemeClr val="tx1">
                    <a:lumMod val="50000"/>
                    <a:lumOff val="50000"/>
                  </a:schemeClr>
                </a:solidFill>
                <a:latin typeface="+mn-lt"/>
                <a:ea typeface="+mn-ea"/>
                <a:cs typeface="+mn-cs"/>
              </a:defRPr>
            </a:lvl1pPr>
            <a:lvl2pPr>
              <a:defRPr lang="en-US" sz="800" kern="1200" baseline="0" dirty="0" smtClean="0">
                <a:solidFill>
                  <a:schemeClr val="tx1">
                    <a:lumMod val="50000"/>
                    <a:lumOff val="50000"/>
                  </a:schemeClr>
                </a:solidFill>
                <a:latin typeface="+mn-lt"/>
                <a:ea typeface="+mn-ea"/>
                <a:cs typeface="+mn-cs"/>
              </a:defRPr>
            </a:lvl2pPr>
            <a:lvl3pPr>
              <a:defRPr lang="en-US" sz="800" kern="1200" baseline="0" dirty="0" smtClean="0">
                <a:solidFill>
                  <a:schemeClr val="tx1">
                    <a:lumMod val="50000"/>
                    <a:lumOff val="50000"/>
                  </a:schemeClr>
                </a:solidFill>
                <a:latin typeface="+mn-lt"/>
                <a:ea typeface="+mn-ea"/>
                <a:cs typeface="+mn-cs"/>
              </a:defRPr>
            </a:lvl3pPr>
            <a:lvl4pPr>
              <a:defRPr lang="en-US" sz="800" kern="1200" baseline="0" dirty="0" smtClean="0">
                <a:solidFill>
                  <a:schemeClr val="tx1">
                    <a:lumMod val="50000"/>
                    <a:lumOff val="50000"/>
                  </a:schemeClr>
                </a:solidFill>
                <a:latin typeface="+mn-lt"/>
                <a:ea typeface="+mn-ea"/>
                <a:cs typeface="+mn-cs"/>
              </a:defRPr>
            </a:lvl4pPr>
            <a:lvl5pPr>
              <a:defRPr lang="en-US" sz="800" kern="1200" baseline="0" dirty="0">
                <a:solidFill>
                  <a:schemeClr val="tx1">
                    <a:lumMod val="50000"/>
                    <a:lumOff val="50000"/>
                  </a:schemeClr>
                </a:solidFill>
                <a:latin typeface="+mn-lt"/>
                <a:ea typeface="+mn-ea"/>
                <a:cs typeface="+mn-cs"/>
              </a:defRPr>
            </a:lvl5pPr>
          </a:lstStyle>
          <a:p>
            <a:pPr lvl="0"/>
            <a:r>
              <a:rPr lang="en-US" dirty="0"/>
              <a:t>Source sample text</a:t>
            </a:r>
          </a:p>
        </p:txBody>
      </p:sp>
    </p:spTree>
    <p:extLst>
      <p:ext uri="{BB962C8B-B14F-4D97-AF65-F5344CB8AC3E}">
        <p14:creationId xmlns:p14="http://schemas.microsoft.com/office/powerpoint/2010/main" val="113709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taway 1/4 Lef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2"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white">
          <a:xfrm>
            <a:off x="493713" y="2673350"/>
            <a:ext cx="2606675" cy="338328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itle 46">
            <a:extLst>
              <a:ext uri="{FF2B5EF4-FFF2-40B4-BE49-F238E27FC236}">
                <a16:creationId xmlns:a16="http://schemas.microsoft.com/office/drawing/2014/main" id="{19FB8D88-FE4D-4206-9EF0-2E40E5A22C52}"/>
              </a:ext>
            </a:extLst>
          </p:cNvPr>
          <p:cNvSpPr>
            <a:spLocks noGrp="1"/>
          </p:cNvSpPr>
          <p:nvPr>
            <p:ph type="title"/>
          </p:nvPr>
        </p:nvSpPr>
        <p:spPr bwMode="gray">
          <a:xfrm>
            <a:off x="495300" y="487930"/>
            <a:ext cx="2605088"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4" name="Subtitle">
            <a:extLst>
              <a:ext uri="{FF2B5EF4-FFF2-40B4-BE49-F238E27FC236}">
                <a16:creationId xmlns:a16="http://schemas.microsoft.com/office/drawing/2014/main" id="{7B8D4663-B6E0-4AD4-8563-711289FF2DB0}"/>
              </a:ext>
            </a:extLst>
          </p:cNvPr>
          <p:cNvSpPr>
            <a:spLocks noGrp="1"/>
          </p:cNvSpPr>
          <p:nvPr>
            <p:ph type="subTitle" idx="1"/>
          </p:nvPr>
        </p:nvSpPr>
        <p:spPr bwMode="white">
          <a:xfrm>
            <a:off x="495300" y="1869281"/>
            <a:ext cx="2607469"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TextBox 15">
            <a:extLst>
              <a:ext uri="{FF2B5EF4-FFF2-40B4-BE49-F238E27FC236}">
                <a16:creationId xmlns:a16="http://schemas.microsoft.com/office/drawing/2014/main" id="{E8188A04-8E72-443B-B69F-68773CFC28C8}"/>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
        <p:nvSpPr>
          <p:cNvPr id="19" name="Text Placeholder 2">
            <a:extLst>
              <a:ext uri="{FF2B5EF4-FFF2-40B4-BE49-F238E27FC236}">
                <a16:creationId xmlns:a16="http://schemas.microsoft.com/office/drawing/2014/main" id="{A819BE7A-BE27-4C24-BBF7-13048991174B}"/>
              </a:ext>
            </a:extLst>
          </p:cNvPr>
          <p:cNvSpPr>
            <a:spLocks noGrp="1"/>
          </p:cNvSpPr>
          <p:nvPr>
            <p:ph type="body" sz="quarter" idx="11" hasCustomPrompt="1"/>
          </p:nvPr>
        </p:nvSpPr>
        <p:spPr>
          <a:xfrm>
            <a:off x="3968750" y="6502915"/>
            <a:ext cx="2890838" cy="148153"/>
          </a:xfrm>
        </p:spPr>
        <p:txBody>
          <a:bodyPr anchor="b"/>
          <a:lstStyle>
            <a:lvl1pPr marL="0" indent="0">
              <a:buNone/>
              <a:defRPr lang="en-US" sz="800" kern="1200" baseline="0" dirty="0" smtClean="0">
                <a:solidFill>
                  <a:schemeClr val="tx1">
                    <a:lumMod val="50000"/>
                    <a:lumOff val="50000"/>
                  </a:schemeClr>
                </a:solidFill>
                <a:latin typeface="+mn-lt"/>
                <a:ea typeface="+mn-ea"/>
                <a:cs typeface="+mn-cs"/>
              </a:defRPr>
            </a:lvl1pPr>
            <a:lvl2pPr>
              <a:defRPr lang="en-US" sz="800" kern="1200" baseline="0" dirty="0" smtClean="0">
                <a:solidFill>
                  <a:schemeClr val="tx1">
                    <a:lumMod val="50000"/>
                    <a:lumOff val="50000"/>
                  </a:schemeClr>
                </a:solidFill>
                <a:latin typeface="+mn-lt"/>
                <a:ea typeface="+mn-ea"/>
                <a:cs typeface="+mn-cs"/>
              </a:defRPr>
            </a:lvl2pPr>
            <a:lvl3pPr>
              <a:defRPr lang="en-US" sz="800" kern="1200" baseline="0" dirty="0" smtClean="0">
                <a:solidFill>
                  <a:schemeClr val="tx1">
                    <a:lumMod val="50000"/>
                    <a:lumOff val="50000"/>
                  </a:schemeClr>
                </a:solidFill>
                <a:latin typeface="+mn-lt"/>
                <a:ea typeface="+mn-ea"/>
                <a:cs typeface="+mn-cs"/>
              </a:defRPr>
            </a:lvl3pPr>
            <a:lvl4pPr>
              <a:defRPr lang="en-US" sz="800" kern="1200" baseline="0" dirty="0" smtClean="0">
                <a:solidFill>
                  <a:schemeClr val="tx1">
                    <a:lumMod val="50000"/>
                    <a:lumOff val="50000"/>
                  </a:schemeClr>
                </a:solidFill>
                <a:latin typeface="+mn-lt"/>
                <a:ea typeface="+mn-ea"/>
                <a:cs typeface="+mn-cs"/>
              </a:defRPr>
            </a:lvl4pPr>
            <a:lvl5pPr>
              <a:defRPr lang="en-US" sz="800" kern="1200" baseline="0" dirty="0">
                <a:solidFill>
                  <a:schemeClr val="tx1">
                    <a:lumMod val="50000"/>
                    <a:lumOff val="50000"/>
                  </a:schemeClr>
                </a:solidFill>
                <a:latin typeface="+mn-lt"/>
                <a:ea typeface="+mn-ea"/>
                <a:cs typeface="+mn-cs"/>
              </a:defRPr>
            </a:lvl5pPr>
          </a:lstStyle>
          <a:p>
            <a:pPr lvl="0"/>
            <a:r>
              <a:rPr lang="en-US" dirty="0"/>
              <a:t>Source sample text</a:t>
            </a:r>
          </a:p>
        </p:txBody>
      </p:sp>
    </p:spTree>
    <p:extLst>
      <p:ext uri="{BB962C8B-B14F-4D97-AF65-F5344CB8AC3E}">
        <p14:creationId xmlns:p14="http://schemas.microsoft.com/office/powerpoint/2010/main" val="19956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gue Blue">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708ABA9-7054-48E8-8EF4-CD658D07952F}"/>
              </a:ext>
            </a:extLst>
          </p:cNvPr>
          <p:cNvGrpSpPr/>
          <p:nvPr userDrawn="1"/>
        </p:nvGrpSpPr>
        <p:grpSpPr>
          <a:xfrm>
            <a:off x="0" y="0"/>
            <a:ext cx="6116442" cy="6023894"/>
            <a:chOff x="0" y="0"/>
            <a:chExt cx="6116442" cy="6023894"/>
          </a:xfrm>
        </p:grpSpPr>
        <p:sp>
          <p:nvSpPr>
            <p:cNvPr id="23" name="Rectangle: Single Corner Rounded 22">
              <a:extLst>
                <a:ext uri="{FF2B5EF4-FFF2-40B4-BE49-F238E27FC236}">
                  <a16:creationId xmlns:a16="http://schemas.microsoft.com/office/drawing/2014/main" id="{3EB25D07-4F37-4907-816A-DF261B27F8F9}"/>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4" name="Rectangle: Single Corner Rounded 23">
              <a:extLst>
                <a:ext uri="{FF2B5EF4-FFF2-40B4-BE49-F238E27FC236}">
                  <a16:creationId xmlns:a16="http://schemas.microsoft.com/office/drawing/2014/main" id="{C48B92C6-8BAB-46BE-82E1-29A041E97FB8}"/>
                </a:ext>
              </a:extLst>
            </p:cNvPr>
            <p:cNvSpPr/>
            <p:nvPr userDrawn="1"/>
          </p:nvSpPr>
          <p:spPr>
            <a:xfrm flipV="1">
              <a:off x="0" y="0"/>
              <a:ext cx="6116442" cy="5917440"/>
            </a:xfrm>
            <a:prstGeom prst="round1Rect">
              <a:avLst>
                <a:gd name="adj" fmla="val 3163"/>
              </a:avLst>
            </a:prstGeom>
            <a:gradFill>
              <a:gsLst>
                <a:gs pos="0">
                  <a:schemeClr val="accent1"/>
                </a:gs>
                <a:gs pos="99000">
                  <a:schemeClr val="accent2">
                    <a:lumMod val="50000"/>
                  </a:schemeClr>
                </a:gs>
              </a:gsLst>
              <a:lin ang="18000000" scaled="0"/>
            </a:gradFill>
            <a:ln w="10795" cap="flat" cmpd="sng" algn="ctr">
              <a:noFill/>
              <a:prstDash val="solid"/>
            </a:ln>
            <a:effectLst>
              <a:innerShdw blurRad="1231900" dist="317500" dir="18900000">
                <a:schemeClr val="accent6">
                  <a:lumMod val="50000"/>
                  <a:alpha val="15000"/>
                </a:schemeClr>
              </a:innerShdw>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6" name="Rectangle: Single Corner Rounded 25">
              <a:extLst>
                <a:ext uri="{FF2B5EF4-FFF2-40B4-BE49-F238E27FC236}">
                  <a16:creationId xmlns:a16="http://schemas.microsoft.com/office/drawing/2014/main" id="{222BEFF9-595E-4CCB-89E5-0AB82C002F90}"/>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800" b="1" kern="1200" noProof="0" dirty="0" err="1">
                <a:solidFill>
                  <a:prstClr val="white"/>
                </a:solidFill>
                <a:latin typeface="+mn-lt"/>
                <a:ea typeface="+mn-ea"/>
                <a:cs typeface="+mn-cs"/>
              </a:endParaRPr>
            </a:p>
          </p:txBody>
        </p:sp>
      </p:grpSp>
      <p:sp>
        <p:nvSpPr>
          <p:cNvPr id="28" name="Title 1">
            <a:extLst>
              <a:ext uri="{FF2B5EF4-FFF2-40B4-BE49-F238E27FC236}">
                <a16:creationId xmlns:a16="http://schemas.microsoft.com/office/drawing/2014/main" id="{25F1A353-3E38-4C55-8B4C-DA6E6061AE81}"/>
              </a:ext>
            </a:extLst>
          </p:cNvPr>
          <p:cNvSpPr>
            <a:spLocks noGrp="1"/>
          </p:cNvSpPr>
          <p:nvPr>
            <p:ph type="title" hasCustomPrompt="1"/>
          </p:nvPr>
        </p:nvSpPr>
        <p:spPr bwMode="black">
          <a:xfrm>
            <a:off x="495300" y="1383898"/>
            <a:ext cx="5115141" cy="2211454"/>
          </a:xfrm>
        </p:spPr>
        <p:txBody>
          <a:bodyPr/>
          <a:lstStyle>
            <a:lvl1pPr>
              <a:lnSpc>
                <a:spcPct val="90000"/>
              </a:lnSpc>
              <a:defRPr sz="6000">
                <a:solidFill>
                  <a:schemeClr val="bg1"/>
                </a:solidFill>
              </a:defRPr>
            </a:lvl1pPr>
          </a:lstStyle>
          <a:p>
            <a:r>
              <a:rPr lang="en-US" dirty="0"/>
              <a:t>Segue title</a:t>
            </a:r>
          </a:p>
        </p:txBody>
      </p:sp>
      <p:grpSp>
        <p:nvGrpSpPr>
          <p:cNvPr id="30" name="Group 29">
            <a:extLst>
              <a:ext uri="{FF2B5EF4-FFF2-40B4-BE49-F238E27FC236}">
                <a16:creationId xmlns:a16="http://schemas.microsoft.com/office/drawing/2014/main" id="{2FB99DA3-BFDE-4BAF-9307-4373FE46B701}"/>
              </a:ext>
            </a:extLst>
          </p:cNvPr>
          <p:cNvGrpSpPr/>
          <p:nvPr userDrawn="1"/>
        </p:nvGrpSpPr>
        <p:grpSpPr bwMode="gray">
          <a:xfrm>
            <a:off x="6509242" y="991365"/>
            <a:ext cx="4873999" cy="4873999"/>
            <a:chOff x="2253530" y="4154873"/>
            <a:chExt cx="2342448" cy="2342449"/>
          </a:xfrm>
        </p:grpSpPr>
        <p:sp>
          <p:nvSpPr>
            <p:cNvPr id="31" name="Oval 30">
              <a:extLst>
                <a:ext uri="{FF2B5EF4-FFF2-40B4-BE49-F238E27FC236}">
                  <a16:creationId xmlns:a16="http://schemas.microsoft.com/office/drawing/2014/main" id="{D6FF1BD2-8623-4F83-9573-76598F50C0F6}"/>
                </a:ext>
              </a:extLst>
            </p:cNvPr>
            <p:cNvSpPr/>
            <p:nvPr/>
          </p:nvSpPr>
          <p:spPr bwMode="gray">
            <a:xfrm>
              <a:off x="2253530" y="4154873"/>
              <a:ext cx="2342448" cy="2342449"/>
            </a:xfrm>
            <a:prstGeom prst="ellipse">
              <a:avLst/>
            </a:prstGeom>
            <a:gradFill flip="none" rotWithShape="1">
              <a:gsLst>
                <a:gs pos="100000">
                  <a:schemeClr val="accent1">
                    <a:lumMod val="75000"/>
                  </a:schemeClr>
                </a:gs>
                <a:gs pos="37000">
                  <a:schemeClr val="accent1"/>
                </a:gs>
              </a:gsLst>
              <a:lin ang="10800000" scaled="1"/>
              <a:tileRect/>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sp>
          <p:nvSpPr>
            <p:cNvPr id="32" name="Oval 31">
              <a:extLst>
                <a:ext uri="{FF2B5EF4-FFF2-40B4-BE49-F238E27FC236}">
                  <a16:creationId xmlns:a16="http://schemas.microsoft.com/office/drawing/2014/main" id="{FF377C24-94E7-481C-9B02-0E57F6ADD462}"/>
                </a:ext>
              </a:extLst>
            </p:cNvPr>
            <p:cNvSpPr/>
            <p:nvPr/>
          </p:nvSpPr>
          <p:spPr bwMode="gray">
            <a:xfrm>
              <a:off x="2547266" y="4448609"/>
              <a:ext cx="1754976" cy="1754976"/>
            </a:xfrm>
            <a:prstGeom prst="ellipse">
              <a:avLst/>
            </a:prstGeom>
            <a:gradFill flip="none" rotWithShape="1">
              <a:gsLst>
                <a:gs pos="100000">
                  <a:schemeClr val="accent2"/>
                </a:gs>
                <a:gs pos="0">
                  <a:schemeClr val="accent2">
                    <a:lumMod val="85000"/>
                    <a:lumOff val="15000"/>
                  </a:schemeClr>
                </a:gs>
              </a:gsLst>
              <a:lin ang="10800000" scaled="1"/>
              <a:tileRect/>
            </a:gradFill>
            <a:ln>
              <a:noFill/>
            </a:ln>
            <a:effectLst>
              <a:outerShdw blurRad="647700" dist="355600" dir="10800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12" name="Subtitle">
            <a:extLst>
              <a:ext uri="{FF2B5EF4-FFF2-40B4-BE49-F238E27FC236}">
                <a16:creationId xmlns:a16="http://schemas.microsoft.com/office/drawing/2014/main" id="{26C2B330-CA81-4AC8-9295-95D8B999A52E}"/>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TextBox 10">
            <a:extLst>
              <a:ext uri="{FF2B5EF4-FFF2-40B4-BE49-F238E27FC236}">
                <a16:creationId xmlns:a16="http://schemas.microsoft.com/office/drawing/2014/main" id="{C86D5B29-C21B-4462-8C93-BBDF74179886}"/>
              </a:ext>
            </a:extLst>
          </p:cNvPr>
          <p:cNvSpPr txBox="1"/>
          <p:nvPr userDrawn="1"/>
        </p:nvSpPr>
        <p:spPr>
          <a:xfrm>
            <a:off x="6810562" y="6529940"/>
            <a:ext cx="4188646" cy="131703"/>
          </a:xfrm>
          <a:prstGeom prst="rect">
            <a:avLst/>
          </a:prstGeom>
          <a:noFill/>
          <a:ln>
            <a:noFill/>
          </a:ln>
        </p:spPr>
        <p:txBody>
          <a:bodyPr vert="horz" wrap="square" lIns="0" tIns="0" rIns="0" bIns="0" rtlCol="0" anchor="b" anchorCtr="0">
            <a:spAutoFit/>
          </a:bodyPr>
          <a:lstStyle/>
          <a:p>
            <a:pPr marL="0" algn="r" defTabSz="914400" rtl="0" eaLnBrk="1" latinLnBrk="0" hangingPunct="1">
              <a:lnSpc>
                <a:spcPct val="107000"/>
              </a:lnSpc>
              <a:spcBef>
                <a:spcPts val="1200"/>
              </a:spcBef>
            </a:pPr>
            <a:r>
              <a:rPr lang="en-US" sz="800" kern="1200" dirty="0">
                <a:solidFill>
                  <a:schemeClr val="bg1"/>
                </a:solidFill>
                <a:latin typeface="+mn-lt"/>
                <a:ea typeface="+mn-ea"/>
                <a:cs typeface="+mn-cs"/>
              </a:rPr>
              <a:t>Confidential and Proprietary — Qualcomm Technologies, Inc. and/or its affiliated companies.</a:t>
            </a:r>
          </a:p>
        </p:txBody>
      </p:sp>
      <p:sp>
        <p:nvSpPr>
          <p:cNvPr id="14" name="TextBox 13">
            <a:extLst>
              <a:ext uri="{FF2B5EF4-FFF2-40B4-BE49-F238E27FC236}">
                <a16:creationId xmlns:a16="http://schemas.microsoft.com/office/drawing/2014/main" id="{FF2FA039-863A-4AE3-AFE8-86C7FDF0A5EB}"/>
              </a:ext>
            </a:extLst>
          </p:cNvPr>
          <p:cNvSpPr txBox="1"/>
          <p:nvPr userDrawn="1"/>
        </p:nvSpPr>
        <p:spPr>
          <a:xfrm>
            <a:off x="6851918"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192930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gue Gree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DC80D07-556B-4C14-BCA1-515D34401A57}"/>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B9E05DE-D753-41A7-988E-75F6026BC79C}"/>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90C834A1-B64D-4FAD-93F5-33F11049F483}"/>
                </a:ext>
              </a:extLst>
            </p:cNvPr>
            <p:cNvSpPr/>
            <p:nvPr userDrawn="1"/>
          </p:nvSpPr>
          <p:spPr>
            <a:xfrm flipV="1">
              <a:off x="0" y="0"/>
              <a:ext cx="6116442" cy="5917440"/>
            </a:xfrm>
            <a:prstGeom prst="round1Rect">
              <a:avLst>
                <a:gd name="adj" fmla="val 3425"/>
              </a:avLst>
            </a:prstGeom>
            <a:gradFill>
              <a:gsLst>
                <a:gs pos="15000">
                  <a:schemeClr val="accent3"/>
                </a:gs>
                <a:gs pos="100000">
                  <a:srgbClr val="4F9781"/>
                </a:gs>
              </a:gsLst>
              <a:lin ang="18900000" scaled="0"/>
            </a:gradFill>
            <a:ln w="25400" cap="flat" cmpd="sng" algn="ctr">
              <a:noFill/>
              <a:prstDash val="solid"/>
            </a:ln>
            <a:effectLst>
              <a:innerShdw blurRad="127000" dist="114300">
                <a:srgbClr val="27493E">
                  <a:alpha val="74902"/>
                </a:srgb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70181F62-E06B-4917-942E-5D7D4C95D712}"/>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41C1FC8D-B2EA-4858-9547-343D786A59A8}"/>
              </a:ext>
            </a:extLst>
          </p:cNvPr>
          <p:cNvSpPr>
            <a:spLocks noGrp="1"/>
          </p:cNvSpPr>
          <p:nvPr>
            <p:ph type="title" hasCustomPrompt="1"/>
          </p:nvPr>
        </p:nvSpPr>
        <p:spPr bwMode="black">
          <a:xfrm>
            <a:off x="495300" y="1383898"/>
            <a:ext cx="5115141"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BDFDEE91-3E4D-4F77-954F-E23B4D7599D6}"/>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629C64C2-6DC7-4AEA-86A5-3A7657450B41}"/>
                </a:ext>
              </a:extLst>
            </p:cNvPr>
            <p:cNvSpPr/>
            <p:nvPr/>
          </p:nvSpPr>
          <p:spPr bwMode="gray">
            <a:xfrm>
              <a:off x="2253530" y="4154873"/>
              <a:ext cx="2342448" cy="2342449"/>
            </a:xfrm>
            <a:prstGeom prst="ellipse">
              <a:avLst/>
            </a:prstGeom>
            <a:gradFill>
              <a:gsLst>
                <a:gs pos="100000">
                  <a:schemeClr val="accent3"/>
                </a:gs>
                <a:gs pos="15000">
                  <a:srgbClr val="4F9781"/>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347FF8FF-50F2-40C3-B054-4C2CA431E051}"/>
                </a:ext>
              </a:extLst>
            </p:cNvPr>
            <p:cNvSpPr/>
            <p:nvPr/>
          </p:nvSpPr>
          <p:spPr bwMode="gray">
            <a:xfrm>
              <a:off x="2547266" y="4448609"/>
              <a:ext cx="1754976" cy="1754976"/>
            </a:xfrm>
            <a:prstGeom prst="ellipse">
              <a:avLst/>
            </a:prstGeom>
            <a:solidFill>
              <a:schemeClr val="accent3">
                <a:lumMod val="60000"/>
                <a:lumOff val="40000"/>
              </a:schemeClr>
            </a:solidFill>
            <a:ln>
              <a:noFill/>
            </a:ln>
            <a:effectLst>
              <a:outerShdw blurRad="647700" dist="355600" dir="10800000" algn="t" rotWithShape="0">
                <a:schemeClr val="accent3">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BA0BCBDC-974B-43F5-80D7-2F8CBE4ECE70}"/>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5" name="TextBox 14">
            <a:extLst>
              <a:ext uri="{FF2B5EF4-FFF2-40B4-BE49-F238E27FC236}">
                <a16:creationId xmlns:a16="http://schemas.microsoft.com/office/drawing/2014/main" id="{8C169D28-2FE8-459C-9CE5-11D61C8D34C8}"/>
              </a:ext>
            </a:extLst>
          </p:cNvPr>
          <p:cNvSpPr txBox="1"/>
          <p:nvPr userDrawn="1"/>
        </p:nvSpPr>
        <p:spPr>
          <a:xfrm>
            <a:off x="6851918"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45602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gue Gra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3CA8A2-C866-420D-A9C5-62377C62C72C}"/>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748C67E-7E92-497F-B7C0-AA6D6EA7DD25}"/>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0E16C0B4-6DE3-45FD-B7E2-0B34ACCCD3B7}"/>
                </a:ext>
              </a:extLst>
            </p:cNvPr>
            <p:cNvSpPr/>
            <p:nvPr userDrawn="1"/>
          </p:nvSpPr>
          <p:spPr>
            <a:xfrm flipV="1">
              <a:off x="0" y="0"/>
              <a:ext cx="6116442" cy="5917440"/>
            </a:xfrm>
            <a:prstGeom prst="round1Rect">
              <a:avLst>
                <a:gd name="adj" fmla="val 3425"/>
              </a:avLst>
            </a:prstGeom>
            <a:gradFill>
              <a:gsLst>
                <a:gs pos="15000">
                  <a:srgbClr val="697790"/>
                </a:gs>
                <a:gs pos="100000">
                  <a:schemeClr val="accent5"/>
                </a:gs>
              </a:gsLst>
              <a:lin ang="18900000" scaled="0"/>
            </a:gradFill>
            <a:ln w="25400" cap="flat" cmpd="sng" algn="ctr">
              <a:noFill/>
              <a:prstDash val="solid"/>
            </a:ln>
            <a:effectLst>
              <a:innerShdw blurRad="127000" dist="114300">
                <a:schemeClr val="accent5">
                  <a:lumMod val="75000"/>
                  <a:alpha val="75000"/>
                </a:scheme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2CD83F23-3590-47FE-A589-ECD4728A83C4}"/>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A2F9CEB0-FD72-4544-B8E3-F778962162E1}"/>
              </a:ext>
            </a:extLst>
          </p:cNvPr>
          <p:cNvSpPr>
            <a:spLocks noGrp="1"/>
          </p:cNvSpPr>
          <p:nvPr>
            <p:ph type="title" hasCustomPrompt="1"/>
          </p:nvPr>
        </p:nvSpPr>
        <p:spPr bwMode="black">
          <a:xfrm>
            <a:off x="495300" y="1383898"/>
            <a:ext cx="5115141"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67735C45-946F-4397-AADE-28DD68F225A4}"/>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B5EDBE7D-1580-432B-9EFA-2285652716A1}"/>
                </a:ext>
              </a:extLst>
            </p:cNvPr>
            <p:cNvSpPr/>
            <p:nvPr/>
          </p:nvSpPr>
          <p:spPr bwMode="gray">
            <a:xfrm>
              <a:off x="2253530" y="4154873"/>
              <a:ext cx="2342448" cy="2342449"/>
            </a:xfrm>
            <a:prstGeom prst="ellipse">
              <a:avLst/>
            </a:prstGeom>
            <a:gradFill>
              <a:gsLst>
                <a:gs pos="100000">
                  <a:srgbClr val="697790"/>
                </a:gs>
                <a:gs pos="1000">
                  <a:schemeClr val="accent5"/>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DF032FD5-AD24-4BC5-8AED-05C43A0DF34C}"/>
                </a:ext>
              </a:extLst>
            </p:cNvPr>
            <p:cNvSpPr/>
            <p:nvPr/>
          </p:nvSpPr>
          <p:spPr bwMode="gray">
            <a:xfrm>
              <a:off x="2547266" y="4448609"/>
              <a:ext cx="1754976" cy="1754976"/>
            </a:xfrm>
            <a:prstGeom prst="ellipse">
              <a:avLst/>
            </a:prstGeom>
            <a:solidFill>
              <a:schemeClr val="accent6"/>
            </a:solidFill>
            <a:ln>
              <a:noFill/>
            </a:ln>
            <a:effectLst>
              <a:outerShdw blurRad="647700" dist="355600" dir="10800000" algn="t" rotWithShape="0">
                <a:schemeClr val="accent5">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0323B195-1D42-4C65-B2F9-FEF67F561438}"/>
              </a:ext>
            </a:extLst>
          </p:cNvPr>
          <p:cNvSpPr>
            <a:spLocks noGrp="1"/>
          </p:cNvSpPr>
          <p:nvPr>
            <p:ph type="subTitle" idx="1"/>
          </p:nvPr>
        </p:nvSpPr>
        <p:spPr>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5" name="TextBox 14">
            <a:extLst>
              <a:ext uri="{FF2B5EF4-FFF2-40B4-BE49-F238E27FC236}">
                <a16:creationId xmlns:a16="http://schemas.microsoft.com/office/drawing/2014/main" id="{C58C1A9D-9EE3-4754-B67E-550C1D2FB4B9}"/>
              </a:ext>
            </a:extLst>
          </p:cNvPr>
          <p:cNvSpPr txBox="1"/>
          <p:nvPr userDrawn="1"/>
        </p:nvSpPr>
        <p:spPr>
          <a:xfrm>
            <a:off x="6851918"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Tree>
    <p:extLst>
      <p:ext uri="{BB962C8B-B14F-4D97-AF65-F5344CB8AC3E}">
        <p14:creationId xmlns:p14="http://schemas.microsoft.com/office/powerpoint/2010/main" val="10192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accent1"/>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95299" y="395662"/>
            <a:ext cx="10222231"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2" name="Oval 1">
            <a:extLst>
              <a:ext uri="{FF2B5EF4-FFF2-40B4-BE49-F238E27FC236}">
                <a16:creationId xmlns:a16="http://schemas.microsoft.com/office/drawing/2014/main" id="{0E49FEFF-B60C-496C-AD02-38AB5B442C06}"/>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TextBox 7"/>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TextBox 8">
            <a:extLst>
              <a:ext uri="{FF2B5EF4-FFF2-40B4-BE49-F238E27FC236}">
                <a16:creationId xmlns:a16="http://schemas.microsoft.com/office/drawing/2014/main" id="{0F3F9955-6D40-40CB-9598-DA1B66F492A6}"/>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accent2">
                    <a:lumMod val="60000"/>
                    <a:lumOff val="40000"/>
                  </a:schemeClr>
                </a:solidFill>
              </a:rPr>
              <a:t>Confidential and Proprietary — Qualcomm Technologies, Inc. and/or its affiliated companies.</a:t>
            </a:r>
          </a:p>
        </p:txBody>
      </p:sp>
    </p:spTree>
    <p:extLst>
      <p:ext uri="{BB962C8B-B14F-4D97-AF65-F5344CB8AC3E}">
        <p14:creationId xmlns:p14="http://schemas.microsoft.com/office/powerpoint/2010/main" val="152697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Light Blue">
    <p:bg>
      <p:bgPr>
        <a:solidFill>
          <a:schemeClr val="accent2"/>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95299" y="395662"/>
            <a:ext cx="10222231"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CF6F9DF9-E096-445A-905D-2AB90039115C}"/>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TextBox 7"/>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TextBox 8">
            <a:extLst>
              <a:ext uri="{FF2B5EF4-FFF2-40B4-BE49-F238E27FC236}">
                <a16:creationId xmlns:a16="http://schemas.microsoft.com/office/drawing/2014/main" id="{F2D1CEC8-3815-48A6-8873-2FFF48E42BEC}"/>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accent1"/>
                </a:solidFill>
              </a:rPr>
              <a:t>Confidential and Proprietary — Qualcomm Technologies, Inc. and/or its affiliated companies.</a:t>
            </a:r>
          </a:p>
        </p:txBody>
      </p:sp>
    </p:spTree>
    <p:extLst>
      <p:ext uri="{BB962C8B-B14F-4D97-AF65-F5344CB8AC3E}">
        <p14:creationId xmlns:p14="http://schemas.microsoft.com/office/powerpoint/2010/main" val="3899295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Green">
    <p:bg>
      <p:bgPr>
        <a:solidFill>
          <a:schemeClr val="accent3"/>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95299" y="395662"/>
            <a:ext cx="10222231"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912CABFA-1146-4C26-A7A8-8BE5726010EB}"/>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TextBox 7"/>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TextBox 8">
            <a:extLst>
              <a:ext uri="{FF2B5EF4-FFF2-40B4-BE49-F238E27FC236}">
                <a16:creationId xmlns:a16="http://schemas.microsoft.com/office/drawing/2014/main" id="{6931AB71-B7A8-4239-8132-4A6F130411A8}"/>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accent3">
                    <a:lumMod val="40000"/>
                    <a:lumOff val="60000"/>
                  </a:schemeClr>
                </a:solidFill>
              </a:rPr>
              <a:t>Confidential and Proprietary — Qualcomm Technologies, Inc. and/or its affiliated companies.</a:t>
            </a:r>
          </a:p>
        </p:txBody>
      </p:sp>
    </p:spTree>
    <p:extLst>
      <p:ext uri="{BB962C8B-B14F-4D97-AF65-F5344CB8AC3E}">
        <p14:creationId xmlns:p14="http://schemas.microsoft.com/office/powerpoint/2010/main" val="251976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Gray">
    <p:bg>
      <p:bgPr>
        <a:solidFill>
          <a:schemeClr val="accent5"/>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95299" y="395662"/>
            <a:ext cx="10222231"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D8A97C9B-4499-4412-B7FB-98DC54585AE5}"/>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TextBox 7"/>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TextBox 8">
            <a:extLst>
              <a:ext uri="{FF2B5EF4-FFF2-40B4-BE49-F238E27FC236}">
                <a16:creationId xmlns:a16="http://schemas.microsoft.com/office/drawing/2014/main" id="{CB10B316-80D7-46A3-B985-F1BB0E588124}"/>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solidFill>
                  <a:schemeClr val="accent6">
                    <a:lumMod val="60000"/>
                    <a:lumOff val="40000"/>
                  </a:schemeClr>
                </a:solidFill>
              </a:rPr>
              <a:t>Confidential and Proprietary — Qualcomm Technologies, Inc. and/or its affiliated companies.</a:t>
            </a:r>
          </a:p>
        </p:txBody>
      </p:sp>
    </p:spTree>
    <p:extLst>
      <p:ext uri="{BB962C8B-B14F-4D97-AF65-F5344CB8AC3E}">
        <p14:creationId xmlns:p14="http://schemas.microsoft.com/office/powerpoint/2010/main" val="183347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95300" y="1132232"/>
            <a:ext cx="11187112"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TextBox 7">
            <a:extLst>
              <a:ext uri="{FF2B5EF4-FFF2-40B4-BE49-F238E27FC236}">
                <a16:creationId xmlns:a16="http://schemas.microsoft.com/office/drawing/2014/main" id="{E26BDBEE-62E4-492A-BF0D-93323EF59827}"/>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
        <p:nvSpPr>
          <p:cNvPr id="6" name="Text Placeholder 5">
            <a:extLst>
              <a:ext uri="{FF2B5EF4-FFF2-40B4-BE49-F238E27FC236}">
                <a16:creationId xmlns:a16="http://schemas.microsoft.com/office/drawing/2014/main" id="{159DB645-D502-4EB4-A2BF-B7849365DF41}"/>
              </a:ext>
            </a:extLst>
          </p:cNvPr>
          <p:cNvSpPr>
            <a:spLocks noGrp="1"/>
          </p:cNvSpPr>
          <p:nvPr>
            <p:ph type="body" sz="quarter" idx="10" hasCustomPrompt="1"/>
          </p:nvPr>
        </p:nvSpPr>
        <p:spPr>
          <a:xfrm>
            <a:off x="495299" y="6502996"/>
            <a:ext cx="6267450" cy="148073"/>
          </a:xfrm>
        </p:spPr>
        <p:txBody>
          <a:bodyPr anchor="b"/>
          <a:lstStyle>
            <a:lvl1pPr marL="0" marR="0" indent="0" algn="l" defTabSz="914400" rtl="0" eaLnBrk="1" fontAlgn="auto" latinLnBrk="0" hangingPunct="1">
              <a:lnSpc>
                <a:spcPct val="107000"/>
              </a:lnSpc>
              <a:spcBef>
                <a:spcPts val="1200"/>
              </a:spcBef>
              <a:spcAft>
                <a:spcPts val="0"/>
              </a:spcAft>
              <a:buClr>
                <a:srgbClr val="3253DC"/>
              </a:buClr>
              <a:buSzTx/>
              <a:buFont typeface="Arial" panose="020B0604020202020204" pitchFamily="34" charset="0"/>
              <a:buNone/>
              <a:tabLst/>
              <a:defRPr lang="en-US" sz="800" kern="1200" baseline="0" dirty="0">
                <a:solidFill>
                  <a:schemeClr val="tx1">
                    <a:lumMod val="50000"/>
                    <a:lumOff val="50000"/>
                  </a:schemeClr>
                </a:solidFill>
                <a:latin typeface="+mn-lt"/>
                <a:ea typeface="+mn-ea"/>
                <a:cs typeface="+mn-cs"/>
              </a:defRPr>
            </a:lvl1pPr>
          </a:lstStyle>
          <a:p>
            <a:r>
              <a:rPr lang="en-US" dirty="0"/>
              <a:t>Source sample text</a:t>
            </a:r>
          </a:p>
        </p:txBody>
      </p:sp>
      <p:sp>
        <p:nvSpPr>
          <p:cNvPr id="9" name="Footer Placeholder 8">
            <a:extLst>
              <a:ext uri="{FF2B5EF4-FFF2-40B4-BE49-F238E27FC236}">
                <a16:creationId xmlns:a16="http://schemas.microsoft.com/office/drawing/2014/main" id="{F1B5BD35-0F76-426B-91CD-6C5EED2924C8}"/>
              </a:ext>
            </a:extLst>
          </p:cNvPr>
          <p:cNvSpPr>
            <a:spLocks noGrp="1"/>
          </p:cNvSpPr>
          <p:nvPr>
            <p:ph type="ftr" sz="quarter" idx="11"/>
          </p:nvPr>
        </p:nvSpPr>
        <p:spPr/>
        <p:txBody>
          <a:body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146301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4_Thank You">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4" name="TextBox 23">
            <a:extLst>
              <a:ext uri="{FF2B5EF4-FFF2-40B4-BE49-F238E27FC236}">
                <a16:creationId xmlns:a16="http://schemas.microsoft.com/office/drawing/2014/main" id="{A0D1291E-11C9-4F3C-8AF2-C3D3F39CD8C3}"/>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25" name="TextBox 24">
            <a:extLst>
              <a:ext uri="{FF2B5EF4-FFF2-40B4-BE49-F238E27FC236}">
                <a16:creationId xmlns:a16="http://schemas.microsoft.com/office/drawing/2014/main" id="{9BB4C696-1F8D-47AC-BB50-8560CDC5DBC0}"/>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
        <p:nvSpPr>
          <p:cNvPr id="19" name="TextBox 18">
            <a:extLst>
              <a:ext uri="{FF2B5EF4-FFF2-40B4-BE49-F238E27FC236}">
                <a16:creationId xmlns:a16="http://schemas.microsoft.com/office/drawing/2014/main" id="{0C078D3F-27AE-4E4F-A5C5-A25241137A81}"/>
              </a:ext>
            </a:extLst>
          </p:cNvPr>
          <p:cNvSpPr txBox="1"/>
          <p:nvPr userDrawn="1"/>
        </p:nvSpPr>
        <p:spPr bwMode="gray">
          <a:xfrm>
            <a:off x="495300" y="2348891"/>
            <a:ext cx="3941592"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20" name="TextBox 19">
            <a:extLst>
              <a:ext uri="{FF2B5EF4-FFF2-40B4-BE49-F238E27FC236}">
                <a16:creationId xmlns:a16="http://schemas.microsoft.com/office/drawing/2014/main" id="{1CA64EC1-A159-47CC-BBC8-86849D0369FF}"/>
              </a:ext>
            </a:extLst>
          </p:cNvPr>
          <p:cNvSpPr txBox="1"/>
          <p:nvPr userDrawn="1"/>
        </p:nvSpPr>
        <p:spPr bwMode="gray">
          <a:xfrm>
            <a:off x="495300" y="1128889"/>
            <a:ext cx="3940004" cy="889667"/>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Thank you</a:t>
            </a:r>
          </a:p>
        </p:txBody>
      </p:sp>
      <p:grpSp>
        <p:nvGrpSpPr>
          <p:cNvPr id="21" name="Group 20">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22"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23" name="Group 22">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2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2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grpSp>
        <p:nvGrpSpPr>
          <p:cNvPr id="30" name="Group 4">
            <a:extLst>
              <a:ext uri="{FF2B5EF4-FFF2-40B4-BE49-F238E27FC236}">
                <a16:creationId xmlns:a16="http://schemas.microsoft.com/office/drawing/2014/main" id="{DE886775-9812-41F6-8105-104E35541267}"/>
              </a:ext>
            </a:extLst>
          </p:cNvPr>
          <p:cNvGrpSpPr>
            <a:grpSpLocks noChangeAspect="1"/>
          </p:cNvGrpSpPr>
          <p:nvPr userDrawn="1"/>
        </p:nvGrpSpPr>
        <p:grpSpPr bwMode="auto">
          <a:xfrm>
            <a:off x="2392834" y="2381801"/>
            <a:ext cx="164453" cy="164592"/>
            <a:chOff x="2653" y="972"/>
            <a:chExt cx="2372" cy="2374"/>
          </a:xfrm>
          <a:solidFill>
            <a:schemeClr val="tx1">
              <a:lumMod val="85000"/>
              <a:lumOff val="15000"/>
            </a:schemeClr>
          </a:solidFill>
        </p:grpSpPr>
        <p:sp>
          <p:nvSpPr>
            <p:cNvPr id="31" name="Freeform 5">
              <a:extLst>
                <a:ext uri="{FF2B5EF4-FFF2-40B4-BE49-F238E27FC236}">
                  <a16:creationId xmlns:a16="http://schemas.microsoft.com/office/drawing/2014/main" id="{D707ECAF-1E15-4D8A-8721-BDD7B299EC08}"/>
                </a:ext>
              </a:extLst>
            </p:cNvPr>
            <p:cNvSpPr>
              <a:spLocks noEditPoints="1"/>
            </p:cNvSpPr>
            <p:nvPr userDrawn="1"/>
          </p:nvSpPr>
          <p:spPr bwMode="auto">
            <a:xfrm>
              <a:off x="2653" y="972"/>
              <a:ext cx="2372" cy="23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6">
              <a:extLst>
                <a:ext uri="{FF2B5EF4-FFF2-40B4-BE49-F238E27FC236}">
                  <a16:creationId xmlns:a16="http://schemas.microsoft.com/office/drawing/2014/main" id="{AA020C44-A552-4F62-B5BF-29E7AF67A73E}"/>
                </a:ext>
              </a:extLst>
            </p:cNvPr>
            <p:cNvSpPr>
              <a:spLocks noEditPoints="1"/>
            </p:cNvSpPr>
            <p:nvPr userDrawn="1"/>
          </p:nvSpPr>
          <p:spPr bwMode="auto">
            <a:xfrm>
              <a:off x="3231" y="1550"/>
              <a:ext cx="1216" cy="1218"/>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7">
              <a:extLst>
                <a:ext uri="{FF2B5EF4-FFF2-40B4-BE49-F238E27FC236}">
                  <a16:creationId xmlns:a16="http://schemas.microsoft.com/office/drawing/2014/main" id="{501F78CB-8C7C-4CFB-8E9A-5B5DD83FBBD5}"/>
                </a:ext>
              </a:extLst>
            </p:cNvPr>
            <p:cNvSpPr>
              <a:spLocks noChangeArrowheads="1"/>
            </p:cNvSpPr>
            <p:nvPr userDrawn="1"/>
          </p:nvSpPr>
          <p:spPr bwMode="auto">
            <a:xfrm>
              <a:off x="4329" y="1383"/>
              <a:ext cx="285" cy="28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4"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93776" y="365760"/>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11060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0_Thank You">
    <p:bg bwMode="gray">
      <p:bgPr>
        <a:solidFill>
          <a:schemeClr val="accent3"/>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80BCAA"/>
              </a:gs>
              <a:gs pos="75000">
                <a:schemeClr val="accent3">
                  <a:lumMod val="60000"/>
                  <a:lumOff val="40000"/>
                </a:schemeClr>
              </a:gs>
            </a:gsLst>
            <a:lin ang="3000000" scaled="0"/>
          </a:gradFill>
          <a:ln>
            <a:noFill/>
          </a:ln>
          <a:effectLst>
            <a:outerShdw blurRad="825500" dist="317500" dir="8100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15" name="TextBox 14">
            <a:extLst>
              <a:ext uri="{FF2B5EF4-FFF2-40B4-BE49-F238E27FC236}">
                <a16:creationId xmlns:a16="http://schemas.microsoft.com/office/drawing/2014/main" id="{E3D41323-F432-4C3D-BE0B-589E8B9EF662}"/>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1883F6C7-89ED-402D-8867-38A5D4811C28}"/>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
        <p:nvSpPr>
          <p:cNvPr id="21" name="TextBox 20">
            <a:extLst>
              <a:ext uri="{FF2B5EF4-FFF2-40B4-BE49-F238E27FC236}">
                <a16:creationId xmlns:a16="http://schemas.microsoft.com/office/drawing/2014/main" id="{0C078D3F-27AE-4E4F-A5C5-A25241137A81}"/>
              </a:ext>
            </a:extLst>
          </p:cNvPr>
          <p:cNvSpPr txBox="1"/>
          <p:nvPr userDrawn="1"/>
        </p:nvSpPr>
        <p:spPr bwMode="gray">
          <a:xfrm>
            <a:off x="495300" y="2348891"/>
            <a:ext cx="3941592"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22" name="TextBox 21">
            <a:extLst>
              <a:ext uri="{FF2B5EF4-FFF2-40B4-BE49-F238E27FC236}">
                <a16:creationId xmlns:a16="http://schemas.microsoft.com/office/drawing/2014/main" id="{1CA64EC1-A159-47CC-BBC8-86849D0369FF}"/>
              </a:ext>
            </a:extLst>
          </p:cNvPr>
          <p:cNvSpPr txBox="1"/>
          <p:nvPr userDrawn="1"/>
        </p:nvSpPr>
        <p:spPr bwMode="gray">
          <a:xfrm>
            <a:off x="495300" y="1128889"/>
            <a:ext cx="3940004" cy="889667"/>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Thank you</a:t>
            </a:r>
          </a:p>
        </p:txBody>
      </p:sp>
      <p:grpSp>
        <p:nvGrpSpPr>
          <p:cNvPr id="23" name="Group 22">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24"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25" name="Group 24">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2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2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grpSp>
        <p:nvGrpSpPr>
          <p:cNvPr id="30" name="Group 4">
            <a:extLst>
              <a:ext uri="{FF2B5EF4-FFF2-40B4-BE49-F238E27FC236}">
                <a16:creationId xmlns:a16="http://schemas.microsoft.com/office/drawing/2014/main" id="{DE886775-9812-41F6-8105-104E35541267}"/>
              </a:ext>
            </a:extLst>
          </p:cNvPr>
          <p:cNvGrpSpPr>
            <a:grpSpLocks noChangeAspect="1"/>
          </p:cNvGrpSpPr>
          <p:nvPr userDrawn="1"/>
        </p:nvGrpSpPr>
        <p:grpSpPr bwMode="auto">
          <a:xfrm>
            <a:off x="2392834" y="2381801"/>
            <a:ext cx="164453" cy="164592"/>
            <a:chOff x="2653" y="972"/>
            <a:chExt cx="2372" cy="2374"/>
          </a:xfrm>
          <a:solidFill>
            <a:schemeClr val="tx1">
              <a:lumMod val="85000"/>
              <a:lumOff val="15000"/>
            </a:schemeClr>
          </a:solidFill>
        </p:grpSpPr>
        <p:sp>
          <p:nvSpPr>
            <p:cNvPr id="31" name="Freeform 5">
              <a:extLst>
                <a:ext uri="{FF2B5EF4-FFF2-40B4-BE49-F238E27FC236}">
                  <a16:creationId xmlns:a16="http://schemas.microsoft.com/office/drawing/2014/main" id="{D707ECAF-1E15-4D8A-8721-BDD7B299EC08}"/>
                </a:ext>
              </a:extLst>
            </p:cNvPr>
            <p:cNvSpPr>
              <a:spLocks noEditPoints="1"/>
            </p:cNvSpPr>
            <p:nvPr userDrawn="1"/>
          </p:nvSpPr>
          <p:spPr bwMode="auto">
            <a:xfrm>
              <a:off x="2653" y="972"/>
              <a:ext cx="2372" cy="23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6">
              <a:extLst>
                <a:ext uri="{FF2B5EF4-FFF2-40B4-BE49-F238E27FC236}">
                  <a16:creationId xmlns:a16="http://schemas.microsoft.com/office/drawing/2014/main" id="{AA020C44-A552-4F62-B5BF-29E7AF67A73E}"/>
                </a:ext>
              </a:extLst>
            </p:cNvPr>
            <p:cNvSpPr>
              <a:spLocks noEditPoints="1"/>
            </p:cNvSpPr>
            <p:nvPr userDrawn="1"/>
          </p:nvSpPr>
          <p:spPr bwMode="auto">
            <a:xfrm>
              <a:off x="3231" y="1550"/>
              <a:ext cx="1216" cy="1218"/>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7">
              <a:extLst>
                <a:ext uri="{FF2B5EF4-FFF2-40B4-BE49-F238E27FC236}">
                  <a16:creationId xmlns:a16="http://schemas.microsoft.com/office/drawing/2014/main" id="{501F78CB-8C7C-4CFB-8E9A-5B5DD83FBBD5}"/>
                </a:ext>
              </a:extLst>
            </p:cNvPr>
            <p:cNvSpPr>
              <a:spLocks noChangeArrowheads="1"/>
            </p:cNvSpPr>
            <p:nvPr userDrawn="1"/>
          </p:nvSpPr>
          <p:spPr bwMode="auto">
            <a:xfrm>
              <a:off x="4329" y="1383"/>
              <a:ext cx="285" cy="28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4"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93776" y="365760"/>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364777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0_Thank You">
    <p:bg bwMode="gray">
      <p:bgPr>
        <a:solidFill>
          <a:schemeClr val="accent5"/>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7F8699"/>
              </a:gs>
              <a:gs pos="75000">
                <a:schemeClr val="accent6"/>
              </a:gs>
            </a:gsLst>
            <a:lin ang="3000000" scaled="0"/>
          </a:gradFill>
          <a:ln>
            <a:noFill/>
          </a:ln>
          <a:effectLst>
            <a:outerShdw blurRad="825500" dist="317500" dir="8100000" algn="t" rotWithShape="0">
              <a:schemeClr val="accent5">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571500" dist="406400" dir="7440000" sx="96000" sy="96000" algn="t" rotWithShape="0">
              <a:schemeClr val="accent5">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15" name="TextBox 14">
            <a:extLst>
              <a:ext uri="{FF2B5EF4-FFF2-40B4-BE49-F238E27FC236}">
                <a16:creationId xmlns:a16="http://schemas.microsoft.com/office/drawing/2014/main" id="{D15743D6-A7AC-4C33-8816-AB57AC7D2843}"/>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53E12B4F-BF66-45AC-8E00-030AF8945083}"/>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
        <p:nvSpPr>
          <p:cNvPr id="21" name="TextBox 20">
            <a:extLst>
              <a:ext uri="{FF2B5EF4-FFF2-40B4-BE49-F238E27FC236}">
                <a16:creationId xmlns:a16="http://schemas.microsoft.com/office/drawing/2014/main" id="{0C078D3F-27AE-4E4F-A5C5-A25241137A81}"/>
              </a:ext>
            </a:extLst>
          </p:cNvPr>
          <p:cNvSpPr txBox="1"/>
          <p:nvPr userDrawn="1"/>
        </p:nvSpPr>
        <p:spPr bwMode="gray">
          <a:xfrm>
            <a:off x="495300" y="2348891"/>
            <a:ext cx="3941592"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22" name="TextBox 21">
            <a:extLst>
              <a:ext uri="{FF2B5EF4-FFF2-40B4-BE49-F238E27FC236}">
                <a16:creationId xmlns:a16="http://schemas.microsoft.com/office/drawing/2014/main" id="{1CA64EC1-A159-47CC-BBC8-86849D0369FF}"/>
              </a:ext>
            </a:extLst>
          </p:cNvPr>
          <p:cNvSpPr txBox="1"/>
          <p:nvPr userDrawn="1"/>
        </p:nvSpPr>
        <p:spPr bwMode="gray">
          <a:xfrm>
            <a:off x="495300" y="1128889"/>
            <a:ext cx="3940004" cy="889667"/>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Thank you</a:t>
            </a:r>
          </a:p>
        </p:txBody>
      </p:sp>
      <p:grpSp>
        <p:nvGrpSpPr>
          <p:cNvPr id="23" name="Group 22">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24"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25" name="Group 24">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2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2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grpSp>
        <p:nvGrpSpPr>
          <p:cNvPr id="30" name="Group 4">
            <a:extLst>
              <a:ext uri="{FF2B5EF4-FFF2-40B4-BE49-F238E27FC236}">
                <a16:creationId xmlns:a16="http://schemas.microsoft.com/office/drawing/2014/main" id="{DE886775-9812-41F6-8105-104E35541267}"/>
              </a:ext>
            </a:extLst>
          </p:cNvPr>
          <p:cNvGrpSpPr>
            <a:grpSpLocks noChangeAspect="1"/>
          </p:cNvGrpSpPr>
          <p:nvPr userDrawn="1"/>
        </p:nvGrpSpPr>
        <p:grpSpPr bwMode="auto">
          <a:xfrm>
            <a:off x="2392834" y="2381801"/>
            <a:ext cx="164453" cy="164592"/>
            <a:chOff x="2653" y="972"/>
            <a:chExt cx="2372" cy="2374"/>
          </a:xfrm>
          <a:solidFill>
            <a:schemeClr val="tx1">
              <a:lumMod val="85000"/>
              <a:lumOff val="15000"/>
            </a:schemeClr>
          </a:solidFill>
        </p:grpSpPr>
        <p:sp>
          <p:nvSpPr>
            <p:cNvPr id="31" name="Freeform 5">
              <a:extLst>
                <a:ext uri="{FF2B5EF4-FFF2-40B4-BE49-F238E27FC236}">
                  <a16:creationId xmlns:a16="http://schemas.microsoft.com/office/drawing/2014/main" id="{D707ECAF-1E15-4D8A-8721-BDD7B299EC08}"/>
                </a:ext>
              </a:extLst>
            </p:cNvPr>
            <p:cNvSpPr>
              <a:spLocks noEditPoints="1"/>
            </p:cNvSpPr>
            <p:nvPr userDrawn="1"/>
          </p:nvSpPr>
          <p:spPr bwMode="auto">
            <a:xfrm>
              <a:off x="2653" y="972"/>
              <a:ext cx="2372" cy="23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6">
              <a:extLst>
                <a:ext uri="{FF2B5EF4-FFF2-40B4-BE49-F238E27FC236}">
                  <a16:creationId xmlns:a16="http://schemas.microsoft.com/office/drawing/2014/main" id="{AA020C44-A552-4F62-B5BF-29E7AF67A73E}"/>
                </a:ext>
              </a:extLst>
            </p:cNvPr>
            <p:cNvSpPr>
              <a:spLocks noEditPoints="1"/>
            </p:cNvSpPr>
            <p:nvPr userDrawn="1"/>
          </p:nvSpPr>
          <p:spPr bwMode="auto">
            <a:xfrm>
              <a:off x="3231" y="1550"/>
              <a:ext cx="1216" cy="1218"/>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7">
              <a:extLst>
                <a:ext uri="{FF2B5EF4-FFF2-40B4-BE49-F238E27FC236}">
                  <a16:creationId xmlns:a16="http://schemas.microsoft.com/office/drawing/2014/main" id="{501F78CB-8C7C-4CFB-8E9A-5B5DD83FBBD5}"/>
                </a:ext>
              </a:extLst>
            </p:cNvPr>
            <p:cNvSpPr>
              <a:spLocks noChangeArrowheads="1"/>
            </p:cNvSpPr>
            <p:nvPr userDrawn="1"/>
          </p:nvSpPr>
          <p:spPr bwMode="auto">
            <a:xfrm>
              <a:off x="4329" y="1383"/>
              <a:ext cx="285" cy="28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4"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93776" y="365760"/>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424695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E2826F-1515-463B-A301-BA2C1DB405EC}"/>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
        <p:nvSpPr>
          <p:cNvPr id="6" name="Footer Placeholder 2">
            <a:extLst>
              <a:ext uri="{FF2B5EF4-FFF2-40B4-BE49-F238E27FC236}">
                <a16:creationId xmlns:a16="http://schemas.microsoft.com/office/drawing/2014/main" id="{E28908A1-AAAA-4F52-BA9C-DDDAE77490DE}"/>
              </a:ext>
            </a:extLst>
          </p:cNvPr>
          <p:cNvSpPr>
            <a:spLocks noGrp="1"/>
          </p:cNvSpPr>
          <p:nvPr>
            <p:ph type="ftr" sz="quarter" idx="3"/>
          </p:nvPr>
        </p:nvSpPr>
        <p:spPr>
          <a:xfrm>
            <a:off x="495299" y="6534114"/>
            <a:ext cx="6080760" cy="116955"/>
          </a:xfrm>
          <a:prstGeom prst="rect">
            <a:avLst/>
          </a:prstGeom>
        </p:spPr>
        <p:txBody>
          <a:bodyPr vert="horz" wrap="square" lIns="0" tIns="0" rIns="0" bIns="0" rtlCol="0" anchor="b">
            <a:spAutoFit/>
          </a:bodyPr>
          <a:lstStyle>
            <a:lvl1pPr>
              <a:defRPr lang="en-US" sz="800" baseline="0">
                <a:solidFill>
                  <a:schemeClr val="tx1">
                    <a:lumMod val="50000"/>
                    <a:lumOff val="50000"/>
                  </a:schemeClr>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10993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2"/>
          </p:nvPr>
        </p:nvSpPr>
        <p:spPr>
          <a:xfrm>
            <a:off x="495300" y="1719072"/>
            <a:ext cx="11190732" cy="468172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95300" y="1132232"/>
            <a:ext cx="11187112"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TextBox 9">
            <a:extLst>
              <a:ext uri="{FF2B5EF4-FFF2-40B4-BE49-F238E27FC236}">
                <a16:creationId xmlns:a16="http://schemas.microsoft.com/office/drawing/2014/main" id="{A7E7268D-F4C2-4E13-9E9A-422BC2B2E311}"/>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
        <p:nvSpPr>
          <p:cNvPr id="11" name="Footer Placeholder 2">
            <a:extLst>
              <a:ext uri="{FF2B5EF4-FFF2-40B4-BE49-F238E27FC236}">
                <a16:creationId xmlns:a16="http://schemas.microsoft.com/office/drawing/2014/main" id="{A93824BB-9EB4-4BBD-BFDC-B827A0D9BA7E}"/>
              </a:ext>
            </a:extLst>
          </p:cNvPr>
          <p:cNvSpPr>
            <a:spLocks noGrp="1"/>
          </p:cNvSpPr>
          <p:nvPr>
            <p:ph type="ftr" sz="quarter" idx="3"/>
          </p:nvPr>
        </p:nvSpPr>
        <p:spPr>
          <a:xfrm>
            <a:off x="495299" y="6534114"/>
            <a:ext cx="6080760" cy="116955"/>
          </a:xfrm>
          <a:prstGeom prst="rect">
            <a:avLst/>
          </a:prstGeom>
        </p:spPr>
        <p:txBody>
          <a:bodyPr vert="horz" wrap="square" lIns="0" tIns="0" rIns="0" bIns="0" rtlCol="0" anchor="b">
            <a:spAutoFit/>
          </a:bodyPr>
          <a:lstStyle>
            <a:lvl1pPr>
              <a:defRPr lang="en-US" sz="800" baseline="0">
                <a:solidFill>
                  <a:schemeClr val="tx1">
                    <a:lumMod val="50000"/>
                    <a:lumOff val="50000"/>
                  </a:schemeClr>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73629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575560"/>
            <a:ext cx="11187112" cy="429028"/>
          </a:xfrm>
        </p:spPr>
        <p:txBody>
          <a:bodyPr/>
          <a:lstStyle/>
          <a:p>
            <a:r>
              <a:rPr lang="en-US"/>
              <a:t>Click to edit Master title style</a:t>
            </a:r>
            <a:endParaRPr lang="en-US" dirty="0"/>
          </a:p>
        </p:txBody>
      </p:sp>
      <p:sp>
        <p:nvSpPr>
          <p:cNvPr id="8" name="Subtitle">
            <a:extLst>
              <a:ext uri="{FF2B5EF4-FFF2-40B4-BE49-F238E27FC236}">
                <a16:creationId xmlns:a16="http://schemas.microsoft.com/office/drawing/2014/main" id="{6685F069-2146-43D9-9D93-8743DAA3BAF6}"/>
              </a:ext>
            </a:extLst>
          </p:cNvPr>
          <p:cNvSpPr>
            <a:spLocks noGrp="1"/>
          </p:cNvSpPr>
          <p:nvPr>
            <p:ph type="subTitle" idx="1"/>
          </p:nvPr>
        </p:nvSpPr>
        <p:spPr>
          <a:xfrm>
            <a:off x="495300" y="1132232"/>
            <a:ext cx="11187112"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Content Placeholder 10"/>
          <p:cNvSpPr>
            <a:spLocks noGrp="1"/>
          </p:cNvSpPr>
          <p:nvPr>
            <p:ph sz="quarter" idx="14"/>
          </p:nvPr>
        </p:nvSpPr>
        <p:spPr>
          <a:xfrm>
            <a:off x="493776" y="1719072"/>
            <a:ext cx="5467753" cy="46817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2"/>
          <p:cNvSpPr>
            <a:spLocks noGrp="1"/>
          </p:cNvSpPr>
          <p:nvPr>
            <p:ph sz="quarter" idx="15" hasCustomPrompt="1"/>
          </p:nvPr>
        </p:nvSpPr>
        <p:spPr>
          <a:xfrm>
            <a:off x="6216256" y="1719072"/>
            <a:ext cx="5481968" cy="4681728"/>
          </a:xfrm>
        </p:spPr>
        <p:txBody>
          <a:bodyPr/>
          <a:lstStyle>
            <a:lvl5pPr>
              <a:defRPr/>
            </a:lvl5pPr>
            <a:lvl6pPr>
              <a:buNone/>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9" name="Straight Connector 18">
            <a:extLst>
              <a:ext uri="{FF2B5EF4-FFF2-40B4-BE49-F238E27FC236}">
                <a16:creationId xmlns:a16="http://schemas.microsoft.com/office/drawing/2014/main" id="{1A1AEB50-14EB-42D4-9C56-805170785215}"/>
              </a:ext>
            </a:extLst>
          </p:cNvPr>
          <p:cNvCxnSpPr/>
          <p:nvPr userDrawn="1"/>
        </p:nvCxnSpPr>
        <p:spPr>
          <a:xfrm>
            <a:off x="6096000" y="1709928"/>
            <a:ext cx="0" cy="4690872"/>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3DC7B11-EB66-47DA-8EF2-C38620AED1CC}"/>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
        <p:nvSpPr>
          <p:cNvPr id="12" name="Footer Placeholder 2">
            <a:extLst>
              <a:ext uri="{FF2B5EF4-FFF2-40B4-BE49-F238E27FC236}">
                <a16:creationId xmlns:a16="http://schemas.microsoft.com/office/drawing/2014/main" id="{5A5FC5BB-E7F6-4BD3-93E9-77BCFD837E02}"/>
              </a:ext>
            </a:extLst>
          </p:cNvPr>
          <p:cNvSpPr>
            <a:spLocks noGrp="1"/>
          </p:cNvSpPr>
          <p:nvPr>
            <p:ph type="ftr" sz="quarter" idx="3"/>
          </p:nvPr>
        </p:nvSpPr>
        <p:spPr>
          <a:xfrm>
            <a:off x="495299" y="6534114"/>
            <a:ext cx="6080760" cy="116955"/>
          </a:xfrm>
          <a:prstGeom prst="rect">
            <a:avLst/>
          </a:prstGeom>
        </p:spPr>
        <p:txBody>
          <a:bodyPr vert="horz" wrap="square" lIns="0" tIns="0" rIns="0" bIns="0" rtlCol="0" anchor="b">
            <a:spAutoFit/>
          </a:bodyPr>
          <a:lstStyle>
            <a:lvl1pPr>
              <a:defRPr lang="en-US" sz="800" baseline="0">
                <a:solidFill>
                  <a:schemeClr val="tx1">
                    <a:lumMod val="50000"/>
                    <a:lumOff val="50000"/>
                  </a:schemeClr>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166718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575560"/>
            <a:ext cx="11187112" cy="429028"/>
          </a:xfrm>
        </p:spPr>
        <p:txBody>
          <a:bodyPr/>
          <a:lstStyle/>
          <a:p>
            <a:r>
              <a:rPr lang="en-US"/>
              <a:t>Click to edit Master title style</a:t>
            </a:r>
            <a:endParaRPr lang="en-US" dirty="0"/>
          </a:p>
        </p:txBody>
      </p:sp>
      <p:sp>
        <p:nvSpPr>
          <p:cNvPr id="11" name="Subtitle">
            <a:extLst>
              <a:ext uri="{FF2B5EF4-FFF2-40B4-BE49-F238E27FC236}">
                <a16:creationId xmlns:a16="http://schemas.microsoft.com/office/drawing/2014/main" id="{51ACB8DE-BAD8-48BF-8468-5755D85404D4}"/>
              </a:ext>
            </a:extLst>
          </p:cNvPr>
          <p:cNvSpPr>
            <a:spLocks noGrp="1"/>
          </p:cNvSpPr>
          <p:nvPr>
            <p:ph type="subTitle" idx="1"/>
          </p:nvPr>
        </p:nvSpPr>
        <p:spPr>
          <a:xfrm>
            <a:off x="495300" y="1132232"/>
            <a:ext cx="11187112"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Content Placeholder 11"/>
          <p:cNvSpPr>
            <a:spLocks noGrp="1"/>
          </p:cNvSpPr>
          <p:nvPr>
            <p:ph sz="quarter" idx="15"/>
          </p:nvPr>
        </p:nvSpPr>
        <p:spPr>
          <a:xfrm>
            <a:off x="495300" y="1719072"/>
            <a:ext cx="3564636" cy="46817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16"/>
          </p:nvPr>
        </p:nvSpPr>
        <p:spPr>
          <a:xfrm>
            <a:off x="4313890" y="1719072"/>
            <a:ext cx="3564221" cy="46817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6"/>
          <p:cNvSpPr>
            <a:spLocks noGrp="1"/>
          </p:cNvSpPr>
          <p:nvPr>
            <p:ph sz="quarter" idx="17"/>
          </p:nvPr>
        </p:nvSpPr>
        <p:spPr>
          <a:xfrm>
            <a:off x="8130540" y="1719072"/>
            <a:ext cx="3566160" cy="46817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a:extLst>
              <a:ext uri="{FF2B5EF4-FFF2-40B4-BE49-F238E27FC236}">
                <a16:creationId xmlns:a16="http://schemas.microsoft.com/office/drawing/2014/main" id="{6FE2F61B-F63B-4445-B170-12597C418B34}"/>
              </a:ext>
            </a:extLst>
          </p:cNvPr>
          <p:cNvCxnSpPr/>
          <p:nvPr userDrawn="1"/>
        </p:nvCxnSpPr>
        <p:spPr>
          <a:xfrm>
            <a:off x="4184349" y="1709738"/>
            <a:ext cx="0" cy="4691062"/>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63F7B83-382C-4BAD-B80F-F2E12A511A60}"/>
              </a:ext>
            </a:extLst>
          </p:cNvPr>
          <p:cNvCxnSpPr/>
          <p:nvPr userDrawn="1"/>
        </p:nvCxnSpPr>
        <p:spPr>
          <a:xfrm>
            <a:off x="7998367" y="1709738"/>
            <a:ext cx="0" cy="4690872"/>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0B63A60-AFAC-482C-A558-171A860DC30E}"/>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dirty="0"/>
              <a:t>Confidential and Proprietary — Qualcomm Technologies, Inc. and/or its affiliated companies.</a:t>
            </a:r>
          </a:p>
        </p:txBody>
      </p:sp>
      <p:sp>
        <p:nvSpPr>
          <p:cNvPr id="13" name="Footer Placeholder 2">
            <a:extLst>
              <a:ext uri="{FF2B5EF4-FFF2-40B4-BE49-F238E27FC236}">
                <a16:creationId xmlns:a16="http://schemas.microsoft.com/office/drawing/2014/main" id="{9076DF2E-4591-4950-A21C-F93B7D61B112}"/>
              </a:ext>
            </a:extLst>
          </p:cNvPr>
          <p:cNvSpPr>
            <a:spLocks noGrp="1"/>
          </p:cNvSpPr>
          <p:nvPr>
            <p:ph type="ftr" sz="quarter" idx="3"/>
          </p:nvPr>
        </p:nvSpPr>
        <p:spPr>
          <a:xfrm>
            <a:off x="495299" y="6534114"/>
            <a:ext cx="6080760" cy="116955"/>
          </a:xfrm>
          <a:prstGeom prst="rect">
            <a:avLst/>
          </a:prstGeom>
        </p:spPr>
        <p:txBody>
          <a:bodyPr vert="horz" wrap="square" lIns="0" tIns="0" rIns="0" bIns="0" rtlCol="0" anchor="b">
            <a:spAutoFit/>
          </a:bodyPr>
          <a:lstStyle>
            <a:lvl1pPr>
              <a:defRPr lang="en-US" sz="800" baseline="0">
                <a:solidFill>
                  <a:schemeClr val="tx1">
                    <a:lumMod val="50000"/>
                    <a:lumOff val="50000"/>
                  </a:schemeClr>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395279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ke Away Shelf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1"/>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1" name="Title 1"/>
          <p:cNvSpPr>
            <a:spLocks noGrp="1"/>
          </p:cNvSpPr>
          <p:nvPr>
            <p:ph type="title"/>
          </p:nvPr>
        </p:nvSpPr>
        <p:spPr>
          <a:xfrm>
            <a:off x="493776" y="575576"/>
            <a:ext cx="11188636" cy="429028"/>
          </a:xfr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4"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95299" y="5607050"/>
            <a:ext cx="11186159"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5"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95300" y="1719072"/>
            <a:ext cx="11189474"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Subtitle">
            <a:extLst>
              <a:ext uri="{FF2B5EF4-FFF2-40B4-BE49-F238E27FC236}">
                <a16:creationId xmlns:a16="http://schemas.microsoft.com/office/drawing/2014/main" id="{323D35A9-FEF4-4E1A-8A9F-5972769D0E83}"/>
              </a:ext>
            </a:extLst>
          </p:cNvPr>
          <p:cNvSpPr>
            <a:spLocks noGrp="1"/>
          </p:cNvSpPr>
          <p:nvPr>
            <p:ph type="subTitle" idx="1"/>
          </p:nvPr>
        </p:nvSpPr>
        <p:spPr>
          <a:xfrm>
            <a:off x="495300" y="1132232"/>
            <a:ext cx="11187112"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9" name="TextBox 18"/>
          <p:cNvSpPr txBox="1"/>
          <p:nvPr userDrawn="1"/>
        </p:nvSpPr>
        <p:spPr>
          <a:xfrm>
            <a:off x="11571666" y="6528117"/>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TextBox 12">
            <a:extLst>
              <a:ext uri="{FF2B5EF4-FFF2-40B4-BE49-F238E27FC236}">
                <a16:creationId xmlns:a16="http://schemas.microsoft.com/office/drawing/2014/main" id="{DA370216-38D6-4EB2-AD7E-AF4526C8E0D0}"/>
              </a:ext>
            </a:extLst>
          </p:cNvPr>
          <p:cNvSpPr txBox="1"/>
          <p:nvPr userDrawn="1"/>
        </p:nvSpPr>
        <p:spPr>
          <a:xfrm>
            <a:off x="7589275" y="5121564"/>
            <a:ext cx="4188646" cy="121636"/>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marL="0" lvl="0" algn="l" defTabSz="914400" rtl="0" eaLnBrk="1" latinLnBrk="0" hangingPunct="1">
              <a:lnSpc>
                <a:spcPct val="107000"/>
              </a:lnSpc>
            </a:pPr>
            <a:r>
              <a:rPr lang="en-US" sz="800" kern="1200" baseline="0" dirty="0">
                <a:solidFill>
                  <a:schemeClr val="tx1">
                    <a:lumMod val="50000"/>
                    <a:lumOff val="50000"/>
                  </a:schemeClr>
                </a:solidFill>
                <a:latin typeface="+mn-lt"/>
                <a:ea typeface="+mn-ea"/>
                <a:cs typeface="+mn-cs"/>
              </a:rPr>
              <a:t>Confidential and Proprietary — Qualcomm Technologies, Inc. and/or its affiliated companies.</a:t>
            </a:r>
          </a:p>
        </p:txBody>
      </p:sp>
      <p:sp>
        <p:nvSpPr>
          <p:cNvPr id="5" name="Footer Placeholder 4">
            <a:extLst>
              <a:ext uri="{FF2B5EF4-FFF2-40B4-BE49-F238E27FC236}">
                <a16:creationId xmlns:a16="http://schemas.microsoft.com/office/drawing/2014/main" id="{24D6D71B-9F32-45E1-8013-008041A7AD4E}"/>
              </a:ext>
            </a:extLst>
          </p:cNvPr>
          <p:cNvSpPr>
            <a:spLocks noGrp="1"/>
          </p:cNvSpPr>
          <p:nvPr>
            <p:ph type="ftr" sz="quarter" idx="18"/>
          </p:nvPr>
        </p:nvSpPr>
        <p:spPr/>
        <p:txBody>
          <a:bodyPr/>
          <a:lstStyle/>
          <a:p>
            <a:pPr defTabSz="685800">
              <a:lnSpc>
                <a:spcPct val="95000"/>
              </a:lnSpc>
              <a:spcBef>
                <a:spcPts val="1200"/>
              </a:spcBef>
              <a:buClr>
                <a:srgbClr val="3253DC"/>
              </a:buClr>
              <a:buFont typeface="Arial" panose="020B0604020202020204" pitchFamily="34" charset="0"/>
              <a:buNone/>
            </a:pPr>
            <a:endParaRPr lang="en-US" dirty="0"/>
          </a:p>
        </p:txBody>
      </p:sp>
      <p:sp>
        <p:nvSpPr>
          <p:cNvPr id="7" name="Text Placeholder 6">
            <a:extLst>
              <a:ext uri="{FF2B5EF4-FFF2-40B4-BE49-F238E27FC236}">
                <a16:creationId xmlns:a16="http://schemas.microsoft.com/office/drawing/2014/main" id="{AE776A94-3E06-4194-8F3A-4E902815E4BC}"/>
              </a:ext>
            </a:extLst>
          </p:cNvPr>
          <p:cNvSpPr>
            <a:spLocks noGrp="1"/>
          </p:cNvSpPr>
          <p:nvPr>
            <p:ph type="body" sz="quarter" idx="19" hasCustomPrompt="1"/>
          </p:nvPr>
        </p:nvSpPr>
        <p:spPr>
          <a:xfrm>
            <a:off x="496888" y="5047937"/>
            <a:ext cx="6302375" cy="195263"/>
          </a:xfrm>
        </p:spPr>
        <p:txBody>
          <a:bodyPr anchor="b"/>
          <a:lstStyle>
            <a:lvl1pPr marL="0" indent="0">
              <a:buNone/>
              <a:defRPr lang="en-US" sz="800" kern="1200" baseline="0" dirty="0">
                <a:solidFill>
                  <a:schemeClr val="tx1">
                    <a:lumMod val="50000"/>
                    <a:lumOff val="50000"/>
                  </a:schemeClr>
                </a:solidFill>
                <a:latin typeface="+mn-lt"/>
                <a:ea typeface="+mn-ea"/>
                <a:cs typeface="+mn-cs"/>
              </a:defRPr>
            </a:lvl1pPr>
          </a:lstStyle>
          <a:p>
            <a:pPr lvl="0"/>
            <a:r>
              <a:rPr lang="en-US" dirty="0"/>
              <a:t>Source sample text</a:t>
            </a:r>
          </a:p>
        </p:txBody>
      </p:sp>
    </p:spTree>
    <p:extLst>
      <p:ext uri="{BB962C8B-B14F-4D97-AF65-F5344CB8AC3E}">
        <p14:creationId xmlns:p14="http://schemas.microsoft.com/office/powerpoint/2010/main" val="282552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575576"/>
            <a:ext cx="11187112" cy="429028"/>
          </a:xfrm>
          <a:prstGeom prst="rect">
            <a:avLst/>
          </a:prstGeom>
        </p:spPr>
        <p:txBody>
          <a:bodyPr vert="horz" wrap="square" lIns="0" tIns="0" rIns="0" bIns="0" rtlCol="0" anchor="b">
            <a:noAutofit/>
          </a:bodyPr>
          <a:lstStyle/>
          <a:p>
            <a:r>
              <a:rPr lang="en-US"/>
              <a:t>Click to edit Master title style</a:t>
            </a:r>
            <a:endParaRPr lang="en-US" dirty="0"/>
          </a:p>
        </p:txBody>
      </p:sp>
      <p:sp>
        <p:nvSpPr>
          <p:cNvPr id="12" name="Text Placeholder 11"/>
          <p:cNvSpPr>
            <a:spLocks noGrp="1"/>
          </p:cNvSpPr>
          <p:nvPr>
            <p:ph type="body" idx="1"/>
          </p:nvPr>
        </p:nvSpPr>
        <p:spPr>
          <a:xfrm>
            <a:off x="495300" y="1719072"/>
            <a:ext cx="11190732" cy="468172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98" name="TextBox 97"/>
          <p:cNvSpPr txBox="1"/>
          <p:nvPr userDrawn="1"/>
        </p:nvSpPr>
        <p:spPr>
          <a:xfrm>
            <a:off x="11571666" y="6512472"/>
            <a:ext cx="125034" cy="153888"/>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tx1">
                    <a:lumMod val="50000"/>
                    <a:lumOff val="50000"/>
                  </a:schemeClr>
                </a:solidFill>
                <a:latin typeface="+mn-lt"/>
                <a:ea typeface="+mn-ea"/>
                <a:cs typeface="+mn-cs"/>
              </a:rPr>
              <a:pPr marL="0" lvl="0" algn="r" defTabSz="914400" rtl="0" eaLnBrk="1" latinLnBrk="0" hangingPunct="1">
                <a:lnSpc>
                  <a:spcPct val="125000"/>
                </a:lnSpc>
              </a:pPr>
              <a:t>‹#›</a:t>
            </a:fld>
            <a:endParaRPr lang="en-US" sz="800" kern="1200" dirty="0">
              <a:solidFill>
                <a:schemeClr val="tx1">
                  <a:lumMod val="50000"/>
                  <a:lumOff val="50000"/>
                </a:schemeClr>
              </a:solidFill>
              <a:latin typeface="+mn-lt"/>
              <a:ea typeface="+mn-ea"/>
              <a:cs typeface="+mn-cs"/>
            </a:endParaRPr>
          </a:p>
        </p:txBody>
      </p:sp>
      <p:sp>
        <p:nvSpPr>
          <p:cNvPr id="7" name="Footer Placeholder 2">
            <a:extLst>
              <a:ext uri="{FF2B5EF4-FFF2-40B4-BE49-F238E27FC236}">
                <a16:creationId xmlns:a16="http://schemas.microsoft.com/office/drawing/2014/main" id="{642F3D09-634E-4499-A4F2-DBA81B1F0B55}"/>
              </a:ext>
            </a:extLst>
          </p:cNvPr>
          <p:cNvSpPr>
            <a:spLocks noGrp="1"/>
          </p:cNvSpPr>
          <p:nvPr>
            <p:ph type="ftr" sz="quarter" idx="3"/>
          </p:nvPr>
        </p:nvSpPr>
        <p:spPr>
          <a:xfrm>
            <a:off x="495299" y="6534114"/>
            <a:ext cx="10489691" cy="116955"/>
          </a:xfrm>
          <a:prstGeom prst="rect">
            <a:avLst/>
          </a:prstGeom>
        </p:spPr>
        <p:txBody>
          <a:bodyPr vert="horz" wrap="square" lIns="0" tIns="0" rIns="0" bIns="0" rtlCol="0" anchor="b">
            <a:spAutoFit/>
          </a:bodyPr>
          <a:lstStyle>
            <a:lvl1pPr>
              <a:defRPr lang="en-US" sz="800" baseline="0">
                <a:solidFill>
                  <a:schemeClr val="tx1">
                    <a:lumMod val="50000"/>
                    <a:lumOff val="50000"/>
                  </a:schemeClr>
                </a:solidFill>
              </a:defRPr>
            </a:lvl1pPr>
          </a:lstStyle>
          <a:p>
            <a:pPr defTabSz="685800">
              <a:lnSpc>
                <a:spcPct val="95000"/>
              </a:lnSpc>
              <a:spcBef>
                <a:spcPts val="1200"/>
              </a:spcBef>
              <a:buClr>
                <a:srgbClr val="3253DC"/>
              </a:buClr>
              <a:buFont typeface="Arial" panose="020B0604020202020204" pitchFamily="34" charset="0"/>
              <a:buNone/>
            </a:pPr>
            <a:endParaRPr lang="en-US" dirty="0"/>
          </a:p>
        </p:txBody>
      </p:sp>
    </p:spTree>
    <p:extLst>
      <p:ext uri="{BB962C8B-B14F-4D97-AF65-F5344CB8AC3E}">
        <p14:creationId xmlns:p14="http://schemas.microsoft.com/office/powerpoint/2010/main" val="3690409294"/>
      </p:ext>
    </p:extLst>
  </p:cSld>
  <p:clrMap bg1="lt1" tx1="dk1" bg2="lt2" tx2="dk2" accent1="accent1" accent2="accent2" accent3="accent3" accent4="accent4" accent5="accent5" accent6="accent6" hlink="hlink" folHlink="folHlink"/>
  <p:sldLayoutIdLst>
    <p:sldLayoutId id="2147483665" r:id="rId1"/>
    <p:sldLayoutId id="2147483731" r:id="rId2"/>
    <p:sldLayoutId id="2147483732" r:id="rId3"/>
    <p:sldLayoutId id="2147483654" r:id="rId4"/>
    <p:sldLayoutId id="2147483678" r:id="rId5"/>
    <p:sldLayoutId id="2147483650" r:id="rId6"/>
    <p:sldLayoutId id="2147483652" r:id="rId7"/>
    <p:sldLayoutId id="2147483660" r:id="rId8"/>
    <p:sldLayoutId id="2147483998" r:id="rId9"/>
    <p:sldLayoutId id="2147484001" r:id="rId10"/>
    <p:sldLayoutId id="2147484005" r:id="rId11"/>
    <p:sldLayoutId id="2147484040" r:id="rId12"/>
    <p:sldLayoutId id="2147483959" r:id="rId13"/>
    <p:sldLayoutId id="2147483962" r:id="rId14"/>
    <p:sldLayoutId id="2147483966" r:id="rId15"/>
    <p:sldLayoutId id="2147483971" r:id="rId16"/>
    <p:sldLayoutId id="2147483976" r:id="rId17"/>
    <p:sldLayoutId id="2147483981" r:id="rId18"/>
    <p:sldLayoutId id="2147483985" r:id="rId19"/>
    <p:sldLayoutId id="2147483990" r:id="rId20"/>
    <p:sldLayoutId id="2147484013" r:id="rId21"/>
    <p:sldLayoutId id="2147484021" r:id="rId22"/>
    <p:sldLayoutId id="2147484032" r:id="rId23"/>
    <p:sldLayoutId id="2147484060" r:id="rId24"/>
    <p:sldLayoutId id="2147484065" r:id="rId25"/>
    <p:sldLayoutId id="2147484074" r:id="rId26"/>
    <p:sldLayoutId id="2147484084" r:id="rId27"/>
    <p:sldLayoutId id="2147484099" r:id="rId28"/>
    <p:sldLayoutId id="2147484128" r:id="rId29"/>
    <p:sldLayoutId id="2147484132" r:id="rId30"/>
    <p:sldLayoutId id="2147484137" r:id="rId31"/>
    <p:sldLayoutId id="2147484141" r:id="rId32"/>
    <p:sldLayoutId id="2147483677" r:id="rId33"/>
    <p:sldLayoutId id="2147483691" r:id="rId34"/>
    <p:sldLayoutId id="2147483693" r:id="rId35"/>
    <p:sldLayoutId id="2147483675" r:id="rId36"/>
    <p:sldLayoutId id="2147483777" r:id="rId37"/>
    <p:sldLayoutId id="2147483728" r:id="rId38"/>
    <p:sldLayoutId id="2147483729" r:id="rId39"/>
    <p:sldLayoutId id="2147484147" r:id="rId40"/>
    <p:sldLayoutId id="2147483934" r:id="rId41"/>
    <p:sldLayoutId id="2147484153" r:id="rId4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2000"/>
        </a:lnSpc>
        <a:spcBef>
          <a:spcPct val="0"/>
        </a:spcBef>
        <a:buNone/>
        <a:defRPr sz="3400" kern="1200" baseline="0">
          <a:solidFill>
            <a:schemeClr val="tx1">
              <a:lumMod val="85000"/>
              <a:lumOff val="15000"/>
            </a:schemeClr>
          </a:solidFill>
          <a:latin typeface="+mj-lt"/>
          <a:ea typeface="+mj-ea"/>
          <a:cs typeface="+mj-cs"/>
        </a:defRPr>
      </a:lvl1pPr>
    </p:titleStyle>
    <p:bodyStyle>
      <a:lvl1pPr marL="173736" indent="-173736" algn="l" defTabSz="914400" rtl="0" eaLnBrk="1" latinLnBrk="0" hangingPunct="1">
        <a:lnSpc>
          <a:spcPct val="107000"/>
        </a:lnSpc>
        <a:spcBef>
          <a:spcPts val="1200"/>
        </a:spcBef>
        <a:buClr>
          <a:srgbClr val="3253DC"/>
        </a:buClr>
        <a:buFont typeface="Arial" panose="020B0604020202020204" pitchFamily="34" charset="0"/>
        <a:buChar char="•"/>
        <a:defRPr sz="2100" kern="1200" baseline="0">
          <a:solidFill>
            <a:schemeClr val="tx1">
              <a:lumMod val="85000"/>
              <a:lumOff val="15000"/>
            </a:schemeClr>
          </a:solidFill>
          <a:latin typeface="+mn-lt"/>
          <a:ea typeface="+mn-ea"/>
          <a:cs typeface="+mn-cs"/>
        </a:defRPr>
      </a:lvl1pPr>
      <a:lvl2pPr marL="338328" indent="-174625" algn="l" defTabSz="914400" rtl="0" eaLnBrk="1" latinLnBrk="0" hangingPunct="1">
        <a:lnSpc>
          <a:spcPct val="107000"/>
        </a:lnSpc>
        <a:spcBef>
          <a:spcPts val="0"/>
        </a:spcBef>
        <a:buClr>
          <a:schemeClr val="tx1">
            <a:lumMod val="85000"/>
            <a:lumOff val="15000"/>
          </a:schemeClr>
        </a:buClr>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2pPr>
      <a:lvl3pPr marL="509588" indent="-161925"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lang="en-US" sz="1800" kern="1200" dirty="0" smtClean="0">
          <a:solidFill>
            <a:schemeClr val="tx1">
              <a:lumMod val="85000"/>
              <a:lumOff val="15000"/>
            </a:schemeClr>
          </a:solidFill>
          <a:latin typeface="+mn-lt"/>
          <a:ea typeface="+mn-ea"/>
          <a:cs typeface="+mn-cs"/>
        </a:defRPr>
      </a:lvl3pPr>
      <a:lvl4pPr marL="685800" indent="-173736"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sz="1800" kern="1200">
          <a:solidFill>
            <a:schemeClr val="tx1">
              <a:lumMod val="85000"/>
              <a:lumOff val="15000"/>
            </a:schemeClr>
          </a:solidFill>
          <a:latin typeface="+mn-lt"/>
          <a:ea typeface="+mn-ea"/>
          <a:cs typeface="+mn-cs"/>
        </a:defRPr>
      </a:lvl4pPr>
      <a:lvl5pPr marL="0" indent="0" algn="l" defTabSz="914400" rtl="0" eaLnBrk="1" latinLnBrk="0" hangingPunct="1">
        <a:lnSpc>
          <a:spcPct val="98000"/>
        </a:lnSpc>
        <a:spcBef>
          <a:spcPts val="1800"/>
        </a:spcBef>
        <a:buClr>
          <a:srgbClr val="595959"/>
        </a:buClr>
        <a:buFont typeface="Microsoft Sans Serif" panose="020B0604020202020204" pitchFamily="34" charset="0"/>
        <a:buChar char="​"/>
        <a:tabLst/>
        <a:defRPr sz="2800" kern="1200" baseline="0">
          <a:solidFill>
            <a:schemeClr val="tx1">
              <a:lumMod val="85000"/>
              <a:lumOff val="15000"/>
            </a:schemeClr>
          </a:solidFill>
          <a:latin typeface="+mn-lt"/>
          <a:ea typeface="+mn-ea"/>
          <a:cs typeface="+mn-cs"/>
        </a:defRPr>
      </a:lvl5pPr>
      <a:lvl6pPr marL="0" indent="0" algn="l" defTabSz="914400" rtl="0" eaLnBrk="1" latinLnBrk="0" hangingPunct="1">
        <a:lnSpc>
          <a:spcPct val="94000"/>
        </a:lnSpc>
        <a:spcBef>
          <a:spcPts val="0"/>
        </a:spcBef>
        <a:buFont typeface="Microsoft Sans Serif" panose="020B0604020202020204" pitchFamily="34" charset="0"/>
        <a:buChar char="​"/>
        <a:defRPr sz="2400" kern="1200">
          <a:solidFill>
            <a:schemeClr val="tx1">
              <a:lumMod val="85000"/>
              <a:lumOff val="15000"/>
            </a:schemeClr>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7pPr>
      <a:lvl8pPr marL="0" indent="0" algn="l" defTabSz="914400" rtl="0" eaLnBrk="1" latinLnBrk="0" hangingPunct="1">
        <a:lnSpc>
          <a:spcPct val="86000"/>
        </a:lnSpc>
        <a:spcBef>
          <a:spcPts val="1800"/>
        </a:spcBef>
        <a:buSzPct val="100000"/>
        <a:buFont typeface="Microsoft Sans Serif" panose="020B0604020202020204" pitchFamily="34" charset="0"/>
        <a:buChar char="​"/>
        <a:defRPr lang="en-US" sz="5500" kern="1200" baseline="0" dirty="0" smtClean="0">
          <a:solidFill>
            <a:schemeClr val="tx1">
              <a:lumMod val="85000"/>
              <a:lumOff val="15000"/>
            </a:schemeClr>
          </a:solidFill>
          <a:latin typeface="+mn-lt"/>
          <a:ea typeface="+mn-ea"/>
          <a:cs typeface="+mn-cs"/>
        </a:defRPr>
      </a:lvl8pPr>
      <a:lvl9pPr marL="0" indent="0" algn="l" defTabSz="914400" rtl="0" eaLnBrk="1" latinLnBrk="0" hangingPunct="1">
        <a:lnSpc>
          <a:spcPct val="84000"/>
        </a:lnSpc>
        <a:spcBef>
          <a:spcPts val="1800"/>
        </a:spcBef>
        <a:buFont typeface="Microsoft Sans Serif" panose="020B0604020202020204" pitchFamily="34" charset="0"/>
        <a:buChar char="​"/>
        <a:defRPr sz="6800"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2" userDrawn="1">
          <p15:clr>
            <a:srgbClr val="F26B43"/>
          </p15:clr>
        </p15:guide>
        <p15:guide id="2" pos="312" userDrawn="1">
          <p15:clr>
            <a:srgbClr val="F26B43"/>
          </p15:clr>
        </p15:guide>
        <p15:guide id="3" orient="horz" pos="1080" userDrawn="1">
          <p15:clr>
            <a:srgbClr val="F26B43"/>
          </p15:clr>
        </p15:guide>
        <p15:guide id="4" orient="horz" pos="360" userDrawn="1">
          <p15:clr>
            <a:srgbClr val="F26B43"/>
          </p15:clr>
        </p15:guide>
        <p15:guide id="6" pos="7368" userDrawn="1">
          <p15:clr>
            <a:srgbClr val="F26B43"/>
          </p15:clr>
        </p15:guide>
        <p15:guide id="7" orient="horz" pos="4176" userDrawn="1">
          <p15:clr>
            <a:srgbClr val="F26B43"/>
          </p15:clr>
        </p15:guide>
        <p15:guide id="8" orient="horz" pos="576" userDrawn="1">
          <p15:clr>
            <a:srgbClr val="F26B43"/>
          </p15:clr>
        </p15:guide>
        <p15:guide id="9"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file:///\\deegup-linux\workspace\Parse_camx_log"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file:///\\minnie\UMD\CamX\Parse_camx_lo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84845F-75C2-415A-8317-9BE337A0A649}"/>
              </a:ext>
            </a:extLst>
          </p:cNvPr>
          <p:cNvSpPr>
            <a:spLocks noGrp="1"/>
          </p:cNvSpPr>
          <p:nvPr>
            <p:ph type="ctrTitle"/>
          </p:nvPr>
        </p:nvSpPr>
        <p:spPr/>
        <p:txBody>
          <a:bodyPr/>
          <a:lstStyle/>
          <a:p>
            <a:r>
              <a:rPr lang="en-US" dirty="0"/>
              <a:t>Log Parsing and Graph Plot</a:t>
            </a:r>
          </a:p>
        </p:txBody>
      </p:sp>
      <p:sp>
        <p:nvSpPr>
          <p:cNvPr id="47" name="Text Placeholder 46">
            <a:extLst>
              <a:ext uri="{FF2B5EF4-FFF2-40B4-BE49-F238E27FC236}">
                <a16:creationId xmlns:a16="http://schemas.microsoft.com/office/drawing/2014/main" id="{938A968C-5DDC-4091-9567-74EF32CFAE27}"/>
              </a:ext>
            </a:extLst>
          </p:cNvPr>
          <p:cNvSpPr>
            <a:spLocks noGrp="1"/>
          </p:cNvSpPr>
          <p:nvPr>
            <p:ph type="body" sz="quarter" idx="10"/>
          </p:nvPr>
        </p:nvSpPr>
        <p:spPr/>
        <p:txBody>
          <a:bodyPr/>
          <a:lstStyle/>
          <a:p>
            <a:r>
              <a:rPr lang="en-US" dirty="0"/>
              <a:t>Deepakkumar Gupta</a:t>
            </a:r>
          </a:p>
          <a:p>
            <a:pPr lvl="1"/>
            <a:r>
              <a:rPr lang="en-US" dirty="0"/>
              <a:t>Engineer</a:t>
            </a:r>
          </a:p>
        </p:txBody>
      </p:sp>
      <p:sp>
        <p:nvSpPr>
          <p:cNvPr id="2" name="Text Placeholder 1">
            <a:extLst>
              <a:ext uri="{FF2B5EF4-FFF2-40B4-BE49-F238E27FC236}">
                <a16:creationId xmlns:a16="http://schemas.microsoft.com/office/drawing/2014/main" id="{CDE4064B-5F4C-4345-9FC8-D941BFDE64E3}"/>
              </a:ext>
            </a:extLst>
          </p:cNvPr>
          <p:cNvSpPr>
            <a:spLocks noGrp="1"/>
          </p:cNvSpPr>
          <p:nvPr>
            <p:ph type="body" sz="quarter" idx="11"/>
          </p:nvPr>
        </p:nvSpPr>
        <p:spPr/>
        <p:txBody>
          <a:bodyPr/>
          <a:lstStyle/>
          <a:p>
            <a:r>
              <a:rPr lang="en-US" dirty="0"/>
              <a:t>@</a:t>
            </a:r>
            <a:r>
              <a:rPr lang="en-US" dirty="0" err="1"/>
              <a:t>qualcomm</a:t>
            </a:r>
            <a:endParaRPr lang="en-US" dirty="0"/>
          </a:p>
        </p:txBody>
      </p:sp>
      <p:sp>
        <p:nvSpPr>
          <p:cNvPr id="4" name="Text Placeholder 3">
            <a:extLst>
              <a:ext uri="{FF2B5EF4-FFF2-40B4-BE49-F238E27FC236}">
                <a16:creationId xmlns:a16="http://schemas.microsoft.com/office/drawing/2014/main" id="{B9F89C64-195E-4678-871F-2094B50341B3}"/>
              </a:ext>
            </a:extLst>
          </p:cNvPr>
          <p:cNvSpPr>
            <a:spLocks noGrp="1"/>
          </p:cNvSpPr>
          <p:nvPr>
            <p:ph type="body" sz="quarter" idx="13"/>
          </p:nvPr>
        </p:nvSpPr>
        <p:spPr/>
        <p:txBody>
          <a:bodyPr/>
          <a:lstStyle/>
          <a:p>
            <a:r>
              <a:rPr lang="en-US" dirty="0"/>
              <a:t>Date: 3/7/2019</a:t>
            </a:r>
          </a:p>
        </p:txBody>
      </p:sp>
      <p:sp>
        <p:nvSpPr>
          <p:cNvPr id="5" name="Text Placeholder 4">
            <a:extLst>
              <a:ext uri="{FF2B5EF4-FFF2-40B4-BE49-F238E27FC236}">
                <a16:creationId xmlns:a16="http://schemas.microsoft.com/office/drawing/2014/main" id="{42CD21E8-D528-44AA-8CB2-FCDA217618E2}"/>
              </a:ext>
            </a:extLst>
          </p:cNvPr>
          <p:cNvSpPr>
            <a:spLocks noGrp="1"/>
          </p:cNvSpPr>
          <p:nvPr>
            <p:ph type="body" sz="quarter" idx="14"/>
          </p:nvPr>
        </p:nvSpPr>
        <p:spPr/>
        <p:txBody>
          <a:bodyPr/>
          <a:lstStyle/>
          <a:p>
            <a:r>
              <a:rPr lang="en-US" dirty="0"/>
              <a:t>Location: Hyderabad</a:t>
            </a:r>
          </a:p>
        </p:txBody>
      </p:sp>
      <p:grpSp>
        <p:nvGrpSpPr>
          <p:cNvPr id="9" name="Group 8">
            <a:extLst>
              <a:ext uri="{FF2B5EF4-FFF2-40B4-BE49-F238E27FC236}">
                <a16:creationId xmlns:a16="http://schemas.microsoft.com/office/drawing/2014/main" id="{5420189C-24A1-4983-BF86-6817E1C448E8}"/>
              </a:ext>
            </a:extLst>
          </p:cNvPr>
          <p:cNvGrpSpPr>
            <a:grpSpLocks noChangeAspect="1"/>
          </p:cNvGrpSpPr>
          <p:nvPr/>
        </p:nvGrpSpPr>
        <p:grpSpPr>
          <a:xfrm>
            <a:off x="10944595" y="5550408"/>
            <a:ext cx="752482" cy="850392"/>
            <a:chOff x="6398827" y="1835394"/>
            <a:chExt cx="628176" cy="709911"/>
          </a:xfrm>
          <a:solidFill>
            <a:schemeClr val="accent1"/>
          </a:solidFill>
        </p:grpSpPr>
        <p:grpSp>
          <p:nvGrpSpPr>
            <p:cNvPr id="10" name="Group 9">
              <a:extLst>
                <a:ext uri="{FF2B5EF4-FFF2-40B4-BE49-F238E27FC236}">
                  <a16:creationId xmlns:a16="http://schemas.microsoft.com/office/drawing/2014/main" id="{75F69A1E-C059-4D07-A652-6AC7BB1B888F}"/>
                </a:ext>
              </a:extLst>
            </p:cNvPr>
            <p:cNvGrpSpPr/>
            <p:nvPr/>
          </p:nvGrpSpPr>
          <p:grpSpPr>
            <a:xfrm>
              <a:off x="6398827" y="1835394"/>
              <a:ext cx="241270" cy="237296"/>
              <a:chOff x="6867716" y="2333578"/>
              <a:chExt cx="159287" cy="156665"/>
            </a:xfrm>
            <a:grpFill/>
          </p:grpSpPr>
          <p:sp>
            <p:nvSpPr>
              <p:cNvPr id="16" name="Freeform: Shape 15">
                <a:extLst>
                  <a:ext uri="{FF2B5EF4-FFF2-40B4-BE49-F238E27FC236}">
                    <a16:creationId xmlns:a16="http://schemas.microsoft.com/office/drawing/2014/main" id="{54EF87DE-C749-41E4-9093-CF355A4DDAC2}"/>
                  </a:ext>
                </a:extLst>
              </p:cNvPr>
              <p:cNvSpPr>
                <a:spLocks noChangeArrowheads="1"/>
              </p:cNvSpPr>
              <p:nvPr/>
            </p:nvSpPr>
            <p:spPr bwMode="auto">
              <a:xfrm>
                <a:off x="6867716" y="2333578"/>
                <a:ext cx="159287" cy="156665"/>
              </a:xfrm>
              <a:custGeom>
                <a:avLst/>
                <a:gdLst>
                  <a:gd name="connsiteX0" fmla="*/ 385763 w 771525"/>
                  <a:gd name="connsiteY0" fmla="*/ 23813 h 758825"/>
                  <a:gd name="connsiteX1" fmla="*/ 25400 w 771525"/>
                  <a:gd name="connsiteY1" fmla="*/ 379413 h 758825"/>
                  <a:gd name="connsiteX2" fmla="*/ 385763 w 771525"/>
                  <a:gd name="connsiteY2" fmla="*/ 735013 h 758825"/>
                  <a:gd name="connsiteX3" fmla="*/ 746126 w 771525"/>
                  <a:gd name="connsiteY3" fmla="*/ 379413 h 758825"/>
                  <a:gd name="connsiteX4" fmla="*/ 385763 w 771525"/>
                  <a:gd name="connsiteY4" fmla="*/ 23813 h 758825"/>
                  <a:gd name="connsiteX5" fmla="*/ 385763 w 771525"/>
                  <a:gd name="connsiteY5" fmla="*/ 0 h 758825"/>
                  <a:gd name="connsiteX6" fmla="*/ 535880 w 771525"/>
                  <a:gd name="connsiteY6" fmla="*/ 29697 h 758825"/>
                  <a:gd name="connsiteX7" fmla="*/ 658380 w 771525"/>
                  <a:gd name="connsiteY7" fmla="*/ 111253 h 758825"/>
                  <a:gd name="connsiteX8" fmla="*/ 741234 w 771525"/>
                  <a:gd name="connsiteY8" fmla="*/ 231814 h 758825"/>
                  <a:gd name="connsiteX9" fmla="*/ 771525 w 771525"/>
                  <a:gd name="connsiteY9" fmla="*/ 379413 h 758825"/>
                  <a:gd name="connsiteX10" fmla="*/ 741234 w 771525"/>
                  <a:gd name="connsiteY10" fmla="*/ 527011 h 758825"/>
                  <a:gd name="connsiteX11" fmla="*/ 658380 w 771525"/>
                  <a:gd name="connsiteY11" fmla="*/ 648015 h 758825"/>
                  <a:gd name="connsiteX12" fmla="*/ 535880 w 771525"/>
                  <a:gd name="connsiteY12" fmla="*/ 729128 h 758825"/>
                  <a:gd name="connsiteX13" fmla="*/ 385763 w 771525"/>
                  <a:gd name="connsiteY13" fmla="*/ 758825 h 758825"/>
                  <a:gd name="connsiteX14" fmla="*/ 235645 w 771525"/>
                  <a:gd name="connsiteY14" fmla="*/ 729128 h 758825"/>
                  <a:gd name="connsiteX15" fmla="*/ 112700 w 771525"/>
                  <a:gd name="connsiteY15" fmla="*/ 648015 h 758825"/>
                  <a:gd name="connsiteX16" fmla="*/ 30291 w 771525"/>
                  <a:gd name="connsiteY16" fmla="*/ 527011 h 758825"/>
                  <a:gd name="connsiteX17" fmla="*/ 0 w 771525"/>
                  <a:gd name="connsiteY17" fmla="*/ 379413 h 758825"/>
                  <a:gd name="connsiteX18" fmla="*/ 30291 w 771525"/>
                  <a:gd name="connsiteY18" fmla="*/ 231814 h 758825"/>
                  <a:gd name="connsiteX19" fmla="*/ 112700 w 771525"/>
                  <a:gd name="connsiteY19" fmla="*/ 111253 h 758825"/>
                  <a:gd name="connsiteX20" fmla="*/ 235645 w 771525"/>
                  <a:gd name="connsiteY20" fmla="*/ 29697 h 758825"/>
                  <a:gd name="connsiteX21" fmla="*/ 385763 w 771525"/>
                  <a:gd name="connsiteY21" fmla="*/ 0 h 75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71525" h="758825">
                    <a:moveTo>
                      <a:pt x="385763" y="23813"/>
                    </a:moveTo>
                    <a:cubicBezTo>
                      <a:pt x="186740" y="23813"/>
                      <a:pt x="25400" y="183021"/>
                      <a:pt x="25400" y="379413"/>
                    </a:cubicBezTo>
                    <a:cubicBezTo>
                      <a:pt x="25400" y="575805"/>
                      <a:pt x="186740" y="735013"/>
                      <a:pt x="385763" y="735013"/>
                    </a:cubicBezTo>
                    <a:cubicBezTo>
                      <a:pt x="584786" y="735013"/>
                      <a:pt x="746126" y="575805"/>
                      <a:pt x="746126" y="379413"/>
                    </a:cubicBezTo>
                    <a:cubicBezTo>
                      <a:pt x="746126" y="183021"/>
                      <a:pt x="584786" y="23813"/>
                      <a:pt x="385763" y="23813"/>
                    </a:cubicBezTo>
                    <a:close/>
                    <a:moveTo>
                      <a:pt x="385763" y="0"/>
                    </a:moveTo>
                    <a:cubicBezTo>
                      <a:pt x="437881" y="0"/>
                      <a:pt x="488217" y="9751"/>
                      <a:pt x="535880" y="29697"/>
                    </a:cubicBezTo>
                    <a:cubicBezTo>
                      <a:pt x="581762" y="48756"/>
                      <a:pt x="623189" y="76237"/>
                      <a:pt x="658380" y="111253"/>
                    </a:cubicBezTo>
                    <a:cubicBezTo>
                      <a:pt x="694016" y="145826"/>
                      <a:pt x="721634" y="186604"/>
                      <a:pt x="741234" y="231814"/>
                    </a:cubicBezTo>
                    <a:cubicBezTo>
                      <a:pt x="761280" y="278354"/>
                      <a:pt x="771525" y="328440"/>
                      <a:pt x="771525" y="379413"/>
                    </a:cubicBezTo>
                    <a:cubicBezTo>
                      <a:pt x="771525" y="430828"/>
                      <a:pt x="761280" y="480471"/>
                      <a:pt x="741234" y="527011"/>
                    </a:cubicBezTo>
                    <a:cubicBezTo>
                      <a:pt x="721634" y="572222"/>
                      <a:pt x="694016" y="613000"/>
                      <a:pt x="658380" y="648015"/>
                    </a:cubicBezTo>
                    <a:cubicBezTo>
                      <a:pt x="623189" y="682588"/>
                      <a:pt x="581762" y="710069"/>
                      <a:pt x="535880" y="729128"/>
                    </a:cubicBezTo>
                    <a:cubicBezTo>
                      <a:pt x="488217" y="749074"/>
                      <a:pt x="437881" y="758825"/>
                      <a:pt x="385763" y="758825"/>
                    </a:cubicBezTo>
                    <a:cubicBezTo>
                      <a:pt x="333645" y="758825"/>
                      <a:pt x="283308" y="749074"/>
                      <a:pt x="235645" y="729128"/>
                    </a:cubicBezTo>
                    <a:cubicBezTo>
                      <a:pt x="189318" y="710069"/>
                      <a:pt x="148336" y="682588"/>
                      <a:pt x="112700" y="648015"/>
                    </a:cubicBezTo>
                    <a:cubicBezTo>
                      <a:pt x="77509" y="613000"/>
                      <a:pt x="49446" y="572222"/>
                      <a:pt x="30291" y="527011"/>
                    </a:cubicBezTo>
                    <a:cubicBezTo>
                      <a:pt x="9800" y="480471"/>
                      <a:pt x="0" y="430828"/>
                      <a:pt x="0" y="379413"/>
                    </a:cubicBezTo>
                    <a:cubicBezTo>
                      <a:pt x="0" y="328440"/>
                      <a:pt x="9800" y="278354"/>
                      <a:pt x="30291" y="231814"/>
                    </a:cubicBezTo>
                    <a:cubicBezTo>
                      <a:pt x="49446" y="186604"/>
                      <a:pt x="77509" y="145826"/>
                      <a:pt x="112700" y="111253"/>
                    </a:cubicBezTo>
                    <a:cubicBezTo>
                      <a:pt x="148336" y="76237"/>
                      <a:pt x="189318" y="48756"/>
                      <a:pt x="235645" y="29697"/>
                    </a:cubicBezTo>
                    <a:cubicBezTo>
                      <a:pt x="283308" y="9751"/>
                      <a:pt x="333645" y="0"/>
                      <a:pt x="385763"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7" name="Oval 11">
                <a:extLst>
                  <a:ext uri="{FF2B5EF4-FFF2-40B4-BE49-F238E27FC236}">
                    <a16:creationId xmlns:a16="http://schemas.microsoft.com/office/drawing/2014/main" id="{49CE1B92-C8A9-4537-92F4-C648F5EEEB64}"/>
                  </a:ext>
                </a:extLst>
              </p:cNvPr>
              <p:cNvSpPr>
                <a:spLocks noChangeArrowheads="1"/>
              </p:cNvSpPr>
              <p:nvPr/>
            </p:nvSpPr>
            <p:spPr bwMode="auto">
              <a:xfrm>
                <a:off x="6897542" y="2362748"/>
                <a:ext cx="98981" cy="97998"/>
              </a:xfrm>
              <a:prstGeom prst="ellipse">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12">
                <a:extLst>
                  <a:ext uri="{FF2B5EF4-FFF2-40B4-BE49-F238E27FC236}">
                    <a16:creationId xmlns:a16="http://schemas.microsoft.com/office/drawing/2014/main" id="{EE2A2F19-6D30-4B2F-B7D6-20BF27607404}"/>
                  </a:ext>
                </a:extLst>
              </p:cNvPr>
              <p:cNvSpPr>
                <a:spLocks noChangeArrowheads="1"/>
              </p:cNvSpPr>
              <p:nvPr/>
            </p:nvSpPr>
            <p:spPr bwMode="auto">
              <a:xfrm>
                <a:off x="6923106" y="2387001"/>
                <a:ext cx="48179" cy="4949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1" name="Freeform 8">
              <a:extLst>
                <a:ext uri="{FF2B5EF4-FFF2-40B4-BE49-F238E27FC236}">
                  <a16:creationId xmlns:a16="http://schemas.microsoft.com/office/drawing/2014/main" id="{853DF135-66BD-4E07-82D8-8290E27FAD96}"/>
                </a:ext>
              </a:extLst>
            </p:cNvPr>
            <p:cNvSpPr>
              <a:spLocks/>
            </p:cNvSpPr>
            <p:nvPr/>
          </p:nvSpPr>
          <p:spPr bwMode="auto">
            <a:xfrm>
              <a:off x="6456717" y="1919301"/>
              <a:ext cx="544066" cy="626004"/>
            </a:xfrm>
            <a:custGeom>
              <a:avLst/>
              <a:gdLst>
                <a:gd name="T0" fmla="*/ 4523 w 5913"/>
                <a:gd name="T1" fmla="*/ 5373 h 6827"/>
                <a:gd name="T2" fmla="*/ 5321 w 5913"/>
                <a:gd name="T3" fmla="*/ 4573 h 6827"/>
                <a:gd name="T4" fmla="*/ 5321 w 5913"/>
                <a:gd name="T5" fmla="*/ 3902 h 6827"/>
                <a:gd name="T6" fmla="*/ 5669 w 5913"/>
                <a:gd name="T7" fmla="*/ 3902 h 6827"/>
                <a:gd name="T8" fmla="*/ 5913 w 5913"/>
                <a:gd name="T9" fmla="*/ 3668 h 6827"/>
                <a:gd name="T10" fmla="*/ 5836 w 5913"/>
                <a:gd name="T11" fmla="*/ 3489 h 6827"/>
                <a:gd name="T12" fmla="*/ 5128 w 5913"/>
                <a:gd name="T13" fmla="*/ 2912 h 6827"/>
                <a:gd name="T14" fmla="*/ 5128 w 5913"/>
                <a:gd name="T15" fmla="*/ 1484 h 6827"/>
                <a:gd name="T16" fmla="*/ 5025 w 5913"/>
                <a:gd name="T17" fmla="*/ 1389 h 6827"/>
                <a:gd name="T18" fmla="*/ 4433 w 5913"/>
                <a:gd name="T19" fmla="*/ 1389 h 6827"/>
                <a:gd name="T20" fmla="*/ 4336 w 5913"/>
                <a:gd name="T21" fmla="*/ 1484 h 6827"/>
                <a:gd name="T22" fmla="*/ 4336 w 5913"/>
                <a:gd name="T23" fmla="*/ 2272 h 6827"/>
                <a:gd name="T24" fmla="*/ 3126 w 5913"/>
                <a:gd name="T25" fmla="*/ 1289 h 6827"/>
                <a:gd name="T26" fmla="*/ 2960 w 5913"/>
                <a:gd name="T27" fmla="*/ 1219 h 6827"/>
                <a:gd name="T28" fmla="*/ 2785 w 5913"/>
                <a:gd name="T29" fmla="*/ 1289 h 6827"/>
                <a:gd name="T30" fmla="*/ 794 w 5913"/>
                <a:gd name="T31" fmla="*/ 2909 h 6827"/>
                <a:gd name="T32" fmla="*/ 794 w 5913"/>
                <a:gd name="T33" fmla="*/ 746 h 6827"/>
                <a:gd name="T34" fmla="*/ 1078 w 5913"/>
                <a:gd name="T35" fmla="*/ 376 h 6827"/>
                <a:gd name="T36" fmla="*/ 698 w 5913"/>
                <a:gd name="T37" fmla="*/ 0 h 6827"/>
                <a:gd name="T38" fmla="*/ 312 w 5913"/>
                <a:gd name="T39" fmla="*/ 376 h 6827"/>
                <a:gd name="T40" fmla="*/ 601 w 5913"/>
                <a:gd name="T41" fmla="*/ 746 h 6827"/>
                <a:gd name="T42" fmla="*/ 601 w 5913"/>
                <a:gd name="T43" fmla="*/ 3067 h 6827"/>
                <a:gd name="T44" fmla="*/ 83 w 5913"/>
                <a:gd name="T45" fmla="*/ 3489 h 6827"/>
                <a:gd name="T46" fmla="*/ 0 w 5913"/>
                <a:gd name="T47" fmla="*/ 3668 h 6827"/>
                <a:gd name="T48" fmla="*/ 245 w 5913"/>
                <a:gd name="T49" fmla="*/ 3902 h 6827"/>
                <a:gd name="T50" fmla="*/ 593 w 5913"/>
                <a:gd name="T51" fmla="*/ 3902 h 6827"/>
                <a:gd name="T52" fmla="*/ 593 w 5913"/>
                <a:gd name="T53" fmla="*/ 3914 h 6827"/>
                <a:gd name="T54" fmla="*/ 593 w 5913"/>
                <a:gd name="T55" fmla="*/ 6636 h 6827"/>
                <a:gd name="T56" fmla="*/ 791 w 5913"/>
                <a:gd name="T57" fmla="*/ 6827 h 6827"/>
                <a:gd name="T58" fmla="*/ 5128 w 5913"/>
                <a:gd name="T59" fmla="*/ 6827 h 6827"/>
                <a:gd name="T60" fmla="*/ 5321 w 5913"/>
                <a:gd name="T61" fmla="*/ 6636 h 6827"/>
                <a:gd name="T62" fmla="*/ 5321 w 5913"/>
                <a:gd name="T63" fmla="*/ 6173 h 6827"/>
                <a:gd name="T64" fmla="*/ 4523 w 5913"/>
                <a:gd name="T65" fmla="*/ 5373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13" h="6827">
                  <a:moveTo>
                    <a:pt x="4523" y="5373"/>
                  </a:moveTo>
                  <a:cubicBezTo>
                    <a:pt x="4523" y="4936"/>
                    <a:pt x="4880" y="4579"/>
                    <a:pt x="5321" y="4573"/>
                  </a:cubicBezTo>
                  <a:cubicBezTo>
                    <a:pt x="5321" y="4189"/>
                    <a:pt x="5321" y="3905"/>
                    <a:pt x="5321" y="3902"/>
                  </a:cubicBezTo>
                  <a:cubicBezTo>
                    <a:pt x="5669" y="3902"/>
                    <a:pt x="5669" y="3902"/>
                    <a:pt x="5669" y="3902"/>
                  </a:cubicBezTo>
                  <a:cubicBezTo>
                    <a:pt x="5804" y="3902"/>
                    <a:pt x="5913" y="3800"/>
                    <a:pt x="5913" y="3668"/>
                  </a:cubicBezTo>
                  <a:cubicBezTo>
                    <a:pt x="5913" y="3598"/>
                    <a:pt x="5887" y="3535"/>
                    <a:pt x="5836" y="3489"/>
                  </a:cubicBezTo>
                  <a:cubicBezTo>
                    <a:pt x="5128" y="2912"/>
                    <a:pt x="5128" y="2912"/>
                    <a:pt x="5128" y="2912"/>
                  </a:cubicBezTo>
                  <a:cubicBezTo>
                    <a:pt x="5128" y="1484"/>
                    <a:pt x="5128" y="1484"/>
                    <a:pt x="5128" y="1484"/>
                  </a:cubicBezTo>
                  <a:cubicBezTo>
                    <a:pt x="5128" y="1434"/>
                    <a:pt x="5083" y="1389"/>
                    <a:pt x="5025" y="1389"/>
                  </a:cubicBezTo>
                  <a:cubicBezTo>
                    <a:pt x="4433" y="1389"/>
                    <a:pt x="4433" y="1389"/>
                    <a:pt x="4433" y="1389"/>
                  </a:cubicBezTo>
                  <a:cubicBezTo>
                    <a:pt x="4382" y="1389"/>
                    <a:pt x="4336" y="1434"/>
                    <a:pt x="4336" y="1484"/>
                  </a:cubicBezTo>
                  <a:cubicBezTo>
                    <a:pt x="4336" y="2272"/>
                    <a:pt x="4336" y="2272"/>
                    <a:pt x="4336" y="2272"/>
                  </a:cubicBezTo>
                  <a:cubicBezTo>
                    <a:pt x="3126" y="1289"/>
                    <a:pt x="3126" y="1289"/>
                    <a:pt x="3126" y="1289"/>
                  </a:cubicBezTo>
                  <a:cubicBezTo>
                    <a:pt x="3083" y="1243"/>
                    <a:pt x="3024" y="1219"/>
                    <a:pt x="2960" y="1219"/>
                  </a:cubicBezTo>
                  <a:cubicBezTo>
                    <a:pt x="2889" y="1219"/>
                    <a:pt x="2831" y="1243"/>
                    <a:pt x="2785" y="1289"/>
                  </a:cubicBezTo>
                  <a:cubicBezTo>
                    <a:pt x="1815" y="2079"/>
                    <a:pt x="1193" y="2585"/>
                    <a:pt x="794" y="2909"/>
                  </a:cubicBezTo>
                  <a:cubicBezTo>
                    <a:pt x="794" y="2591"/>
                    <a:pt x="794" y="1961"/>
                    <a:pt x="794" y="746"/>
                  </a:cubicBezTo>
                  <a:cubicBezTo>
                    <a:pt x="955" y="701"/>
                    <a:pt x="1078" y="555"/>
                    <a:pt x="1078" y="376"/>
                  </a:cubicBezTo>
                  <a:cubicBezTo>
                    <a:pt x="1078" y="166"/>
                    <a:pt x="910" y="0"/>
                    <a:pt x="698" y="0"/>
                  </a:cubicBezTo>
                  <a:cubicBezTo>
                    <a:pt x="485" y="0"/>
                    <a:pt x="312" y="166"/>
                    <a:pt x="312" y="376"/>
                  </a:cubicBezTo>
                  <a:cubicBezTo>
                    <a:pt x="312" y="555"/>
                    <a:pt x="434" y="701"/>
                    <a:pt x="601" y="746"/>
                  </a:cubicBezTo>
                  <a:cubicBezTo>
                    <a:pt x="601" y="746"/>
                    <a:pt x="601" y="1030"/>
                    <a:pt x="601" y="3067"/>
                  </a:cubicBezTo>
                  <a:cubicBezTo>
                    <a:pt x="83" y="3489"/>
                    <a:pt x="83" y="3489"/>
                    <a:pt x="83" y="3489"/>
                  </a:cubicBezTo>
                  <a:cubicBezTo>
                    <a:pt x="33" y="3535"/>
                    <a:pt x="0" y="3598"/>
                    <a:pt x="0" y="3668"/>
                  </a:cubicBezTo>
                  <a:cubicBezTo>
                    <a:pt x="0" y="3800"/>
                    <a:pt x="110" y="3902"/>
                    <a:pt x="245" y="3902"/>
                  </a:cubicBezTo>
                  <a:cubicBezTo>
                    <a:pt x="593" y="3902"/>
                    <a:pt x="593" y="3902"/>
                    <a:pt x="593" y="3902"/>
                  </a:cubicBezTo>
                  <a:cubicBezTo>
                    <a:pt x="593" y="3909"/>
                    <a:pt x="593" y="3909"/>
                    <a:pt x="593" y="3914"/>
                  </a:cubicBezTo>
                  <a:cubicBezTo>
                    <a:pt x="593" y="6636"/>
                    <a:pt x="593" y="6636"/>
                    <a:pt x="593" y="6636"/>
                  </a:cubicBezTo>
                  <a:cubicBezTo>
                    <a:pt x="593" y="6742"/>
                    <a:pt x="682" y="6827"/>
                    <a:pt x="791" y="6827"/>
                  </a:cubicBezTo>
                  <a:cubicBezTo>
                    <a:pt x="5128" y="6827"/>
                    <a:pt x="5128" y="6827"/>
                    <a:pt x="5128" y="6827"/>
                  </a:cubicBezTo>
                  <a:cubicBezTo>
                    <a:pt x="5238" y="6827"/>
                    <a:pt x="5321" y="6742"/>
                    <a:pt x="5321" y="6636"/>
                  </a:cubicBezTo>
                  <a:cubicBezTo>
                    <a:pt x="5321" y="6636"/>
                    <a:pt x="5321" y="6449"/>
                    <a:pt x="5321" y="6173"/>
                  </a:cubicBezTo>
                  <a:cubicBezTo>
                    <a:pt x="4880" y="6167"/>
                    <a:pt x="4523" y="5811"/>
                    <a:pt x="4523" y="53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2" name="Group 11">
              <a:extLst>
                <a:ext uri="{FF2B5EF4-FFF2-40B4-BE49-F238E27FC236}">
                  <a16:creationId xmlns:a16="http://schemas.microsoft.com/office/drawing/2014/main" id="{576DA720-A96E-4C3A-8662-B6247BB12F38}"/>
                </a:ext>
              </a:extLst>
            </p:cNvPr>
            <p:cNvGrpSpPr/>
            <p:nvPr/>
          </p:nvGrpSpPr>
          <p:grpSpPr>
            <a:xfrm>
              <a:off x="6867716" y="2333578"/>
              <a:ext cx="159287" cy="156665"/>
              <a:chOff x="6867716" y="2333578"/>
              <a:chExt cx="159287" cy="156665"/>
            </a:xfrm>
            <a:grpFill/>
          </p:grpSpPr>
          <p:sp>
            <p:nvSpPr>
              <p:cNvPr id="13" name="Freeform: Shape 12">
                <a:extLst>
                  <a:ext uri="{FF2B5EF4-FFF2-40B4-BE49-F238E27FC236}">
                    <a16:creationId xmlns:a16="http://schemas.microsoft.com/office/drawing/2014/main" id="{B2EAA101-8C53-4AC3-A3C4-DFBD441BBBC0}"/>
                  </a:ext>
                </a:extLst>
              </p:cNvPr>
              <p:cNvSpPr>
                <a:spLocks noChangeArrowheads="1"/>
              </p:cNvSpPr>
              <p:nvPr/>
            </p:nvSpPr>
            <p:spPr bwMode="auto">
              <a:xfrm>
                <a:off x="6867716" y="2333578"/>
                <a:ext cx="159287" cy="156665"/>
              </a:xfrm>
              <a:custGeom>
                <a:avLst/>
                <a:gdLst>
                  <a:gd name="connsiteX0" fmla="*/ 385763 w 771525"/>
                  <a:gd name="connsiteY0" fmla="*/ 23813 h 758825"/>
                  <a:gd name="connsiteX1" fmla="*/ 25400 w 771525"/>
                  <a:gd name="connsiteY1" fmla="*/ 379413 h 758825"/>
                  <a:gd name="connsiteX2" fmla="*/ 385763 w 771525"/>
                  <a:gd name="connsiteY2" fmla="*/ 735013 h 758825"/>
                  <a:gd name="connsiteX3" fmla="*/ 746126 w 771525"/>
                  <a:gd name="connsiteY3" fmla="*/ 379413 h 758825"/>
                  <a:gd name="connsiteX4" fmla="*/ 385763 w 771525"/>
                  <a:gd name="connsiteY4" fmla="*/ 23813 h 758825"/>
                  <a:gd name="connsiteX5" fmla="*/ 385763 w 771525"/>
                  <a:gd name="connsiteY5" fmla="*/ 0 h 758825"/>
                  <a:gd name="connsiteX6" fmla="*/ 535880 w 771525"/>
                  <a:gd name="connsiteY6" fmla="*/ 29697 h 758825"/>
                  <a:gd name="connsiteX7" fmla="*/ 658380 w 771525"/>
                  <a:gd name="connsiteY7" fmla="*/ 111253 h 758825"/>
                  <a:gd name="connsiteX8" fmla="*/ 741234 w 771525"/>
                  <a:gd name="connsiteY8" fmla="*/ 231814 h 758825"/>
                  <a:gd name="connsiteX9" fmla="*/ 771525 w 771525"/>
                  <a:gd name="connsiteY9" fmla="*/ 379413 h 758825"/>
                  <a:gd name="connsiteX10" fmla="*/ 741234 w 771525"/>
                  <a:gd name="connsiteY10" fmla="*/ 527011 h 758825"/>
                  <a:gd name="connsiteX11" fmla="*/ 658380 w 771525"/>
                  <a:gd name="connsiteY11" fmla="*/ 648015 h 758825"/>
                  <a:gd name="connsiteX12" fmla="*/ 535880 w 771525"/>
                  <a:gd name="connsiteY12" fmla="*/ 729128 h 758825"/>
                  <a:gd name="connsiteX13" fmla="*/ 385763 w 771525"/>
                  <a:gd name="connsiteY13" fmla="*/ 758825 h 758825"/>
                  <a:gd name="connsiteX14" fmla="*/ 235645 w 771525"/>
                  <a:gd name="connsiteY14" fmla="*/ 729128 h 758825"/>
                  <a:gd name="connsiteX15" fmla="*/ 112700 w 771525"/>
                  <a:gd name="connsiteY15" fmla="*/ 648015 h 758825"/>
                  <a:gd name="connsiteX16" fmla="*/ 30291 w 771525"/>
                  <a:gd name="connsiteY16" fmla="*/ 527011 h 758825"/>
                  <a:gd name="connsiteX17" fmla="*/ 0 w 771525"/>
                  <a:gd name="connsiteY17" fmla="*/ 379413 h 758825"/>
                  <a:gd name="connsiteX18" fmla="*/ 30291 w 771525"/>
                  <a:gd name="connsiteY18" fmla="*/ 231814 h 758825"/>
                  <a:gd name="connsiteX19" fmla="*/ 112700 w 771525"/>
                  <a:gd name="connsiteY19" fmla="*/ 111253 h 758825"/>
                  <a:gd name="connsiteX20" fmla="*/ 235645 w 771525"/>
                  <a:gd name="connsiteY20" fmla="*/ 29697 h 758825"/>
                  <a:gd name="connsiteX21" fmla="*/ 385763 w 771525"/>
                  <a:gd name="connsiteY21" fmla="*/ 0 h 75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71525" h="758825">
                    <a:moveTo>
                      <a:pt x="385763" y="23813"/>
                    </a:moveTo>
                    <a:cubicBezTo>
                      <a:pt x="186740" y="23813"/>
                      <a:pt x="25400" y="183021"/>
                      <a:pt x="25400" y="379413"/>
                    </a:cubicBezTo>
                    <a:cubicBezTo>
                      <a:pt x="25400" y="575805"/>
                      <a:pt x="186740" y="735013"/>
                      <a:pt x="385763" y="735013"/>
                    </a:cubicBezTo>
                    <a:cubicBezTo>
                      <a:pt x="584786" y="735013"/>
                      <a:pt x="746126" y="575805"/>
                      <a:pt x="746126" y="379413"/>
                    </a:cubicBezTo>
                    <a:cubicBezTo>
                      <a:pt x="746126" y="183021"/>
                      <a:pt x="584786" y="23813"/>
                      <a:pt x="385763" y="23813"/>
                    </a:cubicBezTo>
                    <a:close/>
                    <a:moveTo>
                      <a:pt x="385763" y="0"/>
                    </a:moveTo>
                    <a:cubicBezTo>
                      <a:pt x="437881" y="0"/>
                      <a:pt x="488217" y="9751"/>
                      <a:pt x="535880" y="29697"/>
                    </a:cubicBezTo>
                    <a:cubicBezTo>
                      <a:pt x="581762" y="48756"/>
                      <a:pt x="623189" y="76237"/>
                      <a:pt x="658380" y="111253"/>
                    </a:cubicBezTo>
                    <a:cubicBezTo>
                      <a:pt x="694016" y="145826"/>
                      <a:pt x="721634" y="186604"/>
                      <a:pt x="741234" y="231814"/>
                    </a:cubicBezTo>
                    <a:cubicBezTo>
                      <a:pt x="761280" y="278354"/>
                      <a:pt x="771525" y="328440"/>
                      <a:pt x="771525" y="379413"/>
                    </a:cubicBezTo>
                    <a:cubicBezTo>
                      <a:pt x="771525" y="430828"/>
                      <a:pt x="761280" y="480471"/>
                      <a:pt x="741234" y="527011"/>
                    </a:cubicBezTo>
                    <a:cubicBezTo>
                      <a:pt x="721634" y="572222"/>
                      <a:pt x="694016" y="613000"/>
                      <a:pt x="658380" y="648015"/>
                    </a:cubicBezTo>
                    <a:cubicBezTo>
                      <a:pt x="623189" y="682588"/>
                      <a:pt x="581762" y="710069"/>
                      <a:pt x="535880" y="729128"/>
                    </a:cubicBezTo>
                    <a:cubicBezTo>
                      <a:pt x="488217" y="749074"/>
                      <a:pt x="437881" y="758825"/>
                      <a:pt x="385763" y="758825"/>
                    </a:cubicBezTo>
                    <a:cubicBezTo>
                      <a:pt x="333645" y="758825"/>
                      <a:pt x="283308" y="749074"/>
                      <a:pt x="235645" y="729128"/>
                    </a:cubicBezTo>
                    <a:cubicBezTo>
                      <a:pt x="189318" y="710069"/>
                      <a:pt x="148336" y="682588"/>
                      <a:pt x="112700" y="648015"/>
                    </a:cubicBezTo>
                    <a:cubicBezTo>
                      <a:pt x="77509" y="613000"/>
                      <a:pt x="49446" y="572222"/>
                      <a:pt x="30291" y="527011"/>
                    </a:cubicBezTo>
                    <a:cubicBezTo>
                      <a:pt x="9800" y="480471"/>
                      <a:pt x="0" y="430828"/>
                      <a:pt x="0" y="379413"/>
                    </a:cubicBezTo>
                    <a:cubicBezTo>
                      <a:pt x="0" y="328440"/>
                      <a:pt x="9800" y="278354"/>
                      <a:pt x="30291" y="231814"/>
                    </a:cubicBezTo>
                    <a:cubicBezTo>
                      <a:pt x="49446" y="186604"/>
                      <a:pt x="77509" y="145826"/>
                      <a:pt x="112700" y="111253"/>
                    </a:cubicBezTo>
                    <a:cubicBezTo>
                      <a:pt x="148336" y="76237"/>
                      <a:pt x="189318" y="48756"/>
                      <a:pt x="235645" y="29697"/>
                    </a:cubicBezTo>
                    <a:cubicBezTo>
                      <a:pt x="283308" y="9751"/>
                      <a:pt x="333645" y="0"/>
                      <a:pt x="385763"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4" name="Oval 11">
                <a:extLst>
                  <a:ext uri="{FF2B5EF4-FFF2-40B4-BE49-F238E27FC236}">
                    <a16:creationId xmlns:a16="http://schemas.microsoft.com/office/drawing/2014/main" id="{6FDC3744-6EB1-455D-B3F7-B36F203AF00A}"/>
                  </a:ext>
                </a:extLst>
              </p:cNvPr>
              <p:cNvSpPr>
                <a:spLocks noChangeArrowheads="1"/>
              </p:cNvSpPr>
              <p:nvPr/>
            </p:nvSpPr>
            <p:spPr bwMode="auto">
              <a:xfrm>
                <a:off x="6897542" y="2362748"/>
                <a:ext cx="98981" cy="97998"/>
              </a:xfrm>
              <a:prstGeom prst="ellipse">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12">
                <a:extLst>
                  <a:ext uri="{FF2B5EF4-FFF2-40B4-BE49-F238E27FC236}">
                    <a16:creationId xmlns:a16="http://schemas.microsoft.com/office/drawing/2014/main" id="{4DBC382A-59B9-4B46-B4E9-948CD82E9155}"/>
                  </a:ext>
                </a:extLst>
              </p:cNvPr>
              <p:cNvSpPr>
                <a:spLocks noChangeArrowheads="1"/>
              </p:cNvSpPr>
              <p:nvPr/>
            </p:nvSpPr>
            <p:spPr bwMode="auto">
              <a:xfrm>
                <a:off x="6923106" y="2387001"/>
                <a:ext cx="48179" cy="4949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81070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a:t>
            </a:r>
          </a:p>
        </p:txBody>
      </p:sp>
      <p:sp>
        <p:nvSpPr>
          <p:cNvPr id="11" name="Subtitle 10">
            <a:extLst>
              <a:ext uri="{FF2B5EF4-FFF2-40B4-BE49-F238E27FC236}">
                <a16:creationId xmlns:a16="http://schemas.microsoft.com/office/drawing/2014/main" id="{8228FD3F-C0A7-455C-928F-5ED86125C266}"/>
              </a:ext>
            </a:extLst>
          </p:cNvPr>
          <p:cNvSpPr>
            <a:spLocks noGrp="1"/>
          </p:cNvSpPr>
          <p:nvPr>
            <p:ph type="subTitle" idx="1"/>
          </p:nvPr>
        </p:nvSpPr>
        <p:spPr/>
        <p:txBody>
          <a:bodyPr/>
          <a:lstStyle/>
          <a:p>
            <a:r>
              <a:rPr lang="en-US" dirty="0"/>
              <a:t>AEC: EV vs Gain &amp; Exposure Time &amp; Sensitivity</a:t>
            </a:r>
          </a:p>
        </p:txBody>
      </p:sp>
      <p:pic>
        <p:nvPicPr>
          <p:cNvPr id="8" name="Picture 7">
            <a:extLst>
              <a:ext uri="{FF2B5EF4-FFF2-40B4-BE49-F238E27FC236}">
                <a16:creationId xmlns:a16="http://schemas.microsoft.com/office/drawing/2014/main" id="{58FCD94D-CFF5-4D08-B448-7F02C6A0B765}"/>
              </a:ext>
            </a:extLst>
          </p:cNvPr>
          <p:cNvPicPr>
            <a:picLocks noChangeAspect="1"/>
          </p:cNvPicPr>
          <p:nvPr/>
        </p:nvPicPr>
        <p:blipFill>
          <a:blip r:embed="rId3"/>
          <a:stretch>
            <a:fillRect/>
          </a:stretch>
        </p:blipFill>
        <p:spPr>
          <a:xfrm>
            <a:off x="0" y="1505166"/>
            <a:ext cx="12192000" cy="4986136"/>
          </a:xfrm>
          <a:prstGeom prst="rect">
            <a:avLst/>
          </a:prstGeom>
        </p:spPr>
      </p:pic>
    </p:spTree>
    <p:extLst>
      <p:ext uri="{BB962C8B-B14F-4D97-AF65-F5344CB8AC3E}">
        <p14:creationId xmlns:p14="http://schemas.microsoft.com/office/powerpoint/2010/main" val="4109322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a:t>
            </a:r>
          </a:p>
        </p:txBody>
      </p:sp>
      <p:sp>
        <p:nvSpPr>
          <p:cNvPr id="11" name="Subtitle 10">
            <a:extLst>
              <a:ext uri="{FF2B5EF4-FFF2-40B4-BE49-F238E27FC236}">
                <a16:creationId xmlns:a16="http://schemas.microsoft.com/office/drawing/2014/main" id="{8228FD3F-C0A7-455C-928F-5ED86125C266}"/>
              </a:ext>
            </a:extLst>
          </p:cNvPr>
          <p:cNvSpPr>
            <a:spLocks noGrp="1"/>
          </p:cNvSpPr>
          <p:nvPr>
            <p:ph type="subTitle" idx="1"/>
          </p:nvPr>
        </p:nvSpPr>
        <p:spPr/>
        <p:txBody>
          <a:bodyPr/>
          <a:lstStyle/>
          <a:p>
            <a:r>
              <a:rPr lang="en-US" dirty="0"/>
              <a:t>AEC: Metering mode vs Gain &amp; Exposure Time</a:t>
            </a:r>
          </a:p>
        </p:txBody>
      </p:sp>
      <p:pic>
        <p:nvPicPr>
          <p:cNvPr id="8" name="Picture 7">
            <a:extLst>
              <a:ext uri="{FF2B5EF4-FFF2-40B4-BE49-F238E27FC236}">
                <a16:creationId xmlns:a16="http://schemas.microsoft.com/office/drawing/2014/main" id="{58FCD94D-CFF5-4D08-B448-7F02C6A0B765}"/>
              </a:ext>
            </a:extLst>
          </p:cNvPr>
          <p:cNvPicPr>
            <a:picLocks noChangeAspect="1"/>
          </p:cNvPicPr>
          <p:nvPr/>
        </p:nvPicPr>
        <p:blipFill>
          <a:blip r:embed="rId3"/>
          <a:stretch>
            <a:fillRect/>
          </a:stretch>
        </p:blipFill>
        <p:spPr>
          <a:xfrm>
            <a:off x="0" y="1505166"/>
            <a:ext cx="12192000" cy="4986136"/>
          </a:xfrm>
          <a:prstGeom prst="rect">
            <a:avLst/>
          </a:prstGeom>
        </p:spPr>
      </p:pic>
    </p:spTree>
    <p:extLst>
      <p:ext uri="{BB962C8B-B14F-4D97-AF65-F5344CB8AC3E}">
        <p14:creationId xmlns:p14="http://schemas.microsoft.com/office/powerpoint/2010/main" val="945539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a:t>
            </a:r>
          </a:p>
        </p:txBody>
      </p:sp>
      <p:sp>
        <p:nvSpPr>
          <p:cNvPr id="11" name="Subtitle 10">
            <a:extLst>
              <a:ext uri="{FF2B5EF4-FFF2-40B4-BE49-F238E27FC236}">
                <a16:creationId xmlns:a16="http://schemas.microsoft.com/office/drawing/2014/main" id="{8228FD3F-C0A7-455C-928F-5ED86125C266}"/>
              </a:ext>
            </a:extLst>
          </p:cNvPr>
          <p:cNvSpPr>
            <a:spLocks noGrp="1"/>
          </p:cNvSpPr>
          <p:nvPr>
            <p:ph type="subTitle" idx="1"/>
          </p:nvPr>
        </p:nvSpPr>
        <p:spPr/>
        <p:txBody>
          <a:bodyPr/>
          <a:lstStyle/>
          <a:p>
            <a:r>
              <a:rPr lang="en-US" dirty="0"/>
              <a:t>AEC: Anti-banding vs Gain &amp; Exposure time</a:t>
            </a:r>
          </a:p>
        </p:txBody>
      </p:sp>
      <p:pic>
        <p:nvPicPr>
          <p:cNvPr id="8" name="Picture 7">
            <a:extLst>
              <a:ext uri="{FF2B5EF4-FFF2-40B4-BE49-F238E27FC236}">
                <a16:creationId xmlns:a16="http://schemas.microsoft.com/office/drawing/2014/main" id="{58FCD94D-CFF5-4D08-B448-7F02C6A0B765}"/>
              </a:ext>
            </a:extLst>
          </p:cNvPr>
          <p:cNvPicPr>
            <a:picLocks noChangeAspect="1"/>
          </p:cNvPicPr>
          <p:nvPr/>
        </p:nvPicPr>
        <p:blipFill>
          <a:blip r:embed="rId3"/>
          <a:stretch>
            <a:fillRect/>
          </a:stretch>
        </p:blipFill>
        <p:spPr>
          <a:xfrm>
            <a:off x="0" y="1505166"/>
            <a:ext cx="12192000" cy="4986136"/>
          </a:xfrm>
          <a:prstGeom prst="rect">
            <a:avLst/>
          </a:prstGeom>
        </p:spPr>
      </p:pic>
    </p:spTree>
    <p:extLst>
      <p:ext uri="{BB962C8B-B14F-4D97-AF65-F5344CB8AC3E}">
        <p14:creationId xmlns:p14="http://schemas.microsoft.com/office/powerpoint/2010/main" val="359808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a:t>
            </a:r>
          </a:p>
        </p:txBody>
      </p:sp>
      <p:sp>
        <p:nvSpPr>
          <p:cNvPr id="11" name="Subtitle 10">
            <a:extLst>
              <a:ext uri="{FF2B5EF4-FFF2-40B4-BE49-F238E27FC236}">
                <a16:creationId xmlns:a16="http://schemas.microsoft.com/office/drawing/2014/main" id="{8228FD3F-C0A7-455C-928F-5ED86125C266}"/>
              </a:ext>
            </a:extLst>
          </p:cNvPr>
          <p:cNvSpPr>
            <a:spLocks noGrp="1"/>
          </p:cNvSpPr>
          <p:nvPr>
            <p:ph type="subTitle" idx="1"/>
          </p:nvPr>
        </p:nvSpPr>
        <p:spPr/>
        <p:txBody>
          <a:bodyPr/>
          <a:lstStyle/>
          <a:p>
            <a:r>
              <a:rPr lang="en-US" dirty="0"/>
              <a:t>AEC: Preview with multiple cameras</a:t>
            </a:r>
          </a:p>
        </p:txBody>
      </p:sp>
      <p:pic>
        <p:nvPicPr>
          <p:cNvPr id="8" name="Picture 7">
            <a:extLst>
              <a:ext uri="{FF2B5EF4-FFF2-40B4-BE49-F238E27FC236}">
                <a16:creationId xmlns:a16="http://schemas.microsoft.com/office/drawing/2014/main" id="{58FCD94D-CFF5-4D08-B448-7F02C6A0B765}"/>
              </a:ext>
            </a:extLst>
          </p:cNvPr>
          <p:cNvPicPr>
            <a:picLocks noChangeAspect="1"/>
          </p:cNvPicPr>
          <p:nvPr/>
        </p:nvPicPr>
        <p:blipFill>
          <a:blip r:embed="rId3"/>
          <a:stretch>
            <a:fillRect/>
          </a:stretch>
        </p:blipFill>
        <p:spPr>
          <a:xfrm>
            <a:off x="0" y="1505166"/>
            <a:ext cx="12192000" cy="4986136"/>
          </a:xfrm>
          <a:prstGeom prst="rect">
            <a:avLst/>
          </a:prstGeom>
        </p:spPr>
      </p:pic>
    </p:spTree>
    <p:extLst>
      <p:ext uri="{BB962C8B-B14F-4D97-AF65-F5344CB8AC3E}">
        <p14:creationId xmlns:p14="http://schemas.microsoft.com/office/powerpoint/2010/main" val="130645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a:t>
            </a:r>
          </a:p>
        </p:txBody>
      </p:sp>
      <p:sp>
        <p:nvSpPr>
          <p:cNvPr id="11" name="Subtitle 10">
            <a:extLst>
              <a:ext uri="{FF2B5EF4-FFF2-40B4-BE49-F238E27FC236}">
                <a16:creationId xmlns:a16="http://schemas.microsoft.com/office/drawing/2014/main" id="{8228FD3F-C0A7-455C-928F-5ED86125C266}"/>
              </a:ext>
            </a:extLst>
          </p:cNvPr>
          <p:cNvSpPr>
            <a:spLocks noGrp="1"/>
          </p:cNvSpPr>
          <p:nvPr>
            <p:ph type="subTitle" idx="1"/>
          </p:nvPr>
        </p:nvSpPr>
        <p:spPr/>
        <p:txBody>
          <a:bodyPr/>
          <a:lstStyle/>
          <a:p>
            <a:r>
              <a:rPr lang="en-US" dirty="0"/>
              <a:t>AEC: Preview with camera ID 0</a:t>
            </a:r>
          </a:p>
        </p:txBody>
      </p:sp>
      <p:pic>
        <p:nvPicPr>
          <p:cNvPr id="8" name="Picture 7">
            <a:extLst>
              <a:ext uri="{FF2B5EF4-FFF2-40B4-BE49-F238E27FC236}">
                <a16:creationId xmlns:a16="http://schemas.microsoft.com/office/drawing/2014/main" id="{58FCD94D-CFF5-4D08-B448-7F02C6A0B765}"/>
              </a:ext>
            </a:extLst>
          </p:cNvPr>
          <p:cNvPicPr>
            <a:picLocks noChangeAspect="1"/>
          </p:cNvPicPr>
          <p:nvPr/>
        </p:nvPicPr>
        <p:blipFill>
          <a:blip r:embed="rId3"/>
          <a:stretch>
            <a:fillRect/>
          </a:stretch>
        </p:blipFill>
        <p:spPr>
          <a:xfrm>
            <a:off x="0" y="1505166"/>
            <a:ext cx="12192000" cy="4986136"/>
          </a:xfrm>
          <a:prstGeom prst="rect">
            <a:avLst/>
          </a:prstGeom>
        </p:spPr>
      </p:pic>
    </p:spTree>
    <p:extLst>
      <p:ext uri="{BB962C8B-B14F-4D97-AF65-F5344CB8AC3E}">
        <p14:creationId xmlns:p14="http://schemas.microsoft.com/office/powerpoint/2010/main" val="289721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a:t>
            </a:r>
          </a:p>
        </p:txBody>
      </p:sp>
      <p:sp>
        <p:nvSpPr>
          <p:cNvPr id="11" name="Subtitle 10">
            <a:extLst>
              <a:ext uri="{FF2B5EF4-FFF2-40B4-BE49-F238E27FC236}">
                <a16:creationId xmlns:a16="http://schemas.microsoft.com/office/drawing/2014/main" id="{8228FD3F-C0A7-455C-928F-5ED86125C266}"/>
              </a:ext>
            </a:extLst>
          </p:cNvPr>
          <p:cNvSpPr>
            <a:spLocks noGrp="1"/>
          </p:cNvSpPr>
          <p:nvPr>
            <p:ph type="subTitle" idx="1"/>
          </p:nvPr>
        </p:nvSpPr>
        <p:spPr>
          <a:xfrm>
            <a:off x="495300" y="1132232"/>
            <a:ext cx="11187112" cy="431657"/>
          </a:xfrm>
        </p:spPr>
        <p:txBody>
          <a:bodyPr/>
          <a:lstStyle/>
          <a:p>
            <a:r>
              <a:rPr lang="en-US" dirty="0"/>
              <a:t>AEC: Preview with camera ID 1</a:t>
            </a:r>
          </a:p>
        </p:txBody>
      </p:sp>
      <p:pic>
        <p:nvPicPr>
          <p:cNvPr id="8" name="Picture 7">
            <a:extLst>
              <a:ext uri="{FF2B5EF4-FFF2-40B4-BE49-F238E27FC236}">
                <a16:creationId xmlns:a16="http://schemas.microsoft.com/office/drawing/2014/main" id="{58FCD94D-CFF5-4D08-B448-7F02C6A0B765}"/>
              </a:ext>
            </a:extLst>
          </p:cNvPr>
          <p:cNvPicPr>
            <a:picLocks noChangeAspect="1"/>
          </p:cNvPicPr>
          <p:nvPr/>
        </p:nvPicPr>
        <p:blipFill>
          <a:blip r:embed="rId3"/>
          <a:stretch>
            <a:fillRect/>
          </a:stretch>
        </p:blipFill>
        <p:spPr>
          <a:xfrm>
            <a:off x="0" y="1505166"/>
            <a:ext cx="12192000" cy="4986136"/>
          </a:xfrm>
          <a:prstGeom prst="rect">
            <a:avLst/>
          </a:prstGeom>
        </p:spPr>
      </p:pic>
    </p:spTree>
    <p:extLst>
      <p:ext uri="{BB962C8B-B14F-4D97-AF65-F5344CB8AC3E}">
        <p14:creationId xmlns:p14="http://schemas.microsoft.com/office/powerpoint/2010/main" val="49285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a:t>
            </a:r>
          </a:p>
        </p:txBody>
      </p:sp>
      <p:sp>
        <p:nvSpPr>
          <p:cNvPr id="11" name="Subtitle 10">
            <a:extLst>
              <a:ext uri="{FF2B5EF4-FFF2-40B4-BE49-F238E27FC236}">
                <a16:creationId xmlns:a16="http://schemas.microsoft.com/office/drawing/2014/main" id="{8228FD3F-C0A7-455C-928F-5ED86125C266}"/>
              </a:ext>
            </a:extLst>
          </p:cNvPr>
          <p:cNvSpPr>
            <a:spLocks noGrp="1"/>
          </p:cNvSpPr>
          <p:nvPr>
            <p:ph type="subTitle" idx="1"/>
          </p:nvPr>
        </p:nvSpPr>
        <p:spPr/>
        <p:txBody>
          <a:bodyPr/>
          <a:lstStyle/>
          <a:p>
            <a:r>
              <a:rPr lang="en-US" dirty="0"/>
              <a:t>AWB: Preview</a:t>
            </a:r>
          </a:p>
        </p:txBody>
      </p:sp>
      <p:pic>
        <p:nvPicPr>
          <p:cNvPr id="8" name="Picture 7">
            <a:extLst>
              <a:ext uri="{FF2B5EF4-FFF2-40B4-BE49-F238E27FC236}">
                <a16:creationId xmlns:a16="http://schemas.microsoft.com/office/drawing/2014/main" id="{58FCD94D-CFF5-4D08-B448-7F02C6A0B765}"/>
              </a:ext>
            </a:extLst>
          </p:cNvPr>
          <p:cNvPicPr>
            <a:picLocks noChangeAspect="1"/>
          </p:cNvPicPr>
          <p:nvPr/>
        </p:nvPicPr>
        <p:blipFill>
          <a:blip r:embed="rId3"/>
          <a:stretch>
            <a:fillRect/>
          </a:stretch>
        </p:blipFill>
        <p:spPr>
          <a:xfrm>
            <a:off x="0" y="1505166"/>
            <a:ext cx="12192000" cy="4986135"/>
          </a:xfrm>
          <a:prstGeom prst="rect">
            <a:avLst/>
          </a:prstGeom>
        </p:spPr>
      </p:pic>
    </p:spTree>
    <p:extLst>
      <p:ext uri="{BB962C8B-B14F-4D97-AF65-F5344CB8AC3E}">
        <p14:creationId xmlns:p14="http://schemas.microsoft.com/office/powerpoint/2010/main" val="205441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a:t>
            </a:r>
          </a:p>
        </p:txBody>
      </p:sp>
      <p:sp>
        <p:nvSpPr>
          <p:cNvPr id="11" name="Subtitle 10">
            <a:extLst>
              <a:ext uri="{FF2B5EF4-FFF2-40B4-BE49-F238E27FC236}">
                <a16:creationId xmlns:a16="http://schemas.microsoft.com/office/drawing/2014/main" id="{8228FD3F-C0A7-455C-928F-5ED86125C266}"/>
              </a:ext>
            </a:extLst>
          </p:cNvPr>
          <p:cNvSpPr>
            <a:spLocks noGrp="1"/>
          </p:cNvSpPr>
          <p:nvPr>
            <p:ph type="subTitle" idx="1"/>
          </p:nvPr>
        </p:nvSpPr>
        <p:spPr/>
        <p:txBody>
          <a:bodyPr/>
          <a:lstStyle/>
          <a:p>
            <a:r>
              <a:rPr lang="en-US" dirty="0"/>
              <a:t>AWB: Flash Snapshot</a:t>
            </a:r>
          </a:p>
        </p:txBody>
      </p:sp>
      <p:pic>
        <p:nvPicPr>
          <p:cNvPr id="8" name="Picture 7">
            <a:extLst>
              <a:ext uri="{FF2B5EF4-FFF2-40B4-BE49-F238E27FC236}">
                <a16:creationId xmlns:a16="http://schemas.microsoft.com/office/drawing/2014/main" id="{58FCD94D-CFF5-4D08-B448-7F02C6A0B765}"/>
              </a:ext>
            </a:extLst>
          </p:cNvPr>
          <p:cNvPicPr>
            <a:picLocks noChangeAspect="1"/>
          </p:cNvPicPr>
          <p:nvPr/>
        </p:nvPicPr>
        <p:blipFill>
          <a:blip r:embed="rId3"/>
          <a:stretch>
            <a:fillRect/>
          </a:stretch>
        </p:blipFill>
        <p:spPr>
          <a:xfrm>
            <a:off x="0" y="1505166"/>
            <a:ext cx="12192000" cy="4986136"/>
          </a:xfrm>
          <a:prstGeom prst="rect">
            <a:avLst/>
          </a:prstGeom>
        </p:spPr>
      </p:pic>
    </p:spTree>
    <p:extLst>
      <p:ext uri="{BB962C8B-B14F-4D97-AF65-F5344CB8AC3E}">
        <p14:creationId xmlns:p14="http://schemas.microsoft.com/office/powerpoint/2010/main" val="3402675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a:t>
            </a:r>
          </a:p>
        </p:txBody>
      </p:sp>
      <p:sp>
        <p:nvSpPr>
          <p:cNvPr id="11" name="Subtitle 10">
            <a:extLst>
              <a:ext uri="{FF2B5EF4-FFF2-40B4-BE49-F238E27FC236}">
                <a16:creationId xmlns:a16="http://schemas.microsoft.com/office/drawing/2014/main" id="{8228FD3F-C0A7-455C-928F-5ED86125C266}"/>
              </a:ext>
            </a:extLst>
          </p:cNvPr>
          <p:cNvSpPr>
            <a:spLocks noGrp="1"/>
          </p:cNvSpPr>
          <p:nvPr>
            <p:ph type="subTitle" idx="1"/>
          </p:nvPr>
        </p:nvSpPr>
        <p:spPr/>
        <p:txBody>
          <a:bodyPr/>
          <a:lstStyle/>
          <a:p>
            <a:r>
              <a:rPr lang="en-US" dirty="0"/>
              <a:t>AWB: Preview with multiple cameras</a:t>
            </a:r>
          </a:p>
        </p:txBody>
      </p:sp>
      <p:pic>
        <p:nvPicPr>
          <p:cNvPr id="8" name="Picture 7">
            <a:extLst>
              <a:ext uri="{FF2B5EF4-FFF2-40B4-BE49-F238E27FC236}">
                <a16:creationId xmlns:a16="http://schemas.microsoft.com/office/drawing/2014/main" id="{58FCD94D-CFF5-4D08-B448-7F02C6A0B765}"/>
              </a:ext>
            </a:extLst>
          </p:cNvPr>
          <p:cNvPicPr>
            <a:picLocks noChangeAspect="1"/>
          </p:cNvPicPr>
          <p:nvPr/>
        </p:nvPicPr>
        <p:blipFill>
          <a:blip r:embed="rId3"/>
          <a:stretch>
            <a:fillRect/>
          </a:stretch>
        </p:blipFill>
        <p:spPr>
          <a:xfrm>
            <a:off x="0" y="1505166"/>
            <a:ext cx="12192000" cy="4986136"/>
          </a:xfrm>
          <a:prstGeom prst="rect">
            <a:avLst/>
          </a:prstGeom>
        </p:spPr>
      </p:pic>
    </p:spTree>
    <p:extLst>
      <p:ext uri="{BB962C8B-B14F-4D97-AF65-F5344CB8AC3E}">
        <p14:creationId xmlns:p14="http://schemas.microsoft.com/office/powerpoint/2010/main" val="344426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a:t>
            </a:r>
          </a:p>
        </p:txBody>
      </p:sp>
      <p:sp>
        <p:nvSpPr>
          <p:cNvPr id="11" name="Subtitle 10">
            <a:extLst>
              <a:ext uri="{FF2B5EF4-FFF2-40B4-BE49-F238E27FC236}">
                <a16:creationId xmlns:a16="http://schemas.microsoft.com/office/drawing/2014/main" id="{8228FD3F-C0A7-455C-928F-5ED86125C266}"/>
              </a:ext>
            </a:extLst>
          </p:cNvPr>
          <p:cNvSpPr>
            <a:spLocks noGrp="1"/>
          </p:cNvSpPr>
          <p:nvPr>
            <p:ph type="subTitle" idx="1"/>
          </p:nvPr>
        </p:nvSpPr>
        <p:spPr/>
        <p:txBody>
          <a:bodyPr/>
          <a:lstStyle/>
          <a:p>
            <a:r>
              <a:rPr lang="en-US" dirty="0"/>
              <a:t>AWB: Preview with camera ID 0</a:t>
            </a:r>
          </a:p>
        </p:txBody>
      </p:sp>
      <p:pic>
        <p:nvPicPr>
          <p:cNvPr id="8" name="Picture 7">
            <a:extLst>
              <a:ext uri="{FF2B5EF4-FFF2-40B4-BE49-F238E27FC236}">
                <a16:creationId xmlns:a16="http://schemas.microsoft.com/office/drawing/2014/main" id="{58FCD94D-CFF5-4D08-B448-7F02C6A0B765}"/>
              </a:ext>
            </a:extLst>
          </p:cNvPr>
          <p:cNvPicPr>
            <a:picLocks noChangeAspect="1"/>
          </p:cNvPicPr>
          <p:nvPr/>
        </p:nvPicPr>
        <p:blipFill>
          <a:blip r:embed="rId3"/>
          <a:stretch>
            <a:fillRect/>
          </a:stretch>
        </p:blipFill>
        <p:spPr>
          <a:xfrm>
            <a:off x="0" y="1505166"/>
            <a:ext cx="12192000" cy="4986136"/>
          </a:xfrm>
          <a:prstGeom prst="rect">
            <a:avLst/>
          </a:prstGeom>
        </p:spPr>
      </p:pic>
    </p:spTree>
    <p:extLst>
      <p:ext uri="{BB962C8B-B14F-4D97-AF65-F5344CB8AC3E}">
        <p14:creationId xmlns:p14="http://schemas.microsoft.com/office/powerpoint/2010/main" val="159159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sp>
        <p:nvSpPr>
          <p:cNvPr id="3" name="Content Placeholder 2"/>
          <p:cNvSpPr>
            <a:spLocks noGrp="1"/>
          </p:cNvSpPr>
          <p:nvPr>
            <p:ph idx="12"/>
          </p:nvPr>
        </p:nvSpPr>
        <p:spPr>
          <a:xfrm>
            <a:off x="495300" y="1132514"/>
            <a:ext cx="11190732" cy="5268286"/>
          </a:xfrm>
        </p:spPr>
        <p:txBody>
          <a:bodyPr/>
          <a:lstStyle/>
          <a:p>
            <a:pPr marL="457200" lvl="6" indent="-457200">
              <a:buFont typeface="Arial" panose="020B0604020202020204" pitchFamily="34" charset="0"/>
              <a:buChar char="•"/>
            </a:pPr>
            <a:r>
              <a:rPr lang="en-US" dirty="0"/>
              <a:t>Copy log parsing scripts from location:</a:t>
            </a:r>
          </a:p>
          <a:p>
            <a:pPr lvl="6">
              <a:buNone/>
            </a:pPr>
            <a:r>
              <a:rPr lang="en-US" b="1" u="sng" dirty="0">
                <a:hlinkClick r:id="rId3" action="ppaction://hlinkfile"/>
              </a:rPr>
              <a:t>\\deegup-linux\workspace\Parse_camx_log</a:t>
            </a:r>
            <a:r>
              <a:rPr lang="en-US" b="1" u="sng" dirty="0"/>
              <a:t>  (or)</a:t>
            </a:r>
          </a:p>
          <a:p>
            <a:pPr lvl="6"/>
            <a:r>
              <a:rPr lang="en-US" u="sng" dirty="0">
                <a:hlinkClick r:id="rId4" action="ppaction://hlinkfile"/>
              </a:rPr>
              <a:t>\\minnie\UMD\CamX\Parse_camx_log</a:t>
            </a:r>
            <a:endParaRPr lang="en-US" u="sng" dirty="0"/>
          </a:p>
          <a:p>
            <a:pPr marL="342900" lvl="6" indent="-342900">
              <a:buFont typeface="Arial" panose="020B0604020202020204" pitchFamily="34" charset="0"/>
              <a:buChar char="•"/>
            </a:pPr>
            <a:r>
              <a:rPr lang="en-US" dirty="0"/>
              <a:t>Use below </a:t>
            </a:r>
            <a:r>
              <a:rPr lang="en-US" dirty="0" err="1"/>
              <a:t>camx</a:t>
            </a:r>
            <a:r>
              <a:rPr lang="en-US" dirty="0"/>
              <a:t> override settings while capturing log for parsing.</a:t>
            </a:r>
          </a:p>
          <a:p>
            <a:pPr marL="342900" lvl="6" indent="-342900">
              <a:buFont typeface="Arial" panose="020B0604020202020204" pitchFamily="34" charset="0"/>
              <a:buChar char="•"/>
            </a:pPr>
            <a:r>
              <a:rPr lang="en-US" b="1" dirty="0"/>
              <a:t>For AEC:</a:t>
            </a:r>
          </a:p>
          <a:p>
            <a:pPr lvl="6"/>
            <a:r>
              <a:rPr lang="en-US" dirty="0" err="1"/>
              <a:t>adb</a:t>
            </a:r>
            <a:r>
              <a:rPr lang="en-US" dirty="0"/>
              <a:t> shell “echo </a:t>
            </a:r>
            <a:r>
              <a:rPr lang="en-US" dirty="0" err="1">
                <a:highlight>
                  <a:srgbClr val="FFFF00"/>
                </a:highlight>
              </a:rPr>
              <a:t>logVerboseMask</a:t>
            </a:r>
            <a:r>
              <a:rPr lang="en-US" dirty="0">
                <a:highlight>
                  <a:srgbClr val="FFFF00"/>
                </a:highlight>
              </a:rPr>
              <a:t>=0x2000000 </a:t>
            </a:r>
            <a:r>
              <a:rPr lang="en-US" dirty="0"/>
              <a:t>&gt;&gt; /vendor/</a:t>
            </a:r>
            <a:r>
              <a:rPr lang="en-US" dirty="0" err="1"/>
              <a:t>etc</a:t>
            </a:r>
            <a:r>
              <a:rPr lang="en-US" dirty="0"/>
              <a:t>/camera/camxoverridesettings.txt”</a:t>
            </a:r>
          </a:p>
          <a:p>
            <a:pPr marL="342900" lvl="6" indent="-342900">
              <a:buFont typeface="Arial" panose="020B0604020202020204" pitchFamily="34" charset="0"/>
              <a:buChar char="•"/>
            </a:pPr>
            <a:r>
              <a:rPr lang="en-US" b="1" dirty="0"/>
              <a:t>For AWB:</a:t>
            </a:r>
          </a:p>
          <a:p>
            <a:pPr lvl="6"/>
            <a:r>
              <a:rPr lang="en-US" dirty="0" err="1"/>
              <a:t>adb</a:t>
            </a:r>
            <a:r>
              <a:rPr lang="en-US" dirty="0"/>
              <a:t> shell “echo </a:t>
            </a:r>
            <a:r>
              <a:rPr lang="en-US" dirty="0" err="1">
                <a:highlight>
                  <a:srgbClr val="FFFF00"/>
                </a:highlight>
              </a:rPr>
              <a:t>logInfoMask</a:t>
            </a:r>
            <a:r>
              <a:rPr lang="en-US" dirty="0">
                <a:highlight>
                  <a:srgbClr val="FFFF00"/>
                </a:highlight>
              </a:rPr>
              <a:t>=0x4000000</a:t>
            </a:r>
            <a:r>
              <a:rPr lang="en-US" dirty="0"/>
              <a:t> &gt;&gt; /vendor/</a:t>
            </a:r>
            <a:r>
              <a:rPr lang="en-US" dirty="0" err="1"/>
              <a:t>etc</a:t>
            </a:r>
            <a:r>
              <a:rPr lang="en-US" dirty="0"/>
              <a:t>/camera/camxoverridesettings.txt” </a:t>
            </a:r>
          </a:p>
          <a:p>
            <a:pPr lvl="6"/>
            <a:endParaRPr lang="en-US" dirty="0"/>
          </a:p>
        </p:txBody>
      </p:sp>
    </p:spTree>
    <p:extLst>
      <p:ext uri="{BB962C8B-B14F-4D97-AF65-F5344CB8AC3E}">
        <p14:creationId xmlns:p14="http://schemas.microsoft.com/office/powerpoint/2010/main" val="870665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a:t>
            </a:r>
          </a:p>
        </p:txBody>
      </p:sp>
      <p:sp>
        <p:nvSpPr>
          <p:cNvPr id="11" name="Subtitle 10">
            <a:extLst>
              <a:ext uri="{FF2B5EF4-FFF2-40B4-BE49-F238E27FC236}">
                <a16:creationId xmlns:a16="http://schemas.microsoft.com/office/drawing/2014/main" id="{8228FD3F-C0A7-455C-928F-5ED86125C266}"/>
              </a:ext>
            </a:extLst>
          </p:cNvPr>
          <p:cNvSpPr>
            <a:spLocks noGrp="1"/>
          </p:cNvSpPr>
          <p:nvPr>
            <p:ph type="subTitle" idx="1"/>
          </p:nvPr>
        </p:nvSpPr>
        <p:spPr>
          <a:xfrm>
            <a:off x="495300" y="1132232"/>
            <a:ext cx="11187112" cy="431657"/>
          </a:xfrm>
        </p:spPr>
        <p:txBody>
          <a:bodyPr/>
          <a:lstStyle/>
          <a:p>
            <a:r>
              <a:rPr lang="en-US" dirty="0"/>
              <a:t>AWB: Preview with camera ID 1</a:t>
            </a:r>
          </a:p>
        </p:txBody>
      </p:sp>
      <p:pic>
        <p:nvPicPr>
          <p:cNvPr id="8" name="Picture 7">
            <a:extLst>
              <a:ext uri="{FF2B5EF4-FFF2-40B4-BE49-F238E27FC236}">
                <a16:creationId xmlns:a16="http://schemas.microsoft.com/office/drawing/2014/main" id="{58FCD94D-CFF5-4D08-B448-7F02C6A0B765}"/>
              </a:ext>
            </a:extLst>
          </p:cNvPr>
          <p:cNvPicPr>
            <a:picLocks noChangeAspect="1"/>
          </p:cNvPicPr>
          <p:nvPr/>
        </p:nvPicPr>
        <p:blipFill>
          <a:blip r:embed="rId3"/>
          <a:stretch>
            <a:fillRect/>
          </a:stretch>
        </p:blipFill>
        <p:spPr>
          <a:xfrm>
            <a:off x="0" y="1505166"/>
            <a:ext cx="12192000" cy="4986136"/>
          </a:xfrm>
          <a:prstGeom prst="rect">
            <a:avLst/>
          </a:prstGeom>
        </p:spPr>
      </p:pic>
    </p:spTree>
    <p:extLst>
      <p:ext uri="{BB962C8B-B14F-4D97-AF65-F5344CB8AC3E}">
        <p14:creationId xmlns:p14="http://schemas.microsoft.com/office/powerpoint/2010/main" val="529915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858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sp>
        <p:nvSpPr>
          <p:cNvPr id="3" name="Content Placeholder 2"/>
          <p:cNvSpPr>
            <a:spLocks noGrp="1"/>
          </p:cNvSpPr>
          <p:nvPr>
            <p:ph idx="12"/>
          </p:nvPr>
        </p:nvSpPr>
        <p:spPr>
          <a:xfrm>
            <a:off x="495300" y="1191237"/>
            <a:ext cx="11190732" cy="5209563"/>
          </a:xfrm>
        </p:spPr>
        <p:txBody>
          <a:bodyPr/>
          <a:lstStyle/>
          <a:p>
            <a:pPr lvl="6">
              <a:buNone/>
            </a:pPr>
            <a:r>
              <a:rPr lang="en-US" dirty="0"/>
              <a:t>The following similar line should be present in log file:</a:t>
            </a:r>
          </a:p>
          <a:p>
            <a:pPr lvl="6"/>
            <a:r>
              <a:rPr lang="en-US" b="1" dirty="0"/>
              <a:t>For AEC: </a:t>
            </a:r>
          </a:p>
          <a:p>
            <a:pPr lvl="6"/>
            <a:r>
              <a:rPr lang="en-US" dirty="0"/>
              <a:t>[ VERB][STATS_AEC] camxcaecstatsprocessor.cpp:2826 </a:t>
            </a:r>
            <a:r>
              <a:rPr lang="en-US" dirty="0" err="1"/>
              <a:t>ReadHALAECParam</a:t>
            </a:r>
            <a:r>
              <a:rPr lang="en-US" dirty="0"/>
              <a:t>() ReqId:100, </a:t>
            </a:r>
          </a:p>
          <a:p>
            <a:pPr lvl="6"/>
            <a:r>
              <a:rPr lang="en-US" dirty="0"/>
              <a:t>[ VERB][STATS_AEC] caeccore.cpp:1468: </a:t>
            </a:r>
            <a:r>
              <a:rPr lang="en-US" dirty="0" err="1"/>
              <a:t>printFrameControl</a:t>
            </a:r>
            <a:r>
              <a:rPr lang="en-US" dirty="0"/>
              <a:t> CID:1 FID:2 </a:t>
            </a:r>
            <a:r>
              <a:rPr lang="en-US" dirty="0" err="1"/>
              <a:t>Mode:PerFrame</a:t>
            </a:r>
            <a:r>
              <a:rPr lang="en-US" dirty="0"/>
              <a:t> </a:t>
            </a:r>
          </a:p>
          <a:p>
            <a:pPr lvl="6"/>
            <a:r>
              <a:rPr lang="en-US" b="1" dirty="0"/>
              <a:t>For AWB: </a:t>
            </a:r>
          </a:p>
          <a:p>
            <a:pPr lvl="6"/>
            <a:r>
              <a:rPr lang="en-US" dirty="0"/>
              <a:t>[ INFO][STATS_AWB] camxcawbioutil.cpp:2311 </a:t>
            </a:r>
            <a:r>
              <a:rPr lang="en-US" dirty="0" err="1"/>
              <a:t>PublishFrameControlToMainMetadata</a:t>
            </a:r>
            <a:r>
              <a:rPr lang="en-US" dirty="0"/>
              <a:t>() Published </a:t>
            </a:r>
            <a:r>
              <a:rPr lang="en-US" dirty="0" err="1"/>
              <a:t>PropertyIDAWBFrameControl</a:t>
            </a:r>
            <a:r>
              <a:rPr lang="en-US" dirty="0"/>
              <a:t> for </a:t>
            </a:r>
            <a:r>
              <a:rPr lang="en-US" dirty="0" err="1"/>
              <a:t>reqID</a:t>
            </a:r>
            <a:r>
              <a:rPr lang="en-US" dirty="0"/>
              <a:t>: 10</a:t>
            </a:r>
          </a:p>
        </p:txBody>
      </p:sp>
    </p:spTree>
    <p:extLst>
      <p:ext uri="{BB962C8B-B14F-4D97-AF65-F5344CB8AC3E}">
        <p14:creationId xmlns:p14="http://schemas.microsoft.com/office/powerpoint/2010/main" val="96506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sp>
        <p:nvSpPr>
          <p:cNvPr id="3" name="Content Placeholder 2"/>
          <p:cNvSpPr>
            <a:spLocks noGrp="1"/>
          </p:cNvSpPr>
          <p:nvPr>
            <p:ph idx="12"/>
          </p:nvPr>
        </p:nvSpPr>
        <p:spPr>
          <a:xfrm>
            <a:off x="495300" y="1285438"/>
            <a:ext cx="11190732" cy="5081806"/>
          </a:xfrm>
        </p:spPr>
        <p:txBody>
          <a:bodyPr/>
          <a:lstStyle/>
          <a:p>
            <a:pPr lvl="6">
              <a:buNone/>
            </a:pPr>
            <a:r>
              <a:rPr lang="en-US" dirty="0"/>
              <a:t>To run </a:t>
            </a:r>
            <a:r>
              <a:rPr lang="en-US" b="1" dirty="0"/>
              <a:t>AEC</a:t>
            </a:r>
            <a:r>
              <a:rPr lang="en-US" dirty="0"/>
              <a:t> log parser, follow below steps</a:t>
            </a:r>
          </a:p>
          <a:p>
            <a:pPr lvl="6">
              <a:buNone/>
            </a:pPr>
            <a:r>
              <a:rPr lang="en-US" b="1" dirty="0"/>
              <a:t>Step1: </a:t>
            </a:r>
            <a:r>
              <a:rPr lang="en-US" dirty="0"/>
              <a:t>python ParseLog.py &lt;File name or file path&gt;</a:t>
            </a:r>
          </a:p>
          <a:p>
            <a:pPr lvl="6">
              <a:buNone/>
            </a:pPr>
            <a:r>
              <a:rPr lang="en-US" dirty="0"/>
              <a:t>Step2: Then choose any one option to plot the graph.</a:t>
            </a:r>
          </a:p>
          <a:p>
            <a:pPr lvl="6">
              <a:buNone/>
            </a:pPr>
            <a:endParaRPr lang="en-US" dirty="0"/>
          </a:p>
        </p:txBody>
      </p:sp>
      <p:pic>
        <p:nvPicPr>
          <p:cNvPr id="4" name="Picture 3">
            <a:extLst>
              <a:ext uri="{FF2B5EF4-FFF2-40B4-BE49-F238E27FC236}">
                <a16:creationId xmlns:a16="http://schemas.microsoft.com/office/drawing/2014/main" id="{4A5FB4A2-459F-485F-85A7-D00687B59B19}"/>
              </a:ext>
            </a:extLst>
          </p:cNvPr>
          <p:cNvPicPr>
            <a:picLocks noChangeAspect="1"/>
          </p:cNvPicPr>
          <p:nvPr/>
        </p:nvPicPr>
        <p:blipFill>
          <a:blip r:embed="rId3"/>
          <a:stretch>
            <a:fillRect/>
          </a:stretch>
        </p:blipFill>
        <p:spPr>
          <a:xfrm>
            <a:off x="495300" y="2597703"/>
            <a:ext cx="9353550" cy="2686050"/>
          </a:xfrm>
          <a:prstGeom prst="rect">
            <a:avLst/>
          </a:prstGeom>
        </p:spPr>
      </p:pic>
    </p:spTree>
    <p:extLst>
      <p:ext uri="{BB962C8B-B14F-4D97-AF65-F5344CB8AC3E}">
        <p14:creationId xmlns:p14="http://schemas.microsoft.com/office/powerpoint/2010/main" val="213840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sp>
        <p:nvSpPr>
          <p:cNvPr id="3" name="Content Placeholder 2"/>
          <p:cNvSpPr>
            <a:spLocks noGrp="1"/>
          </p:cNvSpPr>
          <p:nvPr>
            <p:ph idx="12"/>
          </p:nvPr>
        </p:nvSpPr>
        <p:spPr>
          <a:xfrm>
            <a:off x="495300" y="1285438"/>
            <a:ext cx="11190732" cy="5081806"/>
          </a:xfrm>
        </p:spPr>
        <p:txBody>
          <a:bodyPr/>
          <a:lstStyle/>
          <a:p>
            <a:pPr lvl="6">
              <a:buNone/>
            </a:pPr>
            <a:r>
              <a:rPr lang="en-US" b="1" dirty="0"/>
              <a:t>Step3: </a:t>
            </a:r>
            <a:r>
              <a:rPr lang="en-US" dirty="0"/>
              <a:t>Enter camera ID (0,1,…, etc. or -1 to show graph for all the available camera ids)</a:t>
            </a:r>
          </a:p>
          <a:p>
            <a:pPr lvl="6">
              <a:buNone/>
            </a:pPr>
            <a:endParaRPr lang="en-US" dirty="0"/>
          </a:p>
          <a:p>
            <a:pPr lvl="6">
              <a:buNone/>
            </a:pPr>
            <a:endParaRPr lang="en-US" dirty="0"/>
          </a:p>
          <a:p>
            <a:pPr lvl="6">
              <a:buNone/>
            </a:pPr>
            <a:endParaRPr lang="en-US" dirty="0"/>
          </a:p>
          <a:p>
            <a:pPr lvl="6">
              <a:buNone/>
            </a:pPr>
            <a:endParaRPr lang="en-US" dirty="0"/>
          </a:p>
          <a:p>
            <a:pPr lvl="6">
              <a:buNone/>
            </a:pPr>
            <a:endParaRPr lang="en-US" dirty="0"/>
          </a:p>
          <a:p>
            <a:pPr lvl="6">
              <a:buNone/>
            </a:pPr>
            <a:r>
              <a:rPr lang="en-US" dirty="0"/>
              <a:t>Step4: If you want to plot more graphs then enter 1 else enter 0.</a:t>
            </a:r>
          </a:p>
          <a:p>
            <a:pPr lvl="6">
              <a:buNone/>
            </a:pPr>
            <a:endParaRPr lang="en-US" dirty="0"/>
          </a:p>
        </p:txBody>
      </p:sp>
      <p:pic>
        <p:nvPicPr>
          <p:cNvPr id="5" name="Picture 4">
            <a:extLst>
              <a:ext uri="{FF2B5EF4-FFF2-40B4-BE49-F238E27FC236}">
                <a16:creationId xmlns:a16="http://schemas.microsoft.com/office/drawing/2014/main" id="{42852687-4123-4158-9088-7722BA2C0221}"/>
              </a:ext>
            </a:extLst>
          </p:cNvPr>
          <p:cNvPicPr>
            <a:picLocks noChangeAspect="1"/>
          </p:cNvPicPr>
          <p:nvPr/>
        </p:nvPicPr>
        <p:blipFill>
          <a:blip r:embed="rId3"/>
          <a:stretch>
            <a:fillRect/>
          </a:stretch>
        </p:blipFill>
        <p:spPr>
          <a:xfrm>
            <a:off x="688247" y="1644286"/>
            <a:ext cx="9342882" cy="2590800"/>
          </a:xfrm>
          <a:prstGeom prst="rect">
            <a:avLst/>
          </a:prstGeom>
        </p:spPr>
      </p:pic>
      <p:pic>
        <p:nvPicPr>
          <p:cNvPr id="6" name="Picture 5">
            <a:extLst>
              <a:ext uri="{FF2B5EF4-FFF2-40B4-BE49-F238E27FC236}">
                <a16:creationId xmlns:a16="http://schemas.microsoft.com/office/drawing/2014/main" id="{08C70225-FCCC-4DED-80D1-EB3CCDF759E1}"/>
              </a:ext>
            </a:extLst>
          </p:cNvPr>
          <p:cNvPicPr>
            <a:picLocks noChangeAspect="1"/>
          </p:cNvPicPr>
          <p:nvPr/>
        </p:nvPicPr>
        <p:blipFill>
          <a:blip r:embed="rId4"/>
          <a:stretch>
            <a:fillRect/>
          </a:stretch>
        </p:blipFill>
        <p:spPr>
          <a:xfrm>
            <a:off x="688247" y="4593933"/>
            <a:ext cx="9342882" cy="1882367"/>
          </a:xfrm>
          <a:prstGeom prst="rect">
            <a:avLst/>
          </a:prstGeom>
        </p:spPr>
      </p:pic>
    </p:spTree>
    <p:extLst>
      <p:ext uri="{BB962C8B-B14F-4D97-AF65-F5344CB8AC3E}">
        <p14:creationId xmlns:p14="http://schemas.microsoft.com/office/powerpoint/2010/main" val="413954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sp>
        <p:nvSpPr>
          <p:cNvPr id="3" name="Content Placeholder 2"/>
          <p:cNvSpPr>
            <a:spLocks noGrp="1"/>
          </p:cNvSpPr>
          <p:nvPr>
            <p:ph idx="12"/>
          </p:nvPr>
        </p:nvSpPr>
        <p:spPr>
          <a:xfrm>
            <a:off x="495300" y="1149292"/>
            <a:ext cx="11190732" cy="5217952"/>
          </a:xfrm>
        </p:spPr>
        <p:txBody>
          <a:bodyPr/>
          <a:lstStyle/>
          <a:p>
            <a:pPr lvl="6">
              <a:buNone/>
            </a:pPr>
            <a:r>
              <a:rPr lang="en-US" dirty="0"/>
              <a:t>To run </a:t>
            </a:r>
            <a:r>
              <a:rPr lang="en-US" b="1" dirty="0"/>
              <a:t>AWB</a:t>
            </a:r>
            <a:r>
              <a:rPr lang="en-US" dirty="0"/>
              <a:t> log parser, follow below steps</a:t>
            </a:r>
          </a:p>
          <a:p>
            <a:pPr lvl="6">
              <a:buNone/>
            </a:pPr>
            <a:r>
              <a:rPr lang="en-US" b="1" dirty="0"/>
              <a:t>Step1: </a:t>
            </a:r>
            <a:r>
              <a:rPr lang="en-US" dirty="0"/>
              <a:t>python ParseLog.py &lt;File name or file path&gt;</a:t>
            </a:r>
          </a:p>
          <a:p>
            <a:pPr lvl="6">
              <a:buNone/>
            </a:pPr>
            <a:r>
              <a:rPr lang="en-US" dirty="0"/>
              <a:t>Step2: Enter camera ID (0,1,…, etc. or -1 to show graph for all the available camera ids)</a:t>
            </a:r>
          </a:p>
          <a:p>
            <a:pPr lvl="6">
              <a:buNone/>
            </a:pPr>
            <a:endParaRPr lang="en-US" dirty="0"/>
          </a:p>
          <a:p>
            <a:pPr lvl="6">
              <a:buNone/>
            </a:pPr>
            <a:endParaRPr lang="en-US" dirty="0"/>
          </a:p>
          <a:p>
            <a:pPr lvl="6">
              <a:buNone/>
            </a:pPr>
            <a:endParaRPr lang="en-US" dirty="0"/>
          </a:p>
          <a:p>
            <a:pPr lvl="6">
              <a:buNone/>
            </a:pPr>
            <a:r>
              <a:rPr lang="en-US" dirty="0"/>
              <a:t>Step3: If you want to plot more graphs then enter 1 else enter 0.</a:t>
            </a:r>
          </a:p>
          <a:p>
            <a:pPr lvl="6">
              <a:buNone/>
            </a:pPr>
            <a:endParaRPr lang="en-US" dirty="0"/>
          </a:p>
          <a:p>
            <a:pPr lvl="6">
              <a:buNone/>
            </a:pPr>
            <a:endParaRPr lang="en-US" dirty="0"/>
          </a:p>
          <a:p>
            <a:pPr lvl="6">
              <a:buNone/>
            </a:pPr>
            <a:endParaRPr lang="en-US" dirty="0"/>
          </a:p>
        </p:txBody>
      </p:sp>
      <p:pic>
        <p:nvPicPr>
          <p:cNvPr id="6" name="Picture 5">
            <a:extLst>
              <a:ext uri="{FF2B5EF4-FFF2-40B4-BE49-F238E27FC236}">
                <a16:creationId xmlns:a16="http://schemas.microsoft.com/office/drawing/2014/main" id="{A238DDD4-7DB6-47EC-879A-14CD42DDCE87}"/>
              </a:ext>
            </a:extLst>
          </p:cNvPr>
          <p:cNvPicPr>
            <a:picLocks noChangeAspect="1"/>
          </p:cNvPicPr>
          <p:nvPr/>
        </p:nvPicPr>
        <p:blipFill>
          <a:blip r:embed="rId3"/>
          <a:stretch>
            <a:fillRect/>
          </a:stretch>
        </p:blipFill>
        <p:spPr>
          <a:xfrm>
            <a:off x="505968" y="2518925"/>
            <a:ext cx="8315325" cy="1591681"/>
          </a:xfrm>
          <a:prstGeom prst="rect">
            <a:avLst/>
          </a:prstGeom>
        </p:spPr>
      </p:pic>
      <p:pic>
        <p:nvPicPr>
          <p:cNvPr id="7" name="Picture 6">
            <a:extLst>
              <a:ext uri="{FF2B5EF4-FFF2-40B4-BE49-F238E27FC236}">
                <a16:creationId xmlns:a16="http://schemas.microsoft.com/office/drawing/2014/main" id="{7BF93EDF-BE58-4280-A346-1B5E3822CEC0}"/>
              </a:ext>
            </a:extLst>
          </p:cNvPr>
          <p:cNvPicPr>
            <a:picLocks noChangeAspect="1"/>
          </p:cNvPicPr>
          <p:nvPr/>
        </p:nvPicPr>
        <p:blipFill>
          <a:blip r:embed="rId4"/>
          <a:stretch>
            <a:fillRect/>
          </a:stretch>
        </p:blipFill>
        <p:spPr>
          <a:xfrm>
            <a:off x="505968" y="4513276"/>
            <a:ext cx="8343900" cy="1853967"/>
          </a:xfrm>
          <a:prstGeom prst="rect">
            <a:avLst/>
          </a:prstGeom>
        </p:spPr>
      </p:pic>
    </p:spTree>
    <p:extLst>
      <p:ext uri="{BB962C8B-B14F-4D97-AF65-F5344CB8AC3E}">
        <p14:creationId xmlns:p14="http://schemas.microsoft.com/office/powerpoint/2010/main" val="1499640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2"/>
          </p:nvPr>
        </p:nvSpPr>
        <p:spPr>
          <a:xfrm>
            <a:off x="495300" y="1004604"/>
            <a:ext cx="11190732" cy="4764947"/>
          </a:xfrm>
        </p:spPr>
        <p:txBody>
          <a:bodyPr/>
          <a:lstStyle/>
          <a:p>
            <a:pPr lvl="6">
              <a:buNone/>
            </a:pPr>
            <a:r>
              <a:rPr lang="en-US" dirty="0"/>
              <a:t>In case the log file does not have required lines then it will display error message.</a:t>
            </a:r>
          </a:p>
          <a:p>
            <a:pPr lvl="6">
              <a:buNone/>
            </a:pPr>
            <a:r>
              <a:rPr lang="en-US" dirty="0"/>
              <a:t>In the below snapshot, I passed log but it does not have any AWB logs.</a:t>
            </a:r>
          </a:p>
          <a:p>
            <a:pPr lvl="6">
              <a:buNone/>
            </a:pPr>
            <a:endParaRPr lang="en-US" dirty="0"/>
          </a:p>
          <a:p>
            <a:pPr lvl="6">
              <a:buNone/>
            </a:pPr>
            <a:endParaRPr lang="en-US" dirty="0"/>
          </a:p>
          <a:p>
            <a:pPr lvl="6">
              <a:buNone/>
            </a:pPr>
            <a:endParaRPr lang="en-US" dirty="0"/>
          </a:p>
          <a:p>
            <a:pPr lvl="6">
              <a:buNone/>
            </a:pPr>
            <a:r>
              <a:rPr lang="en-US" dirty="0"/>
              <a:t>If file name not passed into argument then it will display error message.</a:t>
            </a:r>
          </a:p>
          <a:p>
            <a:pPr lvl="6">
              <a:buNone/>
            </a:pPr>
            <a:endParaRPr lang="en-US" dirty="0"/>
          </a:p>
        </p:txBody>
      </p:sp>
      <p:pic>
        <p:nvPicPr>
          <p:cNvPr id="4" name="Picture 3">
            <a:extLst>
              <a:ext uri="{FF2B5EF4-FFF2-40B4-BE49-F238E27FC236}">
                <a16:creationId xmlns:a16="http://schemas.microsoft.com/office/drawing/2014/main" id="{19E04056-49A0-4FD8-BF3A-CAB412D42D50}"/>
              </a:ext>
            </a:extLst>
          </p:cNvPr>
          <p:cNvPicPr>
            <a:picLocks noChangeAspect="1"/>
          </p:cNvPicPr>
          <p:nvPr/>
        </p:nvPicPr>
        <p:blipFill>
          <a:blip r:embed="rId3"/>
          <a:stretch>
            <a:fillRect/>
          </a:stretch>
        </p:blipFill>
        <p:spPr>
          <a:xfrm>
            <a:off x="505968" y="1862413"/>
            <a:ext cx="9344025" cy="1512806"/>
          </a:xfrm>
          <a:prstGeom prst="rect">
            <a:avLst/>
          </a:prstGeom>
        </p:spPr>
      </p:pic>
      <p:pic>
        <p:nvPicPr>
          <p:cNvPr id="7" name="Picture 6">
            <a:extLst>
              <a:ext uri="{FF2B5EF4-FFF2-40B4-BE49-F238E27FC236}">
                <a16:creationId xmlns:a16="http://schemas.microsoft.com/office/drawing/2014/main" id="{25DB299E-072A-4687-A529-52C9F7561A28}"/>
              </a:ext>
            </a:extLst>
          </p:cNvPr>
          <p:cNvPicPr>
            <a:picLocks noChangeAspect="1"/>
          </p:cNvPicPr>
          <p:nvPr/>
        </p:nvPicPr>
        <p:blipFill>
          <a:blip r:embed="rId4"/>
          <a:stretch>
            <a:fillRect/>
          </a:stretch>
        </p:blipFill>
        <p:spPr>
          <a:xfrm>
            <a:off x="520255" y="3936512"/>
            <a:ext cx="9315450" cy="1600200"/>
          </a:xfrm>
          <a:prstGeom prst="rect">
            <a:avLst/>
          </a:prstGeom>
        </p:spPr>
      </p:pic>
    </p:spTree>
    <p:extLst>
      <p:ext uri="{BB962C8B-B14F-4D97-AF65-F5344CB8AC3E}">
        <p14:creationId xmlns:p14="http://schemas.microsoft.com/office/powerpoint/2010/main" val="2474814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a:t>
            </a:r>
          </a:p>
        </p:txBody>
      </p:sp>
      <p:sp>
        <p:nvSpPr>
          <p:cNvPr id="11" name="Subtitle 10">
            <a:extLst>
              <a:ext uri="{FF2B5EF4-FFF2-40B4-BE49-F238E27FC236}">
                <a16:creationId xmlns:a16="http://schemas.microsoft.com/office/drawing/2014/main" id="{8228FD3F-C0A7-455C-928F-5ED86125C266}"/>
              </a:ext>
            </a:extLst>
          </p:cNvPr>
          <p:cNvSpPr>
            <a:spLocks noGrp="1"/>
          </p:cNvSpPr>
          <p:nvPr>
            <p:ph type="subTitle" idx="1"/>
          </p:nvPr>
        </p:nvSpPr>
        <p:spPr/>
        <p:txBody>
          <a:bodyPr/>
          <a:lstStyle/>
          <a:p>
            <a:r>
              <a:rPr lang="en-US" dirty="0"/>
              <a:t>AEC: Preview</a:t>
            </a:r>
          </a:p>
        </p:txBody>
      </p:sp>
      <p:pic>
        <p:nvPicPr>
          <p:cNvPr id="8" name="Picture 7">
            <a:extLst>
              <a:ext uri="{FF2B5EF4-FFF2-40B4-BE49-F238E27FC236}">
                <a16:creationId xmlns:a16="http://schemas.microsoft.com/office/drawing/2014/main" id="{58FCD94D-CFF5-4D08-B448-7F02C6A0B765}"/>
              </a:ext>
            </a:extLst>
          </p:cNvPr>
          <p:cNvPicPr>
            <a:picLocks noChangeAspect="1"/>
          </p:cNvPicPr>
          <p:nvPr/>
        </p:nvPicPr>
        <p:blipFill>
          <a:blip r:embed="rId3"/>
          <a:stretch>
            <a:fillRect/>
          </a:stretch>
        </p:blipFill>
        <p:spPr>
          <a:xfrm>
            <a:off x="0" y="1505166"/>
            <a:ext cx="12192000" cy="4986136"/>
          </a:xfrm>
          <a:prstGeom prst="rect">
            <a:avLst/>
          </a:prstGeom>
        </p:spPr>
      </p:pic>
    </p:spTree>
    <p:extLst>
      <p:ext uri="{BB962C8B-B14F-4D97-AF65-F5344CB8AC3E}">
        <p14:creationId xmlns:p14="http://schemas.microsoft.com/office/powerpoint/2010/main" val="426447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a:t>
            </a:r>
          </a:p>
        </p:txBody>
      </p:sp>
      <p:sp>
        <p:nvSpPr>
          <p:cNvPr id="11" name="Subtitle 10">
            <a:extLst>
              <a:ext uri="{FF2B5EF4-FFF2-40B4-BE49-F238E27FC236}">
                <a16:creationId xmlns:a16="http://schemas.microsoft.com/office/drawing/2014/main" id="{8228FD3F-C0A7-455C-928F-5ED86125C266}"/>
              </a:ext>
            </a:extLst>
          </p:cNvPr>
          <p:cNvSpPr>
            <a:spLocks noGrp="1"/>
          </p:cNvSpPr>
          <p:nvPr>
            <p:ph type="subTitle" idx="1"/>
          </p:nvPr>
        </p:nvSpPr>
        <p:spPr/>
        <p:txBody>
          <a:bodyPr/>
          <a:lstStyle/>
          <a:p>
            <a:r>
              <a:rPr lang="en-US" dirty="0"/>
              <a:t>AEC: Flash snapshot</a:t>
            </a:r>
          </a:p>
        </p:txBody>
      </p:sp>
      <p:pic>
        <p:nvPicPr>
          <p:cNvPr id="8" name="Picture 7">
            <a:extLst>
              <a:ext uri="{FF2B5EF4-FFF2-40B4-BE49-F238E27FC236}">
                <a16:creationId xmlns:a16="http://schemas.microsoft.com/office/drawing/2014/main" id="{58FCD94D-CFF5-4D08-B448-7F02C6A0B765}"/>
              </a:ext>
            </a:extLst>
          </p:cNvPr>
          <p:cNvPicPr>
            <a:picLocks noChangeAspect="1"/>
          </p:cNvPicPr>
          <p:nvPr/>
        </p:nvPicPr>
        <p:blipFill>
          <a:blip r:embed="rId3"/>
          <a:stretch>
            <a:fillRect/>
          </a:stretch>
        </p:blipFill>
        <p:spPr>
          <a:xfrm>
            <a:off x="0" y="1505166"/>
            <a:ext cx="12192000" cy="4986136"/>
          </a:xfrm>
          <a:prstGeom prst="rect">
            <a:avLst/>
          </a:prstGeom>
        </p:spPr>
      </p:pic>
    </p:spTree>
    <p:extLst>
      <p:ext uri="{BB962C8B-B14F-4D97-AF65-F5344CB8AC3E}">
        <p14:creationId xmlns:p14="http://schemas.microsoft.com/office/powerpoint/2010/main" val="2595569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SP_AGENDA" val="SectionNumber SlideNumber"/>
</p:tagLst>
</file>

<file path=ppt/theme/theme1.xml><?xml version="1.0" encoding="utf-8"?>
<a:theme xmlns:a="http://schemas.openxmlformats.org/drawingml/2006/main" name="Qualcomm">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lumMod val="60000"/>
              <a:lumOff val="40000"/>
            </a:schemeClr>
          </a:solidFill>
          <a:round/>
          <a:headEnd w="lg" len="lg"/>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none" lIns="0" tIns="0" rIns="0" bIns="0" rtlCol="0">
        <a:spAutoFit/>
      </a:bodyPr>
      <a:lstStyle>
        <a:defPPr algn="l">
          <a:lnSpc>
            <a:spcPct val="95000"/>
          </a:lnSpc>
          <a:spcBef>
            <a:spcPts val="1200"/>
          </a:spcBef>
          <a:defRPr sz="1600" dirty="0" smtClean="0">
            <a:solidFill>
              <a:schemeClr val="tx1">
                <a:lumMod val="85000"/>
                <a:lumOff val="15000"/>
              </a:schemeClr>
            </a:solidFill>
          </a:defRPr>
        </a:defPPr>
      </a:lstStyle>
    </a:txDef>
  </a:objectDefaults>
  <a:extraClrSchemeLst/>
  <a:extLst>
    <a:ext uri="{05A4C25C-085E-4340-85A3-A5531E510DB2}">
      <thm15:themeFamily xmlns:thm15="http://schemas.microsoft.com/office/thememl/2012/main" name="Qualcomm 16x9 Corporate Internal Template.pptx" id="{C5918860-4BB9-4B80-A9FF-7502D5794789}" vid="{27AECE99-A86D-4BCF-887D-A5E91D544AD5}"/>
    </a:ext>
  </a:extLst>
</a:theme>
</file>

<file path=ppt/theme/theme2.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ParseLog_Plot_Graph</Template>
  <TotalTime>171</TotalTime>
  <Words>502</Words>
  <Application>Microsoft Office PowerPoint</Application>
  <PresentationFormat>Widescreen</PresentationFormat>
  <Paragraphs>96</Paragraphs>
  <Slides>21</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Microsoft Sans Serif</vt:lpstr>
      <vt:lpstr>Qualcomm</vt:lpstr>
      <vt:lpstr>Log Parsing and Graph Plot</vt:lpstr>
      <vt:lpstr>Procedure:</vt:lpstr>
      <vt:lpstr>Procedure:</vt:lpstr>
      <vt:lpstr>Procedure:</vt:lpstr>
      <vt:lpstr>Procedure:</vt:lpstr>
      <vt:lpstr>Procedure:</vt:lpstr>
      <vt:lpstr>Note:</vt:lpstr>
      <vt:lpstr>Graph:</vt:lpstr>
      <vt:lpstr>Graph:</vt:lpstr>
      <vt:lpstr>Graph:</vt:lpstr>
      <vt:lpstr>Graph:</vt:lpstr>
      <vt:lpstr>Graph:</vt:lpstr>
      <vt:lpstr>Graph:</vt:lpstr>
      <vt:lpstr>Graph:</vt:lpstr>
      <vt:lpstr>Graph:</vt:lpstr>
      <vt:lpstr>Graph:</vt:lpstr>
      <vt:lpstr>Graph:</vt:lpstr>
      <vt:lpstr>Graph:</vt:lpstr>
      <vt:lpstr>Graph:</vt:lpstr>
      <vt:lpstr>Graph: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 Parsing and Graph Plot</dc:title>
  <dc:creator>Deepakkumar Gupta</dc:creator>
  <cp:lastModifiedBy>Deepakkumar Gupta</cp:lastModifiedBy>
  <cp:revision>34</cp:revision>
  <dcterms:created xsi:type="dcterms:W3CDTF">2019-03-07T04:39:36Z</dcterms:created>
  <dcterms:modified xsi:type="dcterms:W3CDTF">2019-03-09T10:13:55Z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-780960712</vt:i4>
  </property>
  <property fmtid="{D5CDD505-2E9C-101B-9397-08002B2CF9AE}" pid="4" name="_EmailSubject">
    <vt:lpwstr>Question about new brand templates</vt:lpwstr>
  </property>
  <property fmtid="{D5CDD505-2E9C-101B-9397-08002B2CF9AE}" pid="5" name="_AuthorEmail">
    <vt:lpwstr>beverlyc@qti.qualcomm.com</vt:lpwstr>
  </property>
  <property fmtid="{D5CDD505-2E9C-101B-9397-08002B2CF9AE}" pid="6" name="_AuthorEmailDisplayName">
    <vt:lpwstr>Beverly Crawford-Westre</vt:lpwstr>
  </property>
  <property fmtid="{D5CDD505-2E9C-101B-9397-08002B2CF9AE}" pid="7" name="_PreviousAdHocReviewCycleID">
    <vt:i4>684221583</vt:i4>
  </property>
</Properties>
</file>