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3840163" cy="3657600"/>
  <p:notesSz cx="6858000" cy="9144000"/>
  <p:embeddedFontLst>
    <p:embeddedFont>
      <p:font typeface="Barlow Bold" pitchFamily="2" charset="77"/>
      <p:regular r:id="rId3"/>
      <p:bold r:id="rId4"/>
    </p:embeddedFont>
    <p:embeddedFont>
      <p:font typeface="Barlow Medium Bold" pitchFamily="2" charset="77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078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157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236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314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393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471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549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8629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 userDrawn="1">
          <p15:clr>
            <a:srgbClr val="A4A3A4"/>
          </p15:clr>
        </p15:guide>
        <p15:guide id="2" pos="2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38" autoAdjust="0"/>
  </p:normalViewPr>
  <p:slideViewPr>
    <p:cSldViewPr>
      <p:cViewPr varScale="1">
        <p:scale>
          <a:sx n="221" d="100"/>
          <a:sy n="221" d="100"/>
        </p:scale>
        <p:origin x="2712" y="168"/>
      </p:cViewPr>
      <p:guideLst>
        <p:guide orient="horz" pos="1658"/>
        <p:guide pos="2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988" y="1636173"/>
            <a:ext cx="6267146" cy="11289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5969" y="2984603"/>
            <a:ext cx="5161180" cy="1345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2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5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8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9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5513" y="210925"/>
            <a:ext cx="1658950" cy="4493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661" y="210925"/>
            <a:ext cx="4853967" cy="4493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28" y="3384503"/>
            <a:ext cx="6267146" cy="1046074"/>
          </a:xfrm>
        </p:spPr>
        <p:txBody>
          <a:bodyPr anchor="t"/>
          <a:lstStyle>
            <a:lvl1pPr algn="l">
              <a:defRPr sz="30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8" y="2232361"/>
            <a:ext cx="6267146" cy="1152144"/>
          </a:xfrm>
        </p:spPr>
        <p:txBody>
          <a:bodyPr anchor="b"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351150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702299" indent="0">
              <a:buNone/>
              <a:defRPr sz="1229">
                <a:solidFill>
                  <a:schemeClr val="tx1">
                    <a:tint val="75000"/>
                  </a:schemeClr>
                </a:solidFill>
              </a:defRPr>
            </a:lvl3pPr>
            <a:lvl4pPr marL="105344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4045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75574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210689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45804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80919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60" y="1228957"/>
            <a:ext cx="3256458" cy="3475940"/>
          </a:xfrm>
        </p:spPr>
        <p:txBody>
          <a:bodyPr/>
          <a:lstStyle>
            <a:lvl1pPr>
              <a:defRPr sz="2150"/>
            </a:lvl1pPr>
            <a:lvl2pPr>
              <a:defRPr sz="1844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8003" y="1228957"/>
            <a:ext cx="3256458" cy="3475940"/>
          </a:xfrm>
        </p:spPr>
        <p:txBody>
          <a:bodyPr/>
          <a:lstStyle>
            <a:lvl1pPr>
              <a:defRPr sz="2150"/>
            </a:lvl1pPr>
            <a:lvl2pPr>
              <a:defRPr sz="1844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4" y="1178971"/>
            <a:ext cx="3257739" cy="491338"/>
          </a:xfrm>
        </p:spPr>
        <p:txBody>
          <a:bodyPr anchor="b"/>
          <a:lstStyle>
            <a:lvl1pPr marL="0" indent="0">
              <a:buNone/>
              <a:defRPr sz="1844" b="1"/>
            </a:lvl1pPr>
            <a:lvl2pPr marL="351150" indent="0">
              <a:buNone/>
              <a:defRPr sz="1536" b="1"/>
            </a:lvl2pPr>
            <a:lvl3pPr marL="702299" indent="0">
              <a:buNone/>
              <a:defRPr sz="1382" b="1"/>
            </a:lvl3pPr>
            <a:lvl4pPr marL="1053449" indent="0">
              <a:buNone/>
              <a:defRPr sz="1229" b="1"/>
            </a:lvl4pPr>
            <a:lvl5pPr marL="1404598" indent="0">
              <a:buNone/>
              <a:defRPr sz="1229" b="1"/>
            </a:lvl5pPr>
            <a:lvl6pPr marL="1755747" indent="0">
              <a:buNone/>
              <a:defRPr sz="1229" b="1"/>
            </a:lvl6pPr>
            <a:lvl7pPr marL="2106897" indent="0">
              <a:buNone/>
              <a:defRPr sz="1229" b="1"/>
            </a:lvl7pPr>
            <a:lvl8pPr marL="2458046" indent="0">
              <a:buNone/>
              <a:defRPr sz="1229" b="1"/>
            </a:lvl8pPr>
            <a:lvl9pPr marL="2809196" indent="0">
              <a:buNone/>
              <a:defRPr sz="12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4" y="1670305"/>
            <a:ext cx="3257739" cy="3034589"/>
          </a:xfrm>
        </p:spPr>
        <p:txBody>
          <a:bodyPr/>
          <a:lstStyle>
            <a:lvl1pPr>
              <a:defRPr sz="1844"/>
            </a:lvl1pPr>
            <a:lvl2pPr>
              <a:defRPr sz="1536"/>
            </a:lvl2pPr>
            <a:lvl3pPr>
              <a:defRPr sz="1382"/>
            </a:lvl3pPr>
            <a:lvl4pPr>
              <a:defRPr sz="1229"/>
            </a:lvl4pPr>
            <a:lvl5pPr>
              <a:defRPr sz="1229"/>
            </a:lvl5pPr>
            <a:lvl6pPr>
              <a:defRPr sz="1229"/>
            </a:lvl6pPr>
            <a:lvl7pPr>
              <a:defRPr sz="1229"/>
            </a:lvl7pPr>
            <a:lvl8pPr>
              <a:defRPr sz="1229"/>
            </a:lvl8pPr>
            <a:lvl9pPr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5445" y="1178971"/>
            <a:ext cx="3259018" cy="491338"/>
          </a:xfrm>
        </p:spPr>
        <p:txBody>
          <a:bodyPr anchor="b"/>
          <a:lstStyle>
            <a:lvl1pPr marL="0" indent="0">
              <a:buNone/>
              <a:defRPr sz="1844" b="1"/>
            </a:lvl1pPr>
            <a:lvl2pPr marL="351150" indent="0">
              <a:buNone/>
              <a:defRPr sz="1536" b="1"/>
            </a:lvl2pPr>
            <a:lvl3pPr marL="702299" indent="0">
              <a:buNone/>
              <a:defRPr sz="1382" b="1"/>
            </a:lvl3pPr>
            <a:lvl4pPr marL="1053449" indent="0">
              <a:buNone/>
              <a:defRPr sz="1229" b="1"/>
            </a:lvl4pPr>
            <a:lvl5pPr marL="1404598" indent="0">
              <a:buNone/>
              <a:defRPr sz="1229" b="1"/>
            </a:lvl5pPr>
            <a:lvl6pPr marL="1755747" indent="0">
              <a:buNone/>
              <a:defRPr sz="1229" b="1"/>
            </a:lvl6pPr>
            <a:lvl7pPr marL="2106897" indent="0">
              <a:buNone/>
              <a:defRPr sz="1229" b="1"/>
            </a:lvl7pPr>
            <a:lvl8pPr marL="2458046" indent="0">
              <a:buNone/>
              <a:defRPr sz="1229" b="1"/>
            </a:lvl8pPr>
            <a:lvl9pPr marL="2809196" indent="0">
              <a:buNone/>
              <a:defRPr sz="12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5445" y="1670305"/>
            <a:ext cx="3259018" cy="3034589"/>
          </a:xfrm>
        </p:spPr>
        <p:txBody>
          <a:bodyPr/>
          <a:lstStyle>
            <a:lvl1pPr>
              <a:defRPr sz="1844"/>
            </a:lvl1pPr>
            <a:lvl2pPr>
              <a:defRPr sz="1536"/>
            </a:lvl2pPr>
            <a:lvl3pPr>
              <a:defRPr sz="1382"/>
            </a:lvl3pPr>
            <a:lvl4pPr>
              <a:defRPr sz="1229"/>
            </a:lvl4pPr>
            <a:lvl5pPr>
              <a:defRPr sz="1229"/>
            </a:lvl5pPr>
            <a:lvl6pPr>
              <a:defRPr sz="1229"/>
            </a:lvl6pPr>
            <a:lvl7pPr>
              <a:defRPr sz="1229"/>
            </a:lvl7pPr>
            <a:lvl8pPr>
              <a:defRPr sz="1229"/>
            </a:lvl8pPr>
            <a:lvl9pPr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60" y="209702"/>
            <a:ext cx="2425703" cy="892455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684" y="209707"/>
            <a:ext cx="4121775" cy="4495190"/>
          </a:xfrm>
        </p:spPr>
        <p:txBody>
          <a:bodyPr/>
          <a:lstStyle>
            <a:lvl1pPr>
              <a:defRPr sz="2458"/>
            </a:lvl1pPr>
            <a:lvl2pPr>
              <a:defRPr sz="2150"/>
            </a:lvl2pPr>
            <a:lvl3pPr>
              <a:defRPr sz="1844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60" y="1102160"/>
            <a:ext cx="2425703" cy="3602735"/>
          </a:xfrm>
        </p:spPr>
        <p:txBody>
          <a:bodyPr/>
          <a:lstStyle>
            <a:lvl1pPr marL="0" indent="0">
              <a:buNone/>
              <a:defRPr sz="1075"/>
            </a:lvl1pPr>
            <a:lvl2pPr marL="351150" indent="0">
              <a:buNone/>
              <a:defRPr sz="922"/>
            </a:lvl2pPr>
            <a:lvl3pPr marL="702299" indent="0">
              <a:buNone/>
              <a:defRPr sz="768"/>
            </a:lvl3pPr>
            <a:lvl4pPr marL="1053449" indent="0">
              <a:buNone/>
              <a:defRPr sz="691"/>
            </a:lvl4pPr>
            <a:lvl5pPr marL="1404598" indent="0">
              <a:buNone/>
              <a:defRPr sz="691"/>
            </a:lvl5pPr>
            <a:lvl6pPr marL="1755747" indent="0">
              <a:buNone/>
              <a:defRPr sz="691"/>
            </a:lvl6pPr>
            <a:lvl7pPr marL="2106897" indent="0">
              <a:buNone/>
              <a:defRPr sz="691"/>
            </a:lvl7pPr>
            <a:lvl8pPr marL="2458046" indent="0">
              <a:buNone/>
              <a:defRPr sz="691"/>
            </a:lvl8pPr>
            <a:lvl9pPr marL="2809196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86" y="3686863"/>
            <a:ext cx="4423868" cy="435255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5186" y="470617"/>
            <a:ext cx="4423868" cy="3160166"/>
          </a:xfrm>
        </p:spPr>
        <p:txBody>
          <a:bodyPr/>
          <a:lstStyle>
            <a:lvl1pPr marL="0" indent="0">
              <a:buNone/>
              <a:defRPr sz="2458"/>
            </a:lvl1pPr>
            <a:lvl2pPr marL="351150" indent="0">
              <a:buNone/>
              <a:defRPr sz="2150"/>
            </a:lvl2pPr>
            <a:lvl3pPr marL="702299" indent="0">
              <a:buNone/>
              <a:defRPr sz="1844"/>
            </a:lvl3pPr>
            <a:lvl4pPr marL="1053449" indent="0">
              <a:buNone/>
              <a:defRPr sz="1536"/>
            </a:lvl4pPr>
            <a:lvl5pPr marL="1404598" indent="0">
              <a:buNone/>
              <a:defRPr sz="1536"/>
            </a:lvl5pPr>
            <a:lvl6pPr marL="1755747" indent="0">
              <a:buNone/>
              <a:defRPr sz="1536"/>
            </a:lvl6pPr>
            <a:lvl7pPr marL="2106897" indent="0">
              <a:buNone/>
              <a:defRPr sz="1536"/>
            </a:lvl7pPr>
            <a:lvl8pPr marL="2458046" indent="0">
              <a:buNone/>
              <a:defRPr sz="1536"/>
            </a:lvl8pPr>
            <a:lvl9pPr marL="2809196" indent="0">
              <a:buNone/>
              <a:defRPr sz="15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5186" y="4122118"/>
            <a:ext cx="4423868" cy="618135"/>
          </a:xfrm>
        </p:spPr>
        <p:txBody>
          <a:bodyPr/>
          <a:lstStyle>
            <a:lvl1pPr marL="0" indent="0">
              <a:buNone/>
              <a:defRPr sz="1075"/>
            </a:lvl1pPr>
            <a:lvl2pPr marL="351150" indent="0">
              <a:buNone/>
              <a:defRPr sz="922"/>
            </a:lvl2pPr>
            <a:lvl3pPr marL="702299" indent="0">
              <a:buNone/>
              <a:defRPr sz="768"/>
            </a:lvl3pPr>
            <a:lvl4pPr marL="1053449" indent="0">
              <a:buNone/>
              <a:defRPr sz="691"/>
            </a:lvl4pPr>
            <a:lvl5pPr marL="1404598" indent="0">
              <a:buNone/>
              <a:defRPr sz="691"/>
            </a:lvl5pPr>
            <a:lvl6pPr marL="1755747" indent="0">
              <a:buNone/>
              <a:defRPr sz="691"/>
            </a:lvl6pPr>
            <a:lvl7pPr marL="2106897" indent="0">
              <a:buNone/>
              <a:defRPr sz="691"/>
            </a:lvl7pPr>
            <a:lvl8pPr marL="2458046" indent="0">
              <a:buNone/>
              <a:defRPr sz="691"/>
            </a:lvl8pPr>
            <a:lvl9pPr marL="2809196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60" y="210926"/>
            <a:ext cx="6635802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0" y="1228957"/>
            <a:ext cx="6635802" cy="347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61" y="4881678"/>
            <a:ext cx="1720393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152" y="4881678"/>
            <a:ext cx="2334819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4069" y="4881678"/>
            <a:ext cx="1720393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2299" rtl="0" eaLnBrk="1" latinLnBrk="0" hangingPunct="1">
        <a:spcBef>
          <a:spcPct val="0"/>
        </a:spcBef>
        <a:buNone/>
        <a:defRPr sz="3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363" indent="-263363" algn="l" defTabSz="702299" rtl="0" eaLnBrk="1" latinLnBrk="0" hangingPunct="1">
        <a:spcBef>
          <a:spcPct val="20000"/>
        </a:spcBef>
        <a:buFont typeface="Arial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1pPr>
      <a:lvl2pPr marL="570618" indent="-219468" algn="l" defTabSz="702299" rtl="0" eaLnBrk="1" latinLnBrk="0" hangingPunct="1">
        <a:spcBef>
          <a:spcPct val="20000"/>
        </a:spcBef>
        <a:buFont typeface="Arial" pitchFamily="34" charset="0"/>
        <a:buChar char="–"/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877874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3pPr>
      <a:lvl4pPr marL="1229023" indent="-175575" algn="l" defTabSz="702299" rtl="0" eaLnBrk="1" latinLnBrk="0" hangingPunct="1">
        <a:spcBef>
          <a:spcPct val="20000"/>
        </a:spcBef>
        <a:buFont typeface="Arial" pitchFamily="34" charset="0"/>
        <a:buChar char="–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80172" indent="-175575" algn="l" defTabSz="702299" rtl="0" eaLnBrk="1" latinLnBrk="0" hangingPunct="1">
        <a:spcBef>
          <a:spcPct val="20000"/>
        </a:spcBef>
        <a:buFont typeface="Arial" pitchFamily="34" charset="0"/>
        <a:buChar char="»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31322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28247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63362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298477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150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299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449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598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747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897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8046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9196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73730" y="1022163"/>
            <a:ext cx="751902" cy="6791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1431" y="689405"/>
            <a:ext cx="2548054" cy="122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62"/>
              </a:lnSpc>
            </a:pPr>
            <a:r>
              <a:rPr lang="en-US" sz="7615" dirty="0">
                <a:solidFill>
                  <a:srgbClr val="211A52"/>
                </a:solidFill>
                <a:latin typeface="Barlow Bold"/>
              </a:rPr>
              <a:t>D</a:t>
            </a:r>
            <a:r>
              <a:rPr lang="en-US" sz="7615" dirty="0">
                <a:solidFill>
                  <a:srgbClr val="F46530"/>
                </a:solidFill>
                <a:latin typeface="Barlow Bold"/>
              </a:rPr>
              <a:t>K</a:t>
            </a:r>
            <a:r>
              <a:rPr lang="en-US" sz="7615" dirty="0">
                <a:solidFill>
                  <a:srgbClr val="211A52"/>
                </a:solidFill>
                <a:latin typeface="Barlow Bold"/>
              </a:rPr>
              <a:t>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068" y="1880152"/>
            <a:ext cx="3195167" cy="286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31"/>
              </a:lnSpc>
            </a:pPr>
            <a:r>
              <a:rPr lang="en-US" sz="1807" spc="46" dirty="0">
                <a:solidFill>
                  <a:srgbClr val="211A52"/>
                </a:solidFill>
                <a:latin typeface="Barlow Medium Bold"/>
              </a:rPr>
              <a:t>Data, </a:t>
            </a:r>
            <a:r>
              <a:rPr lang="en-US" sz="1807" spc="46" dirty="0">
                <a:solidFill>
                  <a:srgbClr val="F4652F"/>
                </a:solidFill>
                <a:latin typeface="Barlow Medium Bold"/>
              </a:rPr>
              <a:t>K</a:t>
            </a:r>
            <a:r>
              <a:rPr lang="en-US" sz="1807" spc="46" dirty="0">
                <a:solidFill>
                  <a:srgbClr val="211A52"/>
                </a:solidFill>
                <a:latin typeface="Barlow Medium Bold"/>
              </a:rPr>
              <a:t>nowledge &amp; Web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2591" y="2163749"/>
            <a:ext cx="2434993" cy="286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531"/>
              </a:lnSpc>
            </a:pPr>
            <a:r>
              <a:rPr lang="en-US" sz="1807" dirty="0">
                <a:solidFill>
                  <a:srgbClr val="F46530"/>
                </a:solidFill>
                <a:latin typeface="Barlow Medium Bold"/>
              </a:rPr>
              <a:t>ENGINEERING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200091">
            <a:off x="1426238" y="2198477"/>
            <a:ext cx="248883" cy="2510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l="26783" t="8571" r="29360" b="31948"/>
          <a:stretch>
            <a:fillRect/>
          </a:stretch>
        </p:blipFill>
        <p:spPr>
          <a:xfrm>
            <a:off x="453596" y="2539740"/>
            <a:ext cx="415085" cy="33239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05041" y="2539734"/>
            <a:ext cx="2457095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1"/>
              </a:lnSpc>
            </a:pPr>
            <a:r>
              <a:rPr lang="en-US" sz="1807" dirty="0">
                <a:solidFill>
                  <a:srgbClr val="211A52"/>
                </a:solidFill>
                <a:latin typeface="Barlow Medium Bold"/>
              </a:rPr>
              <a:t>AALBORG UNIVERSITET</a:t>
            </a:r>
          </a:p>
        </p:txBody>
      </p:sp>
      <p:sp>
        <p:nvSpPr>
          <p:cNvPr id="9" name="AutoShape 9"/>
          <p:cNvSpPr/>
          <p:nvPr/>
        </p:nvSpPr>
        <p:spPr>
          <a:xfrm>
            <a:off x="520117" y="2532161"/>
            <a:ext cx="2871792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520117" y="2871812"/>
            <a:ext cx="2871792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Barlow Bold</vt:lpstr>
      <vt:lpstr>Arial</vt:lpstr>
      <vt:lpstr>Barlow Medium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DKW-Logo</dc:title>
  <cp:lastModifiedBy>Kashif Rabbani</cp:lastModifiedBy>
  <cp:revision>6</cp:revision>
  <dcterms:created xsi:type="dcterms:W3CDTF">2006-08-16T00:00:00Z</dcterms:created>
  <dcterms:modified xsi:type="dcterms:W3CDTF">2022-12-22T07:42:50Z</dcterms:modified>
  <dc:identifier>DAE75nXk6xA</dc:identifier>
</cp:coreProperties>
</file>