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3840163" cy="3657600"/>
  <p:notesSz cx="6858000" cy="9144000"/>
  <p:embeddedFontLst>
    <p:embeddedFont>
      <p:font typeface="Barlow Bold" pitchFamily="2" charset="77"/>
      <p:regular r:id="rId6"/>
      <p:bold r:id="rId7"/>
    </p:embeddedFont>
    <p:embeddedFont>
      <p:font typeface="Barlow Medium Bold" pitchFamily="2" charset="7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078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157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236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314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393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471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54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62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3" autoAdjust="0"/>
    <p:restoredTop sz="94647" autoAdjust="0"/>
  </p:normalViewPr>
  <p:slideViewPr>
    <p:cSldViewPr>
      <p:cViewPr varScale="1">
        <p:scale>
          <a:sx n="382" d="100"/>
          <a:sy n="382" d="100"/>
        </p:scale>
        <p:origin x="4776" y="168"/>
      </p:cViewPr>
      <p:guideLst>
        <p:guide orient="horz" pos="1658"/>
        <p:guide pos="2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88" y="1636173"/>
            <a:ext cx="6267146" cy="11289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969" y="2984603"/>
            <a:ext cx="5161180" cy="1345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5513" y="210925"/>
            <a:ext cx="1658950" cy="4493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661" y="210925"/>
            <a:ext cx="4853967" cy="4493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8" y="3384503"/>
            <a:ext cx="6267146" cy="1046074"/>
          </a:xfrm>
        </p:spPr>
        <p:txBody>
          <a:bodyPr anchor="t"/>
          <a:lstStyle>
            <a:lvl1pPr algn="l">
              <a:defRPr sz="30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8" y="2232361"/>
            <a:ext cx="6267146" cy="1152144"/>
          </a:xfrm>
        </p:spPr>
        <p:txBody>
          <a:bodyPr anchor="b"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351150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702299" indent="0">
              <a:buNone/>
              <a:defRPr sz="1229">
                <a:solidFill>
                  <a:schemeClr val="tx1">
                    <a:tint val="75000"/>
                  </a:schemeClr>
                </a:solidFill>
              </a:defRPr>
            </a:lvl3pPr>
            <a:lvl4pPr marL="105344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04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75574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0689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45804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80919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60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003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4" y="1178971"/>
            <a:ext cx="3257739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4" y="1670305"/>
            <a:ext cx="3257739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5445" y="1178971"/>
            <a:ext cx="3259018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5445" y="1670305"/>
            <a:ext cx="3259018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0" y="209702"/>
            <a:ext cx="2425703" cy="8924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684" y="209707"/>
            <a:ext cx="4121775" cy="4495190"/>
          </a:xfrm>
        </p:spPr>
        <p:txBody>
          <a:bodyPr/>
          <a:lstStyle>
            <a:lvl1pPr>
              <a:defRPr sz="2458"/>
            </a:lvl1pPr>
            <a:lvl2pPr>
              <a:defRPr sz="2150"/>
            </a:lvl2pPr>
            <a:lvl3pPr>
              <a:defRPr sz="1844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60" y="1102160"/>
            <a:ext cx="2425703" cy="36027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86" y="3686863"/>
            <a:ext cx="4423868" cy="4352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5186" y="470617"/>
            <a:ext cx="4423868" cy="3160166"/>
          </a:xfrm>
        </p:spPr>
        <p:txBody>
          <a:bodyPr/>
          <a:lstStyle>
            <a:lvl1pPr marL="0" indent="0">
              <a:buNone/>
              <a:defRPr sz="2458"/>
            </a:lvl1pPr>
            <a:lvl2pPr marL="351150" indent="0">
              <a:buNone/>
              <a:defRPr sz="2150"/>
            </a:lvl2pPr>
            <a:lvl3pPr marL="702299" indent="0">
              <a:buNone/>
              <a:defRPr sz="1844"/>
            </a:lvl3pPr>
            <a:lvl4pPr marL="1053449" indent="0">
              <a:buNone/>
              <a:defRPr sz="1536"/>
            </a:lvl4pPr>
            <a:lvl5pPr marL="1404598" indent="0">
              <a:buNone/>
              <a:defRPr sz="1536"/>
            </a:lvl5pPr>
            <a:lvl6pPr marL="1755747" indent="0">
              <a:buNone/>
              <a:defRPr sz="1536"/>
            </a:lvl6pPr>
            <a:lvl7pPr marL="2106897" indent="0">
              <a:buNone/>
              <a:defRPr sz="1536"/>
            </a:lvl7pPr>
            <a:lvl8pPr marL="2458046" indent="0">
              <a:buNone/>
              <a:defRPr sz="1536"/>
            </a:lvl8pPr>
            <a:lvl9pPr marL="2809196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186" y="4122118"/>
            <a:ext cx="4423868" cy="6181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60" y="210926"/>
            <a:ext cx="6635802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0" y="1228957"/>
            <a:ext cx="6635802" cy="347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61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152" y="4881678"/>
            <a:ext cx="2334819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4069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299" rtl="0" eaLnBrk="1" latinLnBrk="0" hangingPunct="1">
        <a:spcBef>
          <a:spcPct val="0"/>
        </a:spcBef>
        <a:buNone/>
        <a:defRPr sz="3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363" indent="-263363" algn="l" defTabSz="702299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1pPr>
      <a:lvl2pPr marL="570618" indent="-219468" algn="l" defTabSz="702299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877874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3pPr>
      <a:lvl4pPr marL="1229023" indent="-175575" algn="l" defTabSz="702299" rtl="0" eaLnBrk="1" latinLnBrk="0" hangingPunct="1">
        <a:spcBef>
          <a:spcPct val="20000"/>
        </a:spcBef>
        <a:buFont typeface="Arial" pitchFamily="34" charset="0"/>
        <a:buChar char="–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80172" indent="-175575" algn="l" defTabSz="702299" rtl="0" eaLnBrk="1" latinLnBrk="0" hangingPunct="1">
        <a:spcBef>
          <a:spcPct val="20000"/>
        </a:spcBef>
        <a:buFont typeface="Arial" pitchFamily="34" charset="0"/>
        <a:buChar char="»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31322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2824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63362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29847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15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29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44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598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74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89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804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919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CBFA5E-BF6D-C100-10B4-141B415C08EE}"/>
              </a:ext>
            </a:extLst>
          </p:cNvPr>
          <p:cNvGrpSpPr/>
          <p:nvPr/>
        </p:nvGrpSpPr>
        <p:grpSpPr>
          <a:xfrm>
            <a:off x="451431" y="689405"/>
            <a:ext cx="2940478" cy="2182734"/>
            <a:chOff x="451431" y="689405"/>
            <a:chExt cx="2940478" cy="2182734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064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l="26783" t="8571" r="29360" b="31948"/>
            <a:stretch>
              <a:fillRect/>
            </a:stretch>
          </p:blipFill>
          <p:spPr>
            <a:xfrm>
              <a:off x="453596" y="2539740"/>
              <a:ext cx="415085" cy="332399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rgbClr val="211A52"/>
                  </a:solidFill>
                  <a:latin typeface="Barlow Medium Bold"/>
                </a:rPr>
                <a:t>AALBORG UNIVERSITET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E27DBB-2E4C-6424-75E9-45830964C94F}"/>
              </a:ext>
            </a:extLst>
          </p:cNvPr>
          <p:cNvGrpSpPr/>
          <p:nvPr/>
        </p:nvGrpSpPr>
        <p:grpSpPr>
          <a:xfrm>
            <a:off x="451431" y="689405"/>
            <a:ext cx="2940478" cy="2182734"/>
            <a:chOff x="451431" y="689405"/>
            <a:chExt cx="2940478" cy="2182734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064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l="26783" t="8571" r="29360" b="31948"/>
            <a:stretch>
              <a:fillRect/>
            </a:stretch>
          </p:blipFill>
          <p:spPr>
            <a:xfrm>
              <a:off x="453596" y="2539740"/>
              <a:ext cx="415085" cy="332399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rgbClr val="211A52"/>
                  </a:solidFill>
                  <a:latin typeface="Barlow Medium Bold"/>
                </a:rPr>
                <a:t>AALBORG UNIVERSITY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39460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254BD5-635E-EBAD-5803-35EA1CEDFD87}"/>
              </a:ext>
            </a:extLst>
          </p:cNvPr>
          <p:cNvGrpSpPr/>
          <p:nvPr/>
        </p:nvGrpSpPr>
        <p:grpSpPr>
          <a:xfrm>
            <a:off x="451431" y="689405"/>
            <a:ext cx="2940478" cy="2206195"/>
            <a:chOff x="451431" y="689405"/>
            <a:chExt cx="2940478" cy="220619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064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chemeClr val="bg1"/>
                  </a:solidFill>
                  <a:latin typeface="Barlow Medium Bold"/>
                </a:rPr>
                <a:t>AALBORG UNIVERSITET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97CAD9-D709-B46C-19A7-FBCA6B1AA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63"/>
            <a:stretch/>
          </p:blipFill>
          <p:spPr bwMode="auto">
            <a:xfrm>
              <a:off x="491590" y="2563522"/>
              <a:ext cx="426302" cy="3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939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2AF277-D16C-A43C-0B08-126016FC1143}"/>
              </a:ext>
            </a:extLst>
          </p:cNvPr>
          <p:cNvGrpSpPr/>
          <p:nvPr/>
        </p:nvGrpSpPr>
        <p:grpSpPr>
          <a:xfrm>
            <a:off x="451431" y="689405"/>
            <a:ext cx="2940478" cy="2206195"/>
            <a:chOff x="451431" y="689405"/>
            <a:chExt cx="2940478" cy="220619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826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chemeClr val="bg1"/>
                  </a:solidFill>
                  <a:latin typeface="Barlow Medium Bold"/>
                </a:rPr>
                <a:t>AALBORG UNIVERSITY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97CAD9-D709-B46C-19A7-FBCA6B1AA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63"/>
            <a:stretch/>
          </p:blipFill>
          <p:spPr bwMode="auto">
            <a:xfrm>
              <a:off x="491590" y="2563522"/>
              <a:ext cx="426302" cy="3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30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Barlow Medium Bold</vt:lpstr>
      <vt:lpstr>Arial</vt:lpstr>
      <vt:lpstr>Barlow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DKW-Logo</dc:title>
  <cp:lastModifiedBy>Kashif Rabbani</cp:lastModifiedBy>
  <cp:revision>11</cp:revision>
  <dcterms:created xsi:type="dcterms:W3CDTF">2006-08-16T00:00:00Z</dcterms:created>
  <dcterms:modified xsi:type="dcterms:W3CDTF">2023-11-07T08:34:36Z</dcterms:modified>
  <dc:identifier>DAE75nXk6xA</dc:identifier>
</cp:coreProperties>
</file>