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7324-6977-4C4A-9D25-EF22F069E1D6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6E6-053F-4C1C-A94E-1D58C1EC6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36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7324-6977-4C4A-9D25-EF22F069E1D6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6E6-053F-4C1C-A94E-1D58C1EC6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86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7324-6977-4C4A-9D25-EF22F069E1D6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6E6-053F-4C1C-A94E-1D58C1EC6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06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7324-6977-4C4A-9D25-EF22F069E1D6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6E6-053F-4C1C-A94E-1D58C1EC6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61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7324-6977-4C4A-9D25-EF22F069E1D6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6E6-053F-4C1C-A94E-1D58C1EC6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7324-6977-4C4A-9D25-EF22F069E1D6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6E6-053F-4C1C-A94E-1D58C1EC6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8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7324-6977-4C4A-9D25-EF22F069E1D6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6E6-053F-4C1C-A94E-1D58C1EC6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9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7324-6977-4C4A-9D25-EF22F069E1D6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6E6-053F-4C1C-A94E-1D58C1EC6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62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7324-6977-4C4A-9D25-EF22F069E1D6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6E6-053F-4C1C-A94E-1D58C1EC6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2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7324-6977-4C4A-9D25-EF22F069E1D6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6E6-053F-4C1C-A94E-1D58C1EC6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75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7324-6977-4C4A-9D25-EF22F069E1D6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16E6-053F-4C1C-A94E-1D58C1EC6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87324-6977-4C4A-9D25-EF22F069E1D6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F16E6-053F-4C1C-A94E-1D58C1EC6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98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84C03F63-4704-475C-9A42-88A069C54F43}"/>
              </a:ext>
            </a:extLst>
          </p:cNvPr>
          <p:cNvGrpSpPr/>
          <p:nvPr/>
        </p:nvGrpSpPr>
        <p:grpSpPr>
          <a:xfrm>
            <a:off x="381000" y="368300"/>
            <a:ext cx="1714500" cy="2507133"/>
            <a:chOff x="381000" y="368300"/>
            <a:chExt cx="2527300" cy="36957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3A7CFBE-FC14-4F00-A4F8-0C6781B9EDCC}"/>
                </a:ext>
              </a:extLst>
            </p:cNvPr>
            <p:cNvSpPr/>
            <p:nvPr/>
          </p:nvSpPr>
          <p:spPr>
            <a:xfrm>
              <a:off x="381000" y="368300"/>
              <a:ext cx="2527300" cy="3695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둘기마요_고딕" pitchFamily="2" charset="-127"/>
                <a:ea typeface="둘기마요_고딕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BD26E20-88D5-44AF-9E17-2783A370AA78}"/>
                </a:ext>
              </a:extLst>
            </p:cNvPr>
            <p:cNvSpPr/>
            <p:nvPr/>
          </p:nvSpPr>
          <p:spPr>
            <a:xfrm>
              <a:off x="635000" y="571500"/>
              <a:ext cx="1968500" cy="1282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아무 이미지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75D3037-3CC2-45C8-9096-FD64FC11B4DD}"/>
                </a:ext>
              </a:extLst>
            </p:cNvPr>
            <p:cNvSpPr/>
            <p:nvPr/>
          </p:nvSpPr>
          <p:spPr>
            <a:xfrm>
              <a:off x="635000" y="2095500"/>
              <a:ext cx="1968500" cy="5207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우리 동네 병원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9704609-DD10-4C6A-BE2C-7ABC85220709}"/>
                </a:ext>
              </a:extLst>
            </p:cNvPr>
            <p:cNvSpPr/>
            <p:nvPr/>
          </p:nvSpPr>
          <p:spPr>
            <a:xfrm>
              <a:off x="635000" y="2727325"/>
              <a:ext cx="1968500" cy="5207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지역검색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C034C7D-37F4-4DCA-A273-81896219CC61}"/>
                </a:ext>
              </a:extLst>
            </p:cNvPr>
            <p:cNvSpPr/>
            <p:nvPr/>
          </p:nvSpPr>
          <p:spPr>
            <a:xfrm>
              <a:off x="635001" y="3359149"/>
              <a:ext cx="1968500" cy="5207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병원 메모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81EACC8-F7C8-482D-8C72-ECFD92621D2C}"/>
              </a:ext>
            </a:extLst>
          </p:cNvPr>
          <p:cNvGrpSpPr/>
          <p:nvPr/>
        </p:nvGrpSpPr>
        <p:grpSpPr>
          <a:xfrm>
            <a:off x="2571750" y="368300"/>
            <a:ext cx="1714500" cy="2507133"/>
            <a:chOff x="3949700" y="368300"/>
            <a:chExt cx="2527300" cy="36957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7CB4C4-EDCB-48BC-8159-BDCD801CB94B}"/>
                </a:ext>
              </a:extLst>
            </p:cNvPr>
            <p:cNvSpPr/>
            <p:nvPr/>
          </p:nvSpPr>
          <p:spPr>
            <a:xfrm>
              <a:off x="3949700" y="368300"/>
              <a:ext cx="2527300" cy="3695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둘기마요_고딕" pitchFamily="2" charset="-127"/>
                <a:ea typeface="둘기마요_고딕" pitchFamily="2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79B1E8B-3AF7-48BE-B985-A4D3882E09CC}"/>
                </a:ext>
              </a:extLst>
            </p:cNvPr>
            <p:cNvSpPr/>
            <p:nvPr/>
          </p:nvSpPr>
          <p:spPr>
            <a:xfrm>
              <a:off x="4203700" y="3359150"/>
              <a:ext cx="1968500" cy="5207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홈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BBF3A48-4247-4159-A837-AF238E31BC57}"/>
                </a:ext>
              </a:extLst>
            </p:cNvPr>
            <p:cNvSpPr/>
            <p:nvPr/>
          </p:nvSpPr>
          <p:spPr>
            <a:xfrm>
              <a:off x="4203700" y="571499"/>
              <a:ext cx="1968500" cy="2676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우리동네 병원들 출력</a:t>
              </a:r>
              <a:endParaRPr lang="en-US" altLang="ko-KR" sz="900" dirty="0">
                <a:solidFill>
                  <a:schemeClr val="tx1"/>
                </a:solidFill>
                <a:latin typeface="둘기마요_고딕" pitchFamily="2" charset="-127"/>
                <a:ea typeface="둘기마요_고딕" pitchFamily="2" charset="-127"/>
              </a:endParaRPr>
            </a:p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병원명</a:t>
              </a:r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 </a:t>
              </a:r>
              <a:r>
                <a:rPr lang="en-US" altLang="ko-KR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+ </a:t>
              </a:r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카테고리</a:t>
              </a:r>
              <a:endParaRPr lang="en-US" altLang="ko-KR" sz="900" dirty="0">
                <a:solidFill>
                  <a:schemeClr val="tx1"/>
                </a:solidFill>
                <a:latin typeface="둘기마요_고딕" pitchFamily="2" charset="-127"/>
                <a:ea typeface="둘기마요_고딕" pitchFamily="2" charset="-127"/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외과</a:t>
              </a:r>
              <a:r>
                <a:rPr lang="en-US" altLang="ko-KR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내과</a:t>
              </a:r>
              <a:r>
                <a:rPr lang="en-US" altLang="ko-KR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동물병원</a:t>
              </a:r>
              <a:r>
                <a:rPr lang="en-US" altLang="ko-KR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등</a:t>
              </a:r>
              <a:r>
                <a:rPr lang="en-US" altLang="ko-KR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)</a:t>
              </a:r>
              <a:endParaRPr lang="ko-KR" altLang="en-US" sz="900" dirty="0">
                <a:solidFill>
                  <a:schemeClr val="tx1"/>
                </a:solidFill>
                <a:latin typeface="둘기마요_고딕" pitchFamily="2" charset="-127"/>
                <a:ea typeface="둘기마요_고딕" pitchFamily="2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F8139D5-AF91-43F5-9B86-7B96D138FA56}"/>
              </a:ext>
            </a:extLst>
          </p:cNvPr>
          <p:cNvGrpSpPr/>
          <p:nvPr/>
        </p:nvGrpSpPr>
        <p:grpSpPr>
          <a:xfrm>
            <a:off x="4728037" y="1968643"/>
            <a:ext cx="1714500" cy="2507133"/>
            <a:chOff x="4762500" y="368299"/>
            <a:chExt cx="1714500" cy="2507133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DB7AACF-B5E4-45FA-B53C-AF4D3AFF781C}"/>
                </a:ext>
              </a:extLst>
            </p:cNvPr>
            <p:cNvGrpSpPr/>
            <p:nvPr/>
          </p:nvGrpSpPr>
          <p:grpSpPr>
            <a:xfrm>
              <a:off x="4762500" y="368299"/>
              <a:ext cx="1714500" cy="2507133"/>
              <a:chOff x="381000" y="368300"/>
              <a:chExt cx="2527300" cy="36957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1E6D7EE-48A4-4176-953F-D47708C92346}"/>
                  </a:ext>
                </a:extLst>
              </p:cNvPr>
              <p:cNvSpPr/>
              <p:nvPr/>
            </p:nvSpPr>
            <p:spPr>
              <a:xfrm>
                <a:off x="381000" y="368300"/>
                <a:ext cx="2527300" cy="36957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latin typeface="둘기마요_고딕" pitchFamily="2" charset="-127"/>
                  <a:ea typeface="둘기마요_고딕" pitchFamily="2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B839723-F56E-44F9-BCEE-8A41E517440E}"/>
                  </a:ext>
                </a:extLst>
              </p:cNvPr>
              <p:cNvSpPr/>
              <p:nvPr/>
            </p:nvSpPr>
            <p:spPr>
              <a:xfrm>
                <a:off x="635000" y="571500"/>
                <a:ext cx="1968500" cy="12827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둘기마요_고딕" pitchFamily="2" charset="-127"/>
                    <a:ea typeface="둘기마요_고딕" pitchFamily="2" charset="-127"/>
                  </a:rPr>
                  <a:t>지도</a:t>
                </a:r>
                <a:endParaRPr lang="en-US" altLang="ko-KR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endParaRPr>
              </a:p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둘기마요_고딕" pitchFamily="2" charset="-127"/>
                    <a:ea typeface="둘기마요_고딕" pitchFamily="2" charset="-127"/>
                  </a:rPr>
                  <a:t>병원 위치 표시</a:t>
                </a: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96D9BFC4-F74E-47CA-B4A7-BD7547E50A98}"/>
                  </a:ext>
                </a:extLst>
              </p:cNvPr>
              <p:cNvSpPr/>
              <p:nvPr/>
            </p:nvSpPr>
            <p:spPr>
              <a:xfrm>
                <a:off x="1813389" y="3359149"/>
                <a:ext cx="840911" cy="5207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둘기마요_고딕" pitchFamily="2" charset="-127"/>
                    <a:ea typeface="둘기마요_고딕" pitchFamily="2" charset="-127"/>
                  </a:rPr>
                  <a:t>메모</a:t>
                </a: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EEF2EB51-2A9A-401E-8158-7DA792831203}"/>
                  </a:ext>
                </a:extLst>
              </p:cNvPr>
              <p:cNvSpPr/>
              <p:nvPr/>
            </p:nvSpPr>
            <p:spPr>
              <a:xfrm>
                <a:off x="635002" y="3359149"/>
                <a:ext cx="667060" cy="5207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둘기마요_고딕" pitchFamily="2" charset="-127"/>
                    <a:ea typeface="둘기마요_고딕" pitchFamily="2" charset="-127"/>
                  </a:rPr>
                  <a:t>홈</a:t>
                </a: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012BD49-B8E4-4C9C-B783-32B014348371}"/>
                </a:ext>
              </a:extLst>
            </p:cNvPr>
            <p:cNvSpPr/>
            <p:nvPr/>
          </p:nvSpPr>
          <p:spPr>
            <a:xfrm>
              <a:off x="4934812" y="1414015"/>
              <a:ext cx="1335415" cy="9078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병원 정보 출력</a:t>
              </a:r>
              <a:endParaRPr lang="en-US" altLang="ko-KR" sz="900" dirty="0">
                <a:solidFill>
                  <a:schemeClr val="tx1"/>
                </a:solidFill>
                <a:latin typeface="둘기마요_고딕" pitchFamily="2" charset="-127"/>
                <a:ea typeface="둘기마요_고딕" pitchFamily="2" charset="-127"/>
              </a:endParaRPr>
            </a:p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병원명</a:t>
              </a:r>
              <a:endParaRPr lang="en-US" altLang="ko-KR" sz="900" dirty="0">
                <a:solidFill>
                  <a:schemeClr val="tx1"/>
                </a:solidFill>
                <a:latin typeface="둘기마요_고딕" pitchFamily="2" charset="-127"/>
                <a:ea typeface="둘기마요_고딕" pitchFamily="2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주소</a:t>
              </a:r>
              <a:endParaRPr lang="en-US" altLang="ko-KR" sz="900" dirty="0">
                <a:solidFill>
                  <a:schemeClr val="tx1"/>
                </a:solidFill>
                <a:latin typeface="둘기마요_고딕" pitchFamily="2" charset="-127"/>
                <a:ea typeface="둘기마요_고딕" pitchFamily="2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카테고리 </a:t>
              </a:r>
              <a:r>
                <a:rPr lang="en-US" altLang="ko-KR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+ </a:t>
              </a:r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상세</a:t>
              </a:r>
              <a:endParaRPr lang="en-US" altLang="ko-KR" sz="900" dirty="0">
                <a:solidFill>
                  <a:schemeClr val="tx1"/>
                </a:solidFill>
                <a:latin typeface="둘기마요_고딕" pitchFamily="2" charset="-127"/>
                <a:ea typeface="둘기마요_고딕" pitchFamily="2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진료시간</a:t>
              </a:r>
              <a:r>
                <a:rPr lang="en-US" altLang="ko-KR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전화번호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1B769F7-30EA-4E9B-A1E9-540EB5FC68CD}"/>
              </a:ext>
            </a:extLst>
          </p:cNvPr>
          <p:cNvGrpSpPr/>
          <p:nvPr/>
        </p:nvGrpSpPr>
        <p:grpSpPr>
          <a:xfrm>
            <a:off x="4728037" y="5126251"/>
            <a:ext cx="1714500" cy="2507133"/>
            <a:chOff x="381000" y="3058004"/>
            <a:chExt cx="1714500" cy="2507133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2FA60D3-E41D-4535-8607-F6EECD2F6F1B}"/>
                </a:ext>
              </a:extLst>
            </p:cNvPr>
            <p:cNvGrpSpPr/>
            <p:nvPr/>
          </p:nvGrpSpPr>
          <p:grpSpPr>
            <a:xfrm>
              <a:off x="381000" y="3058004"/>
              <a:ext cx="1714500" cy="2507133"/>
              <a:chOff x="381000" y="368300"/>
              <a:chExt cx="2527300" cy="36957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DBAE7BB-DA1E-4C58-9B90-798BE22E0E9E}"/>
                  </a:ext>
                </a:extLst>
              </p:cNvPr>
              <p:cNvSpPr/>
              <p:nvPr/>
            </p:nvSpPr>
            <p:spPr>
              <a:xfrm>
                <a:off x="381000" y="368300"/>
                <a:ext cx="2527300" cy="36957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latin typeface="둘기마요_고딕" pitchFamily="2" charset="-127"/>
                  <a:ea typeface="둘기마요_고딕" pitchFamily="2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AFB94D6-0656-4AB9-889A-88DCBB955A2D}"/>
                  </a:ext>
                </a:extLst>
              </p:cNvPr>
              <p:cNvSpPr/>
              <p:nvPr/>
            </p:nvSpPr>
            <p:spPr>
              <a:xfrm>
                <a:off x="635001" y="571500"/>
                <a:ext cx="1968501" cy="3079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둘기마요_고딕" pitchFamily="2" charset="-127"/>
                    <a:ea typeface="둘기마요_고딕" pitchFamily="2" charset="-127"/>
                  </a:rPr>
                  <a:t>병원 명 표시</a:t>
                </a:r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0DAF4DD8-4809-4EF7-BF53-8AAB1456B3A0}"/>
                  </a:ext>
                </a:extLst>
              </p:cNvPr>
              <p:cNvSpPr/>
              <p:nvPr/>
            </p:nvSpPr>
            <p:spPr>
              <a:xfrm>
                <a:off x="635002" y="3359149"/>
                <a:ext cx="667060" cy="5207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둘기마요_고딕" pitchFamily="2" charset="-127"/>
                    <a:ea typeface="둘기마요_고딕" pitchFamily="2" charset="-127"/>
                  </a:rPr>
                  <a:t>홈</a:t>
                </a:r>
              </a:p>
            </p:txBody>
          </p:sp>
        </p:grp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35E9107-D787-442F-82DD-31E4B14B814F}"/>
                </a:ext>
              </a:extLst>
            </p:cNvPr>
            <p:cNvSpPr/>
            <p:nvPr/>
          </p:nvSpPr>
          <p:spPr>
            <a:xfrm>
              <a:off x="1098142" y="5086973"/>
              <a:ext cx="361519" cy="35323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저장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FB13337-5708-4AC1-BE48-643C3F232BB7}"/>
                </a:ext>
              </a:extLst>
            </p:cNvPr>
            <p:cNvSpPr/>
            <p:nvPr/>
          </p:nvSpPr>
          <p:spPr>
            <a:xfrm>
              <a:off x="1551962" y="5086972"/>
              <a:ext cx="361519" cy="35323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취소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E35157-A5EE-4666-B141-7308A493F1D9}"/>
                </a:ext>
              </a:extLst>
            </p:cNvPr>
            <p:cNvSpPr/>
            <p:nvPr/>
          </p:nvSpPr>
          <p:spPr>
            <a:xfrm>
              <a:off x="553311" y="3459480"/>
              <a:ext cx="1335415" cy="1589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내가 쓰는 메모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6DD6B81-7780-4C0A-B8BE-1B5096D47C7D}"/>
              </a:ext>
            </a:extLst>
          </p:cNvPr>
          <p:cNvGrpSpPr/>
          <p:nvPr/>
        </p:nvGrpSpPr>
        <p:grpSpPr>
          <a:xfrm>
            <a:off x="381000" y="3058003"/>
            <a:ext cx="1714500" cy="2507133"/>
            <a:chOff x="2571750" y="3058004"/>
            <a:chExt cx="1714500" cy="2507133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C063737-595D-4966-BBFC-1D6CBB342274}"/>
                </a:ext>
              </a:extLst>
            </p:cNvPr>
            <p:cNvGrpSpPr/>
            <p:nvPr/>
          </p:nvGrpSpPr>
          <p:grpSpPr>
            <a:xfrm>
              <a:off x="2571750" y="3058004"/>
              <a:ext cx="1714500" cy="2507133"/>
              <a:chOff x="3949700" y="368300"/>
              <a:chExt cx="2527300" cy="36957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F995B04-5DAB-4D86-8CA1-5F70EA3A76CA}"/>
                  </a:ext>
                </a:extLst>
              </p:cNvPr>
              <p:cNvSpPr/>
              <p:nvPr/>
            </p:nvSpPr>
            <p:spPr>
              <a:xfrm>
                <a:off x="3949700" y="368300"/>
                <a:ext cx="2527300" cy="36957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latin typeface="둘기마요_고딕" pitchFamily="2" charset="-127"/>
                  <a:ea typeface="둘기마요_고딕" pitchFamily="2" charset="-127"/>
                </a:endParaRP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44F84A-EA18-4119-B3E8-3D66980AF8C4}"/>
                  </a:ext>
                </a:extLst>
              </p:cNvPr>
              <p:cNvSpPr/>
              <p:nvPr/>
            </p:nvSpPr>
            <p:spPr>
              <a:xfrm>
                <a:off x="4203700" y="3359150"/>
                <a:ext cx="1968500" cy="5207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둘기마요_고딕" pitchFamily="2" charset="-127"/>
                    <a:ea typeface="둘기마요_고딕" pitchFamily="2" charset="-127"/>
                  </a:rPr>
                  <a:t>홈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1547E26-2405-4375-9588-28C30BFE47AA}"/>
                  </a:ext>
                </a:extLst>
              </p:cNvPr>
              <p:cNvSpPr/>
              <p:nvPr/>
            </p:nvSpPr>
            <p:spPr>
              <a:xfrm>
                <a:off x="4203702" y="571500"/>
                <a:ext cx="1155670" cy="3886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둘기마요_고딕" pitchFamily="2" charset="-127"/>
                    <a:ea typeface="둘기마요_고딕" pitchFamily="2" charset="-127"/>
                  </a:rPr>
                  <a:t>지역 검색</a:t>
                </a:r>
              </a:p>
            </p:txBody>
          </p:sp>
        </p:grp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33518C6B-3237-45DE-87AD-1E8674FF617C}"/>
                </a:ext>
              </a:extLst>
            </p:cNvPr>
            <p:cNvSpPr/>
            <p:nvPr/>
          </p:nvSpPr>
          <p:spPr>
            <a:xfrm>
              <a:off x="3626949" y="3195853"/>
              <a:ext cx="452528" cy="26362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검색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195C75A-767A-4498-B1E9-E72670EF20AD}"/>
              </a:ext>
            </a:extLst>
          </p:cNvPr>
          <p:cNvGrpSpPr/>
          <p:nvPr/>
        </p:nvGrpSpPr>
        <p:grpSpPr>
          <a:xfrm>
            <a:off x="2571750" y="3039836"/>
            <a:ext cx="1714500" cy="2507133"/>
            <a:chOff x="3949700" y="368300"/>
            <a:chExt cx="2527300" cy="369570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B915BE8-EB55-4DF8-89CC-40BF61C919AA}"/>
                </a:ext>
              </a:extLst>
            </p:cNvPr>
            <p:cNvSpPr/>
            <p:nvPr/>
          </p:nvSpPr>
          <p:spPr>
            <a:xfrm>
              <a:off x="3949700" y="368300"/>
              <a:ext cx="2527300" cy="3695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둘기마요_고딕" pitchFamily="2" charset="-127"/>
                <a:ea typeface="둘기마요_고딕" pitchFamily="2" charset="-127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26B45556-ED04-4AED-A6EA-EFF8F5B3D5C7}"/>
                </a:ext>
              </a:extLst>
            </p:cNvPr>
            <p:cNvSpPr/>
            <p:nvPr/>
          </p:nvSpPr>
          <p:spPr>
            <a:xfrm>
              <a:off x="4203700" y="3359150"/>
              <a:ext cx="1968500" cy="5207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홈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B72C547-4609-4471-A0BD-DB34C68539BD}"/>
                </a:ext>
              </a:extLst>
            </p:cNvPr>
            <p:cNvSpPr/>
            <p:nvPr/>
          </p:nvSpPr>
          <p:spPr>
            <a:xfrm>
              <a:off x="4203700" y="571499"/>
              <a:ext cx="1968500" cy="2676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검색 해당 병원들 출력</a:t>
              </a:r>
              <a:endParaRPr lang="en-US" altLang="ko-KR" sz="900" dirty="0">
                <a:solidFill>
                  <a:schemeClr val="tx1"/>
                </a:solidFill>
                <a:latin typeface="둘기마요_고딕" pitchFamily="2" charset="-127"/>
                <a:ea typeface="둘기마요_고딕" pitchFamily="2" charset="-127"/>
              </a:endParaRPr>
            </a:p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병원명</a:t>
              </a:r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 </a:t>
              </a:r>
              <a:r>
                <a:rPr lang="en-US" altLang="ko-KR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+ </a:t>
              </a:r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카테고리</a:t>
              </a:r>
              <a:endParaRPr lang="en-US" altLang="ko-KR" sz="900" dirty="0">
                <a:solidFill>
                  <a:schemeClr val="tx1"/>
                </a:solidFill>
                <a:latin typeface="둘기마요_고딕" pitchFamily="2" charset="-127"/>
                <a:ea typeface="둘기마요_고딕" pitchFamily="2" charset="-127"/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외과</a:t>
              </a:r>
              <a:r>
                <a:rPr lang="en-US" altLang="ko-KR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내과</a:t>
              </a:r>
              <a:r>
                <a:rPr lang="en-US" altLang="ko-KR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동물병원</a:t>
              </a:r>
              <a:r>
                <a:rPr lang="en-US" altLang="ko-KR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등</a:t>
              </a:r>
              <a:r>
                <a:rPr lang="en-US" altLang="ko-KR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)</a:t>
              </a:r>
              <a:endParaRPr lang="ko-KR" altLang="en-US" sz="900" dirty="0">
                <a:solidFill>
                  <a:schemeClr val="tx1"/>
                </a:solidFill>
                <a:latin typeface="둘기마요_고딕" pitchFamily="2" charset="-127"/>
                <a:ea typeface="둘기마요_고딕" pitchFamily="2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B8CBB94-E923-4261-B0D0-EC59DAECCE7D}"/>
              </a:ext>
            </a:extLst>
          </p:cNvPr>
          <p:cNvGrpSpPr/>
          <p:nvPr/>
        </p:nvGrpSpPr>
        <p:grpSpPr>
          <a:xfrm>
            <a:off x="381000" y="5747708"/>
            <a:ext cx="1714500" cy="2507133"/>
            <a:chOff x="3949700" y="368300"/>
            <a:chExt cx="2527300" cy="369570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94A562E-E189-4B81-B747-079368021756}"/>
                </a:ext>
              </a:extLst>
            </p:cNvPr>
            <p:cNvSpPr/>
            <p:nvPr/>
          </p:nvSpPr>
          <p:spPr>
            <a:xfrm>
              <a:off x="3949700" y="368300"/>
              <a:ext cx="2527300" cy="3695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둘기마요_고딕" pitchFamily="2" charset="-127"/>
                <a:ea typeface="둘기마요_고딕" pitchFamily="2" charset="-127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F8195671-8BE4-4D91-8EE3-678C1766977B}"/>
                </a:ext>
              </a:extLst>
            </p:cNvPr>
            <p:cNvSpPr/>
            <p:nvPr/>
          </p:nvSpPr>
          <p:spPr>
            <a:xfrm>
              <a:off x="4203700" y="3359150"/>
              <a:ext cx="1968500" cy="5207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홈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4687898-23AB-49AC-828B-9A86B7696B1F}"/>
                </a:ext>
              </a:extLst>
            </p:cNvPr>
            <p:cNvSpPr/>
            <p:nvPr/>
          </p:nvSpPr>
          <p:spPr>
            <a:xfrm>
              <a:off x="4203700" y="571499"/>
              <a:ext cx="1968500" cy="2676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병원들 출력</a:t>
              </a:r>
              <a:endParaRPr lang="en-US" altLang="ko-KR" sz="900" dirty="0">
                <a:solidFill>
                  <a:schemeClr val="tx1"/>
                </a:solidFill>
                <a:latin typeface="둘기마요_고딕" pitchFamily="2" charset="-127"/>
                <a:ea typeface="둘기마요_고딕" pitchFamily="2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최근 등록된 순서대로 병원명만 출력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B55CEE6-86A9-4DB7-AC31-28AF1480D438}"/>
              </a:ext>
            </a:extLst>
          </p:cNvPr>
          <p:cNvGrpSpPr/>
          <p:nvPr/>
        </p:nvGrpSpPr>
        <p:grpSpPr>
          <a:xfrm>
            <a:off x="2571750" y="5747707"/>
            <a:ext cx="1714500" cy="2507133"/>
            <a:chOff x="381000" y="3058004"/>
            <a:chExt cx="1714500" cy="250713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EFD43F69-B214-4382-9877-D7EC8CDB9D26}"/>
                </a:ext>
              </a:extLst>
            </p:cNvPr>
            <p:cNvGrpSpPr/>
            <p:nvPr/>
          </p:nvGrpSpPr>
          <p:grpSpPr>
            <a:xfrm>
              <a:off x="381000" y="3058004"/>
              <a:ext cx="1714500" cy="2507133"/>
              <a:chOff x="381000" y="368300"/>
              <a:chExt cx="2527300" cy="3695700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F7CF848F-E54E-44CB-A2A9-67F4F38FA3FD}"/>
                  </a:ext>
                </a:extLst>
              </p:cNvPr>
              <p:cNvSpPr/>
              <p:nvPr/>
            </p:nvSpPr>
            <p:spPr>
              <a:xfrm>
                <a:off x="381000" y="368300"/>
                <a:ext cx="2527300" cy="36957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latin typeface="둘기마요_고딕" pitchFamily="2" charset="-127"/>
                  <a:ea typeface="둘기마요_고딕" pitchFamily="2" charset="-127"/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3801E36-C06E-43BB-80A1-3783E3677C06}"/>
                  </a:ext>
                </a:extLst>
              </p:cNvPr>
              <p:cNvSpPr/>
              <p:nvPr/>
            </p:nvSpPr>
            <p:spPr>
              <a:xfrm>
                <a:off x="635001" y="571500"/>
                <a:ext cx="1968501" cy="3079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둘기마요_고딕" pitchFamily="2" charset="-127"/>
                    <a:ea typeface="둘기마요_고딕" pitchFamily="2" charset="-127"/>
                  </a:rPr>
                  <a:t>병원 명 표시</a:t>
                </a:r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8DA8AB51-CA20-4862-BA51-1F101F0F9F68}"/>
                  </a:ext>
                </a:extLst>
              </p:cNvPr>
              <p:cNvSpPr/>
              <p:nvPr/>
            </p:nvSpPr>
            <p:spPr>
              <a:xfrm>
                <a:off x="635002" y="3359149"/>
                <a:ext cx="667060" cy="5207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둘기마요_고딕" pitchFamily="2" charset="-127"/>
                    <a:ea typeface="둘기마요_고딕" pitchFamily="2" charset="-127"/>
                  </a:rPr>
                  <a:t>홈</a:t>
                </a:r>
              </a:p>
            </p:txBody>
          </p:sp>
        </p:grp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6C00A8AB-A8B7-4C91-9DF0-79AC708D2D82}"/>
                </a:ext>
              </a:extLst>
            </p:cNvPr>
            <p:cNvSpPr/>
            <p:nvPr/>
          </p:nvSpPr>
          <p:spPr>
            <a:xfrm>
              <a:off x="1098142" y="5086973"/>
              <a:ext cx="361519" cy="35323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수정</a:t>
              </a: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2AD3C51A-02EF-4DAD-B32E-3FA95FCFE55E}"/>
                </a:ext>
              </a:extLst>
            </p:cNvPr>
            <p:cNvSpPr/>
            <p:nvPr/>
          </p:nvSpPr>
          <p:spPr>
            <a:xfrm>
              <a:off x="1551962" y="5086972"/>
              <a:ext cx="361519" cy="35323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삭제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952ADC9-530A-47CD-9196-D26383DD06A6}"/>
                </a:ext>
              </a:extLst>
            </p:cNvPr>
            <p:cNvSpPr/>
            <p:nvPr/>
          </p:nvSpPr>
          <p:spPr>
            <a:xfrm>
              <a:off x="553311" y="3459480"/>
              <a:ext cx="1335415" cy="1589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둘기마요_고딕" pitchFamily="2" charset="-127"/>
                  <a:ea typeface="둘기마요_고딕" pitchFamily="2" charset="-127"/>
                </a:rPr>
                <a:t>내가 쓴 메모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88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88</Words>
  <Application>Microsoft Office PowerPoint</Application>
  <PresentationFormat>A4 용지(210x297mm)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둘기마요_고딕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연진 김</dc:creator>
  <cp:lastModifiedBy>연진 김</cp:lastModifiedBy>
  <cp:revision>5</cp:revision>
  <dcterms:created xsi:type="dcterms:W3CDTF">2023-11-12T14:45:18Z</dcterms:created>
  <dcterms:modified xsi:type="dcterms:W3CDTF">2023-11-12T15:33:10Z</dcterms:modified>
</cp:coreProperties>
</file>