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65" r:id="rId4"/>
    <p:sldId id="310" r:id="rId5"/>
    <p:sldId id="303" r:id="rId6"/>
    <p:sldId id="257" r:id="rId7"/>
    <p:sldId id="305" r:id="rId8"/>
    <p:sldId id="307" r:id="rId9"/>
    <p:sldId id="308" r:id="rId10"/>
    <p:sldId id="309" r:id="rId11"/>
    <p:sldId id="273" r:id="rId12"/>
    <p:sldId id="304" r:id="rId13"/>
    <p:sldId id="283" r:id="rId14"/>
    <p:sldId id="306" r:id="rId15"/>
    <p:sldId id="285" r:id="rId16"/>
    <p:sldId id="301" r:id="rId17"/>
    <p:sldId id="302" r:id="rId18"/>
    <p:sldId id="299" r:id="rId19"/>
    <p:sldId id="288" r:id="rId20"/>
    <p:sldId id="258" r:id="rId21"/>
    <p:sldId id="279" r:id="rId22"/>
    <p:sldId id="264" r:id="rId23"/>
    <p:sldId id="300" r:id="rId24"/>
    <p:sldId id="298" r:id="rId25"/>
    <p:sldId id="297" r:id="rId26"/>
    <p:sldId id="266" r:id="rId27"/>
    <p:sldId id="267" r:id="rId28"/>
    <p:sldId id="269" r:id="rId29"/>
    <p:sldId id="268" r:id="rId30"/>
    <p:sldId id="270" r:id="rId31"/>
    <p:sldId id="271" r:id="rId32"/>
    <p:sldId id="272" r:id="rId33"/>
    <p:sldId id="274" r:id="rId34"/>
    <p:sldId id="277" r:id="rId35"/>
    <p:sldId id="286" r:id="rId36"/>
    <p:sldId id="287" r:id="rId37"/>
    <p:sldId id="281" r:id="rId38"/>
    <p:sldId id="282" r:id="rId39"/>
    <p:sldId id="275" r:id="rId40"/>
    <p:sldId id="278" r:id="rId41"/>
    <p:sldId id="280" r:id="rId42"/>
    <p:sldId id="276" r:id="rId43"/>
    <p:sldId id="289" r:id="rId44"/>
    <p:sldId id="290" r:id="rId45"/>
    <p:sldId id="291" r:id="rId46"/>
    <p:sldId id="292" r:id="rId47"/>
    <p:sldId id="293" r:id="rId48"/>
    <p:sldId id="295" r:id="rId49"/>
    <p:sldId id="294" r:id="rId50"/>
    <p:sldId id="296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3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2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9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F59A-B5EB-4F4F-B9AA-2CDD0B340853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115D-7432-438E-871F-32F0C9F6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Archer: </a:t>
            </a:r>
            <a:r>
              <a:rPr lang="ko-KR" altLang="en-US" dirty="0" smtClean="0"/>
              <a:t>활 쏘는 소년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91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(intro-</a:t>
            </a:r>
            <a:r>
              <a:rPr lang="ko-KR" altLang="en-US" dirty="0" smtClean="0"/>
              <a:t>물품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056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(intro-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너 님이 지금 가진 것이라곤 보잘것없는 무기 하나와 걸을 수 있는 발 동아리뿐이다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이것이 소중한 자원임을 기억해야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너는 멋진 여행을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모험을 떠날 공간은 미지의 벽돌로 둘러 쌓여 있으며 신나게 부셔버릴 수 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공간에는 너와 같은 사람이 숨쉬며 살고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그들과 대화를 나누고 도와주거나 도움을 받을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61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(intro-</a:t>
            </a:r>
            <a:r>
              <a:rPr lang="ko-KR" altLang="en-US" dirty="0" smtClean="0"/>
              <a:t>허용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벽돌을 부수면 부술수록 너에게 경험을 전해줄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경험은 물품</a:t>
            </a:r>
            <a:r>
              <a:rPr lang="en-US" altLang="ko-KR" dirty="0" smtClean="0"/>
              <a:t>(item)</a:t>
            </a:r>
            <a:r>
              <a:rPr lang="ko-KR" altLang="en-US" dirty="0" smtClean="0"/>
              <a:t>의 형태로 제공된다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물품들은 조합되어 다양한 무기를 만들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사람들과 대화할수록 사랑을 받을 수 있을 것이다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599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나는 한 할아버지 밑에서 자라왔다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그는 나를 사랑해주었고 그 덕분에 이렇게 자랐다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그 집을 나와서 내 길을 개척하려고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할아버지는 나에게 조심해서 다녀오라고 말씀하신다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언제든 필요한 것이 있으면 다시 돌아오라고 말씀하신다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섭섭하실 만도 한데 내색하지 않으셨다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난 강해져서 돌아오는 것이 가장 할아버지를 위한 일이라고 굳게 믿고 길을 나선다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718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(event)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마을로 들어가면 게임 시간은 멈춘다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001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(stage)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상에는 </a:t>
            </a:r>
            <a:r>
              <a:rPr lang="ko-KR" altLang="en-US" dirty="0" err="1" smtClean="0"/>
              <a:t>아처</a:t>
            </a:r>
            <a:r>
              <a:rPr lang="ko-KR" altLang="en-US" dirty="0" smtClean="0"/>
              <a:t> 월드가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크게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구역이 존재하며 각 구역은 여러 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들이 구성된다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에는 배경 이미지에 맞는 스토리가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그에 맞는 이벤트와 숨겨진 물품이 존재한다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다른 곳으로 연결되는 포탈을 발견하거나 새로운 사람을 만나거나 이상한 괴물을 본다든지 여러 상황들을 마주볼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55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(stage)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에서 벽을 부순다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세상을 개척하면서 파편을 얻는다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추상적 경험과 물질적 이득을 포함한다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벽을 부수면 시련이 발생할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극복해야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 그러면 죽는다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모은 파편으로 무기를 조합하여 더 강해진다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022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(stage)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stage</a:t>
            </a:r>
            <a:r>
              <a:rPr lang="ko-KR" altLang="en-US" dirty="0" smtClean="0"/>
              <a:t>에는 숨겨진 임무들이 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와 대화하라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숨겨진 지형과 숨겨진 아이템들을 찾아서 더 강력한 무기를 만들어라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파트별로</a:t>
            </a:r>
            <a:r>
              <a:rPr lang="ko-KR" altLang="en-US" dirty="0" smtClean="0"/>
              <a:t> 보스가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보스를 모두 잡으면 </a:t>
            </a:r>
            <a:r>
              <a:rPr lang="ko-KR" altLang="en-US" dirty="0" err="1" smtClean="0"/>
              <a:t>아처</a:t>
            </a:r>
            <a:r>
              <a:rPr lang="ko-KR" altLang="en-US" dirty="0" smtClean="0"/>
              <a:t> 월드의 영웅이 될 수 있다</a:t>
            </a:r>
            <a:r>
              <a:rPr lang="en-US" altLang="ko-KR" dirty="0" smtClean="0"/>
              <a:t>. –</a:t>
            </a:r>
            <a:r>
              <a:rPr lang="ko-KR" altLang="en-US" dirty="0" smtClean="0"/>
              <a:t>끝</a:t>
            </a:r>
            <a:r>
              <a:rPr lang="en-US" altLang="ko-KR" dirty="0" smtClean="0"/>
              <a:t>–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6603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(stage)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별 스토리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설명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389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중에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는 여정에 필요한 정보를 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그들을 도와주고 도움을 받아라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감사하면 사랑이 올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37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concept, intro, stage, character,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04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내가 적극적으로 행할 수 있는 모든 實踐은 활로 표현한다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할아버지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아처를</a:t>
            </a:r>
            <a:r>
              <a:rPr lang="ko-KR" altLang="en-US" dirty="0" smtClean="0"/>
              <a:t> 키워주신 어르신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여행에 필요한 많은 지식을 알고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잘 물어봐야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477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구성 요소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npc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31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</a:t>
            </a:r>
            <a:r>
              <a:rPr lang="en-US" altLang="ko-KR" dirty="0" smtClean="0"/>
              <a:t>(stage)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아처</a:t>
            </a:r>
            <a:r>
              <a:rPr lang="ko-KR" altLang="en-US" dirty="0" smtClean="0"/>
              <a:t> 월드에는 수많은 지형들이 존재한다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하나의 지형은 하나의 배경사진과 여러 개의 블록들로 구성된다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배경사진은 커다란 이미지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개이며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뒤쪽에 놓이게 된다</a:t>
            </a:r>
            <a:r>
              <a:rPr lang="en-US" altLang="ko-KR" dirty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블록들은 다양한 종류로 구성되며 앞쪽에 놓인다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블록들을 부수면 뒤의 배경이 보이게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5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</a:t>
            </a:r>
            <a:r>
              <a:rPr lang="en-US" altLang="ko-KR" dirty="0" smtClean="0"/>
              <a:t>(stage)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블록은 부숨에 따라 파편을 획득할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부수고 나면 고정된 블록이 지형을 생성함에 길이 만들어진다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혹은 블록들은 부서짐에 따라 </a:t>
            </a:r>
            <a:r>
              <a:rPr lang="ko-KR" altLang="en-US" dirty="0" err="1" smtClean="0"/>
              <a:t>몬스터나</a:t>
            </a:r>
            <a:r>
              <a:rPr lang="ko-KR" altLang="en-US" dirty="0" smtClean="0"/>
              <a:t> 특별한 이벤트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등을 발생시킬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602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</a:t>
            </a:r>
            <a:r>
              <a:rPr lang="en-US" altLang="ko-KR" dirty="0" smtClean="0"/>
              <a:t>(stage)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난이도에 따라 타임어택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시간제한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숨어있는 </a:t>
            </a:r>
            <a:r>
              <a:rPr lang="en-US" altLang="ko-KR" dirty="0"/>
              <a:t>hidden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존재한다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12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아처</a:t>
            </a:r>
            <a:r>
              <a:rPr lang="ko-KR" altLang="en-US" dirty="0" smtClean="0"/>
              <a:t> 월드에서는 블록과 물품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종류의 객체가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눈에 보이는 물리적 객체는 모두 블록의 성질을 가진다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그러므로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장비 등 눈에 보이는 모든 것들은 블록의 성질을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물품 같은 경우에는 추상적 개념이 포함되므로 그러한 것은 제외된다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75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블록은 반드시 어떤 특성을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특성은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 존재할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블록은 공격에 의해 영향을 받는다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각 블록은 부수게 되면 어떤 물품을 반환한다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플레이어는 이를 획득할 수 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74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블록이 가질 수 있는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None: </a:t>
            </a:r>
            <a:r>
              <a:rPr lang="ko-KR" altLang="en-US" dirty="0" smtClean="0"/>
              <a:t>아무것도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Solid: </a:t>
            </a:r>
            <a:r>
              <a:rPr lang="ko-KR" altLang="en-US" dirty="0" smtClean="0"/>
              <a:t>파괴되지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Mineral: </a:t>
            </a:r>
            <a:r>
              <a:rPr lang="ko-KR" altLang="en-US" dirty="0" smtClean="0"/>
              <a:t>광석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무기로 공격하면 부서지지만 채집기능을 가진 무기로 공격하면 광물을 얻을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Move:</a:t>
            </a:r>
            <a:r>
              <a:rPr lang="ko-KR" altLang="en-US" dirty="0"/>
              <a:t> </a:t>
            </a:r>
            <a:r>
              <a:rPr lang="ko-KR" altLang="en-US" dirty="0" smtClean="0"/>
              <a:t>움직일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Recovery: </a:t>
            </a:r>
            <a:r>
              <a:rPr lang="ko-KR" altLang="en-US" dirty="0" smtClean="0"/>
              <a:t>스스로 </a:t>
            </a:r>
            <a:r>
              <a:rPr lang="ko-KR" altLang="en-US" dirty="0"/>
              <a:t>재생한다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파괴가 된 후에도 객체가 사라지지 않고 재생된다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Drop: </a:t>
            </a:r>
            <a:r>
              <a:rPr lang="ko-KR" altLang="en-US" dirty="0"/>
              <a:t>이벤트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아래로 떨어진다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Portal: </a:t>
            </a:r>
            <a:r>
              <a:rPr lang="ko-KR" altLang="en-US" dirty="0" smtClean="0"/>
              <a:t>블록 위에서 이벤트 발생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위치로 이동시킨다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12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블록이 가질 수 있는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Transparent: </a:t>
            </a:r>
            <a:r>
              <a:rPr lang="ko-KR" altLang="en-US" dirty="0" smtClean="0"/>
              <a:t>보이지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Non-target: </a:t>
            </a:r>
            <a:r>
              <a:rPr lang="ko-KR" altLang="en-US" dirty="0" smtClean="0"/>
              <a:t>충돌처리가 발생하지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Force: </a:t>
            </a:r>
            <a:r>
              <a:rPr lang="ko-KR" altLang="en-US" dirty="0" smtClean="0"/>
              <a:t>주변에 위치한 객체에 힘을 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Fade: </a:t>
            </a:r>
            <a:r>
              <a:rPr lang="ko-KR" altLang="en-US" dirty="0" smtClean="0"/>
              <a:t>이벤트 발생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사라진다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276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블록이 가질 수 있는 특징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반환형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Return_item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파괴된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물품을 반환한다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Return_monster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파괴된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괴물이 나온다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Return_spawner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파괴된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무언가를 지속하여 생성하는 </a:t>
            </a:r>
            <a:r>
              <a:rPr lang="ko-KR" altLang="en-US" dirty="0" err="1" smtClean="0"/>
              <a:t>스포너</a:t>
            </a:r>
            <a:r>
              <a:rPr lang="ko-KR" altLang="en-US" dirty="0" err="1"/>
              <a:t>가</a:t>
            </a:r>
            <a:r>
              <a:rPr lang="ko-KR" altLang="en-US" dirty="0" smtClean="0"/>
              <a:t> 등장한다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Return_new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파괴된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시간 후에 같은 속성의 새로운 블록이 생성된다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Return_</a:t>
            </a:r>
            <a:r>
              <a:rPr lang="en-US" altLang="ko-KR" dirty="0" err="1"/>
              <a:t>b</a:t>
            </a:r>
            <a:r>
              <a:rPr lang="en-US" altLang="ko-KR" dirty="0" err="1" smtClean="0"/>
              <a:t>oom</a:t>
            </a:r>
            <a:r>
              <a:rPr lang="en-US" altLang="ko-KR" dirty="0"/>
              <a:t>: </a:t>
            </a:r>
            <a:r>
              <a:rPr lang="ko-KR" altLang="en-US" dirty="0"/>
              <a:t>파괴된 후</a:t>
            </a:r>
            <a:r>
              <a:rPr lang="en-US" altLang="ko-KR" dirty="0"/>
              <a:t>, </a:t>
            </a:r>
            <a:r>
              <a:rPr lang="ko-KR" altLang="en-US" dirty="0" smtClean="0"/>
              <a:t>폭발하여 </a:t>
            </a:r>
            <a:r>
              <a:rPr lang="ko-KR" altLang="en-US" dirty="0"/>
              <a:t>주변에 영향을 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1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아처</a:t>
            </a:r>
            <a:r>
              <a:rPr lang="ko-KR" altLang="en-US" dirty="0" smtClean="0"/>
              <a:t> 세상을 탐험하여 최고가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동기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무기를 가지고 여행을 떠나는 </a:t>
            </a:r>
            <a:r>
              <a:rPr lang="ko-KR" altLang="en-US" dirty="0" err="1" smtClean="0"/>
              <a:t>아처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 강해지고 싶은 </a:t>
            </a:r>
            <a:r>
              <a:rPr lang="ko-KR" altLang="en-US" dirty="0" err="1" smtClean="0"/>
              <a:t>아처는</a:t>
            </a:r>
            <a:r>
              <a:rPr lang="ko-KR" altLang="en-US" dirty="0" smtClean="0"/>
              <a:t> 여행을 떠난다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강해지기 위해 필요한 것은 무엇일까</a:t>
            </a:r>
            <a:r>
              <a:rPr lang="en-US" altLang="ko-KR" dirty="0" smtClean="0"/>
              <a:t>?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59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블록의 속성</a:t>
            </a:r>
            <a:r>
              <a:rPr lang="en-US" altLang="ko-KR" dirty="0" smtClean="0"/>
              <a:t>(property)</a:t>
            </a:r>
          </a:p>
          <a:p>
            <a:pPr lvl="1"/>
            <a:r>
              <a:rPr lang="en-US" altLang="ko-KR" dirty="0" smtClean="0"/>
              <a:t>Value: </a:t>
            </a:r>
            <a:r>
              <a:rPr lang="ko-KR" altLang="en-US" dirty="0" smtClean="0"/>
              <a:t>블록의 고유한 수치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공격받으면 줄어든다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Attribute[]: </a:t>
            </a:r>
            <a:r>
              <a:rPr lang="ko-KR" altLang="en-US" dirty="0" smtClean="0"/>
              <a:t>블록이 가진 특징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Color: </a:t>
            </a:r>
            <a:r>
              <a:rPr lang="ko-KR" altLang="en-US" dirty="0" smtClean="0"/>
              <a:t>블록이 배치된 위치의 배경이미지의 색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 외에 각 특징에서만의 고유한 속성을 가질 수 있다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75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물품</a:t>
            </a:r>
            <a:r>
              <a:rPr lang="en-US" altLang="ko-KR" dirty="0" smtClean="0"/>
              <a:t>(item)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아처가</a:t>
            </a:r>
            <a:r>
              <a:rPr lang="ko-KR" altLang="en-US" dirty="0" smtClean="0"/>
              <a:t> 획득할 수 있는 모든 객체이다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물품은 타입과 속성이 존재한다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획득한 물품은 조합될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아처는</a:t>
            </a:r>
            <a:r>
              <a:rPr lang="ko-KR" altLang="en-US" dirty="0" smtClean="0"/>
              <a:t> 이를 조합하여 내가 원하는 장비를 제작할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09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물품</a:t>
            </a:r>
            <a:r>
              <a:rPr lang="en-US" altLang="ko-KR" dirty="0" smtClean="0"/>
              <a:t>(item)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Material: 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개별적으로는 아무런 능력이 없고 조합될 수 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Mineral: </a:t>
            </a:r>
            <a:r>
              <a:rPr lang="ko-KR" altLang="en-US" dirty="0" smtClean="0"/>
              <a:t>광석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역시 아무런 능력도 없지만 일반 재료와 구분되는 고급 재료이다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Equipment: 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아처가</a:t>
            </a:r>
            <a:r>
              <a:rPr lang="ko-KR" altLang="en-US" dirty="0" smtClean="0"/>
              <a:t> 장착할 수 있는 물품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Consumable: </a:t>
            </a:r>
            <a:r>
              <a:rPr lang="ko-KR" altLang="en-US" dirty="0" smtClean="0"/>
              <a:t>소모품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아처가</a:t>
            </a:r>
            <a:r>
              <a:rPr lang="ko-KR" altLang="en-US" dirty="0" smtClean="0"/>
              <a:t> 사용할 수 있는 물품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2455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물품</a:t>
            </a:r>
            <a:r>
              <a:rPr lang="en-US" altLang="ko-KR" dirty="0" smtClean="0"/>
              <a:t>(item)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Material(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아처</a:t>
            </a:r>
            <a:r>
              <a:rPr lang="ko-KR" altLang="en-US" dirty="0" smtClean="0"/>
              <a:t> 월드에서 재료란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파편을 의미한다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추억의 </a:t>
            </a:r>
            <a:r>
              <a:rPr lang="ko-KR" altLang="en-US" dirty="0" smtClean="0"/>
              <a:t>파편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빨주노초파남보</a:t>
            </a:r>
            <a:r>
              <a:rPr lang="ko-KR" altLang="en-US" dirty="0" smtClean="0"/>
              <a:t> 총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가지로 구분된다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블록을 파괴하면 얻을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영광의 파편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임무를 수행하거나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죽이면 얻을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사랑의 파편</a:t>
            </a:r>
            <a:r>
              <a:rPr lang="en-US" altLang="ko-KR" dirty="0" smtClean="0"/>
              <a:t>: 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각 파편에는 등급이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등급은 조합되어 변할 수 있으며 실패할 확률이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305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물품</a:t>
            </a:r>
            <a:r>
              <a:rPr lang="en-US" altLang="ko-KR" dirty="0" smtClean="0"/>
              <a:t>(item)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Mineral(</a:t>
            </a:r>
            <a:r>
              <a:rPr lang="ko-KR" altLang="en-US" dirty="0" smtClean="0"/>
              <a:t>광석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일반 재료와 특징이 비슷하며 말 그대로 고급 재료이다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아처</a:t>
            </a:r>
            <a:r>
              <a:rPr lang="ko-KR" altLang="en-US" dirty="0" smtClean="0"/>
              <a:t> 월드에서 광석은 가치 있는 물질적인 </a:t>
            </a:r>
            <a:r>
              <a:rPr lang="ko-KR" altLang="en-US" dirty="0" err="1" smtClean="0"/>
              <a:t>재료을</a:t>
            </a:r>
            <a:r>
              <a:rPr lang="ko-KR" altLang="en-US" dirty="0" smtClean="0"/>
              <a:t> 의미한다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보상 혹은 광석 블록을 통해서 얻을 수 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물품을 강화할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5557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물품</a:t>
            </a:r>
            <a:r>
              <a:rPr lang="en-US" altLang="ko-KR" dirty="0" smtClean="0"/>
              <a:t>(item)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Equipment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아처의</a:t>
            </a:r>
            <a:r>
              <a:rPr lang="ko-KR" altLang="en-US" dirty="0" smtClean="0"/>
              <a:t> 장비 목록에 추가할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장비의 특성이 캐릭터에게 적용된다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장비는 특정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가질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캐릭터가 사용할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장비는 광물을 이용해 강화할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실패할 확률이 존재하는 경우도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장비는 다른 장비에 조합될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혹은 조합되어 만들어진다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조합표를</a:t>
            </a:r>
            <a:r>
              <a:rPr lang="ko-KR" altLang="en-US" dirty="0" smtClean="0"/>
              <a:t> 참고하여 필요한 재료를 파악할 수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2104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물품</a:t>
            </a:r>
            <a:r>
              <a:rPr lang="en-US" altLang="ko-KR" dirty="0" smtClean="0"/>
              <a:t>(item)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Consumable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소모품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아처가</a:t>
            </a:r>
            <a:r>
              <a:rPr lang="ko-KR" altLang="en-US" dirty="0" smtClean="0"/>
              <a:t> 먹는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사용하면 캐릭터에게 고유한 효과가 발생한다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사용하면 사용횟수가 줄어든다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4033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r>
              <a:rPr lang="en-US" altLang="ko-KR" dirty="0" smtClean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캐릭터 또한 블록이다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캐릭터는 사용자의 입력을 받아 움직일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487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npc</a:t>
            </a:r>
            <a:r>
              <a:rPr lang="en-US" altLang="ko-KR" dirty="0" smtClean="0"/>
              <a:t>(non-player-character)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말 그대로 제어할 수 없는 캐릭터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말을 걸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당신의 게임 진행을 도와줄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73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임무</a:t>
            </a:r>
            <a:r>
              <a:rPr lang="en-US" altLang="ko-KR" dirty="0" smtClean="0"/>
              <a:t>(quest)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npc</a:t>
            </a:r>
            <a:r>
              <a:rPr lang="ko-KR" altLang="en-US" dirty="0" smtClean="0"/>
              <a:t>를 통하여 임무를 받을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한번에 최대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임무만 받을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임무마다 고유의 제한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보상이 존재한다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7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이곳은 </a:t>
            </a:r>
            <a:r>
              <a:rPr lang="ko-KR" altLang="en-US" dirty="0" err="1" smtClean="0"/>
              <a:t>아처</a:t>
            </a:r>
            <a:r>
              <a:rPr lang="ko-KR" altLang="en-US" dirty="0" smtClean="0"/>
              <a:t> 월드고 너는 </a:t>
            </a:r>
            <a:r>
              <a:rPr lang="ko-KR" altLang="en-US" dirty="0" err="1" smtClean="0"/>
              <a:t>아처이다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고귀한 하나의 생명체이며 할아버지께서는 이런 나를 위해서 따뜻한 집과 든든한 무기를 남겨주셨다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 세상에는 어마어마한 마력을 가진 마왕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크로노스가 살고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세상은 그가 지배하고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너는 이 무시무시한 세상을 극복하고 최강이 되고 싶어한다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596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능력</a:t>
            </a:r>
            <a:r>
              <a:rPr lang="en-US" altLang="ko-KR" dirty="0" smtClean="0"/>
              <a:t>(character property)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인문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능력치는</a:t>
            </a:r>
            <a:r>
              <a:rPr lang="ko-KR" altLang="en-US" dirty="0" smtClean="0"/>
              <a:t> 캐릭터의 성향을 나타내며 물리적인 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방어 능력에 아무런 영향을 주지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장비를 착용하여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사용할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성향에 따라 발생하는 이벤트가 달라질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868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7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난이도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난이도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Kids</a:t>
            </a:r>
          </a:p>
          <a:p>
            <a:pPr lvl="1"/>
            <a:r>
              <a:rPr lang="en-US" altLang="ko-KR" dirty="0" smtClean="0"/>
              <a:t>Normal</a:t>
            </a:r>
          </a:p>
          <a:p>
            <a:pPr lvl="1"/>
            <a:r>
              <a:rPr lang="en-US" altLang="ko-KR" dirty="0" smtClean="0"/>
              <a:t>Nightmare</a:t>
            </a:r>
            <a:endParaRPr lang="en-US" altLang="ko-KR" dirty="0"/>
          </a:p>
          <a:p>
            <a:pPr lvl="1"/>
            <a:r>
              <a:rPr lang="en-US" altLang="ko-KR" dirty="0" smtClean="0"/>
              <a:t>Hell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모드</a:t>
            </a:r>
            <a:endParaRPr lang="en-US" altLang="ko-KR" dirty="0"/>
          </a:p>
          <a:p>
            <a:pPr lvl="1"/>
            <a:r>
              <a:rPr lang="en-US" altLang="ko-KR" dirty="0" smtClean="0"/>
              <a:t>Normal</a:t>
            </a:r>
          </a:p>
          <a:p>
            <a:pPr lvl="1"/>
            <a:r>
              <a:rPr lang="en-US" altLang="ko-KR" dirty="0" err="1" smtClean="0"/>
              <a:t>Nightcore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9575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그냥 </a:t>
            </a:r>
            <a:r>
              <a:rPr lang="ko-KR" altLang="en-US" dirty="0" smtClean="0"/>
              <a:t>이름을 입력하고 생성한다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993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캐릭터가 존재하는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만 그려주면 된다</a:t>
            </a:r>
            <a:r>
              <a:rPr lang="en-US" altLang="ko-KR" dirty="0" smtClean="0"/>
              <a:t>. </a:t>
            </a:r>
            <a:r>
              <a:rPr lang="ko-KR" altLang="en-US" dirty="0"/>
              <a:t>블록은 텍스트 파일을 통해 읽어온다</a:t>
            </a:r>
            <a:r>
              <a:rPr lang="en-US" altLang="ko-KR" dirty="0"/>
              <a:t>. </a:t>
            </a:r>
            <a:r>
              <a:rPr lang="ko-KR" altLang="en-US" dirty="0"/>
              <a:t>해당 블록들은 모두 생성해놓은 상태이다</a:t>
            </a:r>
            <a:r>
              <a:rPr lang="en-US" altLang="ko-KR" dirty="0"/>
              <a:t>. </a:t>
            </a:r>
            <a:r>
              <a:rPr lang="ko-KR" altLang="en-US" dirty="0"/>
              <a:t>배치만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chain</a:t>
            </a:r>
            <a:r>
              <a:rPr lang="ko-KR" altLang="en-US" dirty="0" smtClean="0"/>
              <a:t>으로 연결되어 있으며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이동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868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블록들의 특성이 구현되도록 알맞은 블록들을 배치한다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특정 블록들은 지형에 맞는 이벤트가 발생해야 하므로 이에 대처한다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블록은 재료들을 </a:t>
            </a:r>
            <a:r>
              <a:rPr lang="ko-KR" altLang="en-US" dirty="0" smtClean="0"/>
              <a:t>생성할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그러한 블록의 속성에는 주변 환경을 고려하여 결정된 재료 포인터를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참조하여 해당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에서 보여지게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확률적이며 동적으로 결정된다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7512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물품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떨어진 재료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광물은 캐릭터가 획득할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캐릭터가 획득한 재료와 광물은 캐릭터의 물품 창고에서 확인하거나 수정할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 캐릭터는 장비 창고에서 착용한 장비 정보를 확인하거나 수정할 수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257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강화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물품 창고에서 캐릭터는 조합 정보를 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정보를 보고 임의의 물품을 이용하여 새로운 장비나 소모품을 조합해낸다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강화도 마찬가지다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798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캐릭터 정보를 확인할 </a:t>
            </a:r>
            <a:r>
              <a:rPr lang="ko-KR" altLang="en-US" dirty="0" err="1" smtClean="0"/>
              <a:t>상태창과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속성창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물품창을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815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터치패드</a:t>
            </a:r>
            <a:r>
              <a:rPr lang="en-US" altLang="ko-KR" dirty="0" smtClean="0"/>
              <a:t>(or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이동을 조작한다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스킬 사용 버튼을 제공한다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조작에 대하여 기본적으로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버튼으로 점프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스킬이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사용할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바꾸기 위해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버튼을 제공한다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250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(intro-</a:t>
            </a:r>
            <a:r>
              <a:rPr lang="ko-KR" altLang="en-US" dirty="0" err="1" smtClean="0"/>
              <a:t>아처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아처는</a:t>
            </a:r>
            <a:r>
              <a:rPr lang="ko-KR" altLang="en-US" dirty="0" smtClean="0"/>
              <a:t> 활을 가지고 세상을 개척하는 자를 일컫는다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누구든 </a:t>
            </a:r>
            <a:r>
              <a:rPr lang="ko-KR" altLang="en-US" dirty="0" err="1" smtClean="0"/>
              <a:t>아처가</a:t>
            </a:r>
            <a:r>
              <a:rPr lang="ko-KR" altLang="en-US" dirty="0" smtClean="0"/>
              <a:t> 될 수 있고 누구든지 강해지고 싶어한다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하지만 누구나 최고가 될 수는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둘이 싸우면 둘 중 하나는 반드시 지게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최고는 한 명뿐이다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나머지들은 모두 </a:t>
            </a:r>
            <a:r>
              <a:rPr lang="ko-KR" altLang="en-US" dirty="0" err="1" smtClean="0"/>
              <a:t>루저</a:t>
            </a:r>
            <a:r>
              <a:rPr lang="ko-KR" altLang="en-US" dirty="0" smtClean="0"/>
              <a:t> 병신들일 뿐이다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590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대상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924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(intro-</a:t>
            </a:r>
            <a:r>
              <a:rPr lang="ko-KR" altLang="en-US" dirty="0" err="1" smtClean="0"/>
              <a:t>아처</a:t>
            </a:r>
            <a:r>
              <a:rPr lang="ko-KR" altLang="en-US" dirty="0" smtClean="0"/>
              <a:t> 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아처</a:t>
            </a:r>
            <a:r>
              <a:rPr lang="ko-KR" altLang="en-US" dirty="0" smtClean="0"/>
              <a:t> 월드는 누구든 상관없다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홀로 세상을 개척하기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누군가는 더 훌륭한 업적을 남길 수 있겠지만 그렇지 않아도 상관없다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노력한다고 그만큼의 보상이 주어진다는 보장은 전혀 없으며 내가 하고 싶은 것을 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여유롭게 세상을 거닐 수 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243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(intro-</a:t>
            </a:r>
            <a:r>
              <a:rPr lang="ko-KR" altLang="en-US" dirty="0" smtClean="0"/>
              <a:t>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분명 너를 방해하는 존재들이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엄밀히 말하면 너를 방해하는 것이 아니라 너와 충돌하는 존재들</a:t>
            </a:r>
            <a:r>
              <a:rPr lang="en-US" altLang="ko-KR" dirty="0" smtClean="0"/>
              <a:t>. </a:t>
            </a:r>
            <a:r>
              <a:rPr lang="ko-KR" altLang="en-US" dirty="0" err="1"/>
              <a:t>아처</a:t>
            </a:r>
            <a:r>
              <a:rPr lang="ko-KR" altLang="en-US" dirty="0"/>
              <a:t> 월드를 </a:t>
            </a:r>
            <a:r>
              <a:rPr lang="ko-KR" altLang="en-US" dirty="0" smtClean="0"/>
              <a:t>총괄하며 동시에 최고의 강력함을 자랑하는 최강의 보스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크로노스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물리쳐야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물리치는 것이 강함을 증명하는 방법이다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아처</a:t>
            </a:r>
            <a:r>
              <a:rPr lang="ko-KR" altLang="en-US" dirty="0" smtClean="0"/>
              <a:t> 월드에서 </a:t>
            </a:r>
            <a:r>
              <a:rPr lang="ko-KR" altLang="en-US" dirty="0" err="1" smtClean="0"/>
              <a:t>너가</a:t>
            </a:r>
            <a:r>
              <a:rPr lang="ko-KR" altLang="en-US" dirty="0" smtClean="0"/>
              <a:t> 해야 할 일은 </a:t>
            </a:r>
            <a:r>
              <a:rPr lang="ko-KR" altLang="en-US" dirty="0" err="1" smtClean="0"/>
              <a:t>너가</a:t>
            </a:r>
            <a:r>
              <a:rPr lang="ko-KR" altLang="en-US" dirty="0" smtClean="0"/>
              <a:t> 하고 싶은 대로 이를 물리쳐서 강함을 증명하라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116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(intro-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아처</a:t>
            </a:r>
            <a:r>
              <a:rPr lang="ko-KR" altLang="en-US" dirty="0" smtClean="0"/>
              <a:t> 월드는 블록과 큰 이미지로 구성되어있다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안에는 수많은 파편과 물품들이 숨어있다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각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768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(intro-</a:t>
            </a:r>
            <a:r>
              <a:rPr lang="ko-KR" altLang="en-US" dirty="0" smtClean="0"/>
              <a:t>파편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730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1623</Words>
  <Application>Microsoft Office PowerPoint</Application>
  <PresentationFormat>와이드스크린</PresentationFormat>
  <Paragraphs>226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게임 기획서</vt:lpstr>
      <vt:lpstr>스토리</vt:lpstr>
      <vt:lpstr>스토리(개요)</vt:lpstr>
      <vt:lpstr>스토리(intro)</vt:lpstr>
      <vt:lpstr>스토리(intro-아처)</vt:lpstr>
      <vt:lpstr>스토리(intro-아처 월드)</vt:lpstr>
      <vt:lpstr>스토리(intro-적)</vt:lpstr>
      <vt:lpstr>스토리(intro-환경)</vt:lpstr>
      <vt:lpstr>스토리(intro-파편)</vt:lpstr>
      <vt:lpstr>스토리(intro-물품)</vt:lpstr>
      <vt:lpstr>스토리(intro-환경)</vt:lpstr>
      <vt:lpstr>스토리(intro-허용)</vt:lpstr>
      <vt:lpstr>스토리(intro)</vt:lpstr>
      <vt:lpstr>스토리(event)</vt:lpstr>
      <vt:lpstr>스토리(stage)</vt:lpstr>
      <vt:lpstr>스토리(stage)</vt:lpstr>
      <vt:lpstr>스토리(stage)</vt:lpstr>
      <vt:lpstr>스토리(stage)</vt:lpstr>
      <vt:lpstr>스토리(npc)</vt:lpstr>
      <vt:lpstr>스토리(character)</vt:lpstr>
      <vt:lpstr>게임 구성 요소</vt:lpstr>
      <vt:lpstr>지형(stage)</vt:lpstr>
      <vt:lpstr>지형(stage)</vt:lpstr>
      <vt:lpstr>지형(stage)</vt:lpstr>
      <vt:lpstr>블록(block)</vt:lpstr>
      <vt:lpstr>블록(block)</vt:lpstr>
      <vt:lpstr>블록(block)</vt:lpstr>
      <vt:lpstr>블록(block)</vt:lpstr>
      <vt:lpstr>블록(block)</vt:lpstr>
      <vt:lpstr>블록(block)</vt:lpstr>
      <vt:lpstr>물품(item)</vt:lpstr>
      <vt:lpstr>물품(item)</vt:lpstr>
      <vt:lpstr>물품(item)</vt:lpstr>
      <vt:lpstr>물품(item)</vt:lpstr>
      <vt:lpstr>물품(item)</vt:lpstr>
      <vt:lpstr>물품(item)</vt:lpstr>
      <vt:lpstr>캐릭터(character)</vt:lpstr>
      <vt:lpstr>npc(non-player-character)</vt:lpstr>
      <vt:lpstr>임무(quest)</vt:lpstr>
      <vt:lpstr>능력(character property)</vt:lpstr>
      <vt:lpstr>게임 진행</vt:lpstr>
      <vt:lpstr>난이도 &amp; 모드</vt:lpstr>
      <vt:lpstr>캐릭터 생성</vt:lpstr>
      <vt:lpstr>지형 생성</vt:lpstr>
      <vt:lpstr>블록 구현</vt:lpstr>
      <vt:lpstr>물품 구현</vt:lpstr>
      <vt:lpstr>조합 &amp; 강화 구현</vt:lpstr>
      <vt:lpstr>캐릭터 정보</vt:lpstr>
      <vt:lpstr>캐릭터 조작</vt:lpstr>
      <vt:lpstr>대상 정보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기획서</dc:title>
  <dc:creator>유태경</dc:creator>
  <cp:lastModifiedBy>유태경</cp:lastModifiedBy>
  <cp:revision>66</cp:revision>
  <dcterms:created xsi:type="dcterms:W3CDTF">2017-06-26T13:28:58Z</dcterms:created>
  <dcterms:modified xsi:type="dcterms:W3CDTF">2017-07-28T23:59:38Z</dcterms:modified>
</cp:coreProperties>
</file>