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6" r:id="rId6"/>
    <p:sldId id="271" r:id="rId7"/>
    <p:sldId id="272" r:id="rId8"/>
    <p:sldId id="320" r:id="rId9"/>
    <p:sldId id="322" r:id="rId10"/>
    <p:sldId id="323" r:id="rId11"/>
    <p:sldId id="321" r:id="rId12"/>
    <p:sldId id="324" r:id="rId13"/>
    <p:sldId id="325" r:id="rId14"/>
    <p:sldId id="326" r:id="rId15"/>
    <p:sldId id="327" r:id="rId16"/>
    <p:sldId id="328" r:id="rId17"/>
    <p:sldId id="319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54"/>
    <a:srgbClr val="BFB895"/>
    <a:srgbClr val="EEEEEE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6400" autoAdjust="0"/>
  </p:normalViewPr>
  <p:slideViewPr>
    <p:cSldViewPr>
      <p:cViewPr varScale="1">
        <p:scale>
          <a:sx n="77" d="100"/>
          <a:sy n="77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A9A57-9553-4854-AE01-87B290AD1CA1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7DC-00EC-4146-BE07-7B5DBDB6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6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190" y="3162300"/>
            <a:ext cx="10103334" cy="2125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4933" y="3409300"/>
            <a:ext cx="83158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Survival</a:t>
            </a:r>
            <a:endParaRPr 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80000">
            <a:off x="14392559" y="4902677"/>
            <a:ext cx="471644" cy="618121"/>
          </a:xfrm>
          <a:prstGeom prst="rect">
            <a:avLst/>
          </a:prstGeom>
        </p:spPr>
      </p:pic>
      <p:sp>
        <p:nvSpPr>
          <p:cNvPr id="16" name="Object 8"/>
          <p:cNvSpPr txBox="1"/>
          <p:nvPr/>
        </p:nvSpPr>
        <p:spPr>
          <a:xfrm>
            <a:off x="8555724" y="5497266"/>
            <a:ext cx="5638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kern="0" spc="-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작성자 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: </a:t>
            </a:r>
            <a:r>
              <a:rPr lang="ko-KR" altLang="en-US" sz="4400" kern="0" spc="-3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김재완</a:t>
            </a:r>
            <a:endParaRPr 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792200" y="3531959"/>
            <a:ext cx="0" cy="138589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63095" y="241637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라운드 시작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4100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Card .</a:t>
            </a: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cs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95500"/>
            <a:ext cx="490157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5502834"/>
            <a:ext cx="4114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8"/>
          <p:cNvSpPr txBox="1"/>
          <p:nvPr/>
        </p:nvSpPr>
        <p:spPr>
          <a:xfrm>
            <a:off x="799128" y="5873114"/>
            <a:ext cx="34680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카드 작업을 도와주는 인터페이스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238375"/>
            <a:ext cx="35909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bject 8"/>
          <p:cNvSpPr txBox="1"/>
          <p:nvPr/>
        </p:nvSpPr>
        <p:spPr>
          <a:xfrm>
            <a:off x="9143999" y="1440128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스킬 카드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131" y="2095500"/>
            <a:ext cx="278854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905500"/>
            <a:ext cx="5638800" cy="324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-12357" y="1347254"/>
            <a:ext cx="17780306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218554"/>
            <a:ext cx="8020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 업 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7675605" y="1347254"/>
            <a:ext cx="6629400" cy="632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30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레벨업</a:t>
            </a: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시 등장</a:t>
            </a:r>
            <a:endParaRPr lang="en-US" altLang="ko-KR" sz="3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스킬 및 </a:t>
            </a:r>
            <a:r>
              <a:rPr lang="ko-KR" altLang="en-US" sz="30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능력치</a:t>
            </a: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강화 </a:t>
            </a:r>
            <a:endParaRPr lang="en-US" altLang="ko-KR" sz="3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가지고 있는 스킬 중 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가지 까지 랜덤 스킬 강화 카드 등장</a:t>
            </a:r>
            <a:endParaRPr lang="en-US" altLang="ko-KR" sz="3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나머지 카드는 랜덤 능력 카드 등장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레벨업시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시간이 멈추고 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선택 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후 다시 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시작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“Level Up!!” 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이라는 타이틀의 색깔은</a:t>
            </a:r>
            <a:r>
              <a:rPr lang="en-US" altLang="ko-KR" sz="3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실시간으로 색깔이 변경되게 하였다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900485" y="5490629"/>
            <a:ext cx="9526" cy="2394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" y="1497365"/>
            <a:ext cx="72675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5" y="5691998"/>
            <a:ext cx="73247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5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63095" y="241637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 업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4100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LevelUpPanel.cs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레벨업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시 나타나는 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창  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8"/>
          <p:cNvSpPr txBox="1"/>
          <p:nvPr/>
        </p:nvSpPr>
        <p:spPr>
          <a:xfrm>
            <a:off x="9143999" y="1440128"/>
            <a:ext cx="8534399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arenR" startAt="2"/>
            </a:pP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TimeScale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 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이라서 직접 시간을 구해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애니메이션을 돌려준다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2130"/>
            <a:ext cx="56769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45" y="5718780"/>
            <a:ext cx="43243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05" y="2705100"/>
            <a:ext cx="4267200" cy="138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747013"/>
            <a:ext cx="7839077" cy="391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bject 8"/>
          <p:cNvSpPr txBox="1"/>
          <p:nvPr/>
        </p:nvSpPr>
        <p:spPr>
          <a:xfrm>
            <a:off x="9162647" y="4091641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애니메이션을 만들어 색깔을 바꾸게 하였다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63095" y="241637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 업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4100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무작위 스킬 및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능력치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카드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셋팅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58838"/>
            <a:ext cx="645840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"/>
          <a:stretch/>
        </p:blipFill>
        <p:spPr bwMode="auto">
          <a:xfrm>
            <a:off x="533400" y="3985096"/>
            <a:ext cx="5228855" cy="582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7658100"/>
            <a:ext cx="5394528" cy="177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58837"/>
            <a:ext cx="4876800" cy="528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bject 8"/>
          <p:cNvSpPr txBox="1"/>
          <p:nvPr/>
        </p:nvSpPr>
        <p:spPr>
          <a:xfrm>
            <a:off x="9152350" y="1314055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레벨업을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시켜주는 카드 </a:t>
            </a: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cs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94100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218554"/>
            <a:ext cx="8020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268066" y="1579605"/>
            <a:ext cx="3770533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캐릭터 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HP, EXP, Coin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48" y="2444002"/>
            <a:ext cx="10597303" cy="59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액자 9"/>
          <p:cNvSpPr/>
          <p:nvPr/>
        </p:nvSpPr>
        <p:spPr>
          <a:xfrm>
            <a:off x="3007148" y="5981700"/>
            <a:ext cx="2420767" cy="2425014"/>
          </a:xfrm>
          <a:prstGeom prst="frame">
            <a:avLst>
              <a:gd name="adj1" fmla="val 2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3000970" y="2444002"/>
            <a:ext cx="3628430" cy="2089898"/>
          </a:xfrm>
          <a:prstGeom prst="frame">
            <a:avLst>
              <a:gd name="adj1" fmla="val 2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011267" y="4533900"/>
            <a:ext cx="1143000" cy="1251698"/>
          </a:xfrm>
          <a:prstGeom prst="frame">
            <a:avLst>
              <a:gd name="adj1" fmla="val 2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1506200" y="6362700"/>
            <a:ext cx="1752600" cy="1676400"/>
          </a:xfrm>
          <a:prstGeom prst="frame">
            <a:avLst>
              <a:gd name="adj1" fmla="val 2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0972800" y="2444002"/>
            <a:ext cx="2631651" cy="1044949"/>
          </a:xfrm>
          <a:prstGeom prst="frame">
            <a:avLst>
              <a:gd name="adj1" fmla="val 2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7315200" y="2444001"/>
            <a:ext cx="1981200" cy="1044950"/>
          </a:xfrm>
          <a:prstGeom prst="frame">
            <a:avLst>
              <a:gd name="adj1" fmla="val 2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1" idx="0"/>
            <a:endCxn id="23" idx="2"/>
          </p:cNvCxnSpPr>
          <p:nvPr/>
        </p:nvCxnSpPr>
        <p:spPr>
          <a:xfrm flipH="1" flipV="1">
            <a:off x="2153333" y="2364435"/>
            <a:ext cx="2661852" cy="7956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bject 8"/>
          <p:cNvSpPr txBox="1"/>
          <p:nvPr/>
        </p:nvSpPr>
        <p:spPr>
          <a:xfrm>
            <a:off x="7134565" y="1347254"/>
            <a:ext cx="234246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현재 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라운</a:t>
            </a:r>
            <a:r>
              <a:rPr lang="ko-KR" altLang="en-US" sz="3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드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25" name="직선 화살표 연결선 24"/>
          <p:cNvCxnSpPr>
            <a:stCxn id="17" idx="0"/>
            <a:endCxn id="24" idx="2"/>
          </p:cNvCxnSpPr>
          <p:nvPr/>
        </p:nvCxnSpPr>
        <p:spPr>
          <a:xfrm flipH="1" flipV="1">
            <a:off x="8305799" y="1972020"/>
            <a:ext cx="1" cy="47198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bject 8"/>
          <p:cNvSpPr txBox="1"/>
          <p:nvPr/>
        </p:nvSpPr>
        <p:spPr>
          <a:xfrm>
            <a:off x="13868400" y="1552638"/>
            <a:ext cx="3581400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현재 </a:t>
            </a:r>
            <a:r>
              <a:rPr lang="ko-KR" altLang="en-US" sz="28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킬수</a:t>
            </a:r>
            <a:r>
              <a:rPr lang="ko-KR" altLang="en-US" sz="28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8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/ </a:t>
            </a:r>
            <a:r>
              <a:rPr lang="ko-KR" altLang="en-US" sz="28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 </a:t>
            </a:r>
            <a:r>
              <a:rPr lang="ko-KR" altLang="en-US" sz="28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킬수</a:t>
            </a:r>
            <a:endParaRPr lang="en-US" altLang="ko-KR" sz="28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33" name="직선 화살표 연결선 32"/>
          <p:cNvCxnSpPr>
            <a:stCxn id="16" idx="0"/>
            <a:endCxn id="32" idx="1"/>
          </p:cNvCxnSpPr>
          <p:nvPr/>
        </p:nvCxnSpPr>
        <p:spPr>
          <a:xfrm flipV="1">
            <a:off x="12288626" y="1880324"/>
            <a:ext cx="1579774" cy="5636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bject 8"/>
          <p:cNvSpPr txBox="1"/>
          <p:nvPr/>
        </p:nvSpPr>
        <p:spPr>
          <a:xfrm>
            <a:off x="4119" y="4825880"/>
            <a:ext cx="2342467" cy="695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캐릭터 정보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37" name="직선 화살표 연결선 36"/>
          <p:cNvCxnSpPr>
            <a:stCxn id="12" idx="1"/>
            <a:endCxn id="36" idx="3"/>
          </p:cNvCxnSpPr>
          <p:nvPr/>
        </p:nvCxnSpPr>
        <p:spPr>
          <a:xfrm flipH="1">
            <a:off x="2346586" y="5159749"/>
            <a:ext cx="664681" cy="1391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bject 8"/>
          <p:cNvSpPr txBox="1"/>
          <p:nvPr/>
        </p:nvSpPr>
        <p:spPr>
          <a:xfrm>
            <a:off x="1894781" y="9029700"/>
            <a:ext cx="336301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조이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3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스틱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이동 키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42" name="직선 화살표 연결선 41"/>
          <p:cNvCxnSpPr>
            <a:endCxn id="41" idx="0"/>
          </p:cNvCxnSpPr>
          <p:nvPr/>
        </p:nvCxnSpPr>
        <p:spPr>
          <a:xfrm flipH="1">
            <a:off x="3576291" y="8406714"/>
            <a:ext cx="577976" cy="62298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bject 8"/>
          <p:cNvSpPr txBox="1"/>
          <p:nvPr/>
        </p:nvSpPr>
        <p:spPr>
          <a:xfrm>
            <a:off x="12382500" y="8633255"/>
            <a:ext cx="3363019" cy="695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공격 버튼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47" name="직선 화살표 연결선 46"/>
          <p:cNvCxnSpPr>
            <a:stCxn id="13" idx="3"/>
            <a:endCxn id="46" idx="0"/>
          </p:cNvCxnSpPr>
          <p:nvPr/>
        </p:nvCxnSpPr>
        <p:spPr>
          <a:xfrm>
            <a:off x="13258800" y="7200900"/>
            <a:ext cx="805210" cy="14323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218554"/>
            <a:ext cx="8020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설명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49" y="1234217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457200" y="1303466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캐릭터 이동을 위한 조이스틱 구현 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392133"/>
            <a:ext cx="16535400" cy="403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액자 28"/>
          <p:cNvSpPr/>
          <p:nvPr/>
        </p:nvSpPr>
        <p:spPr>
          <a:xfrm>
            <a:off x="3395306" y="3012245"/>
            <a:ext cx="2853094" cy="2817053"/>
          </a:xfrm>
          <a:prstGeom prst="frame">
            <a:avLst>
              <a:gd name="adj1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4081106" y="3716508"/>
            <a:ext cx="1481494" cy="1408526"/>
          </a:xfrm>
          <a:prstGeom prst="frame">
            <a:avLst>
              <a:gd name="adj1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248400" y="3516196"/>
            <a:ext cx="3810000" cy="741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3"/>
          </p:cNvCxnSpPr>
          <p:nvPr/>
        </p:nvCxnSpPr>
        <p:spPr>
          <a:xfrm>
            <a:off x="5562600" y="4420771"/>
            <a:ext cx="4305300" cy="3692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bject 8"/>
          <p:cNvSpPr txBox="1"/>
          <p:nvPr/>
        </p:nvSpPr>
        <p:spPr>
          <a:xfrm>
            <a:off x="723899" y="6591300"/>
            <a:ext cx="8534399" cy="1301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뒤에 방향을 표시해주는 그림과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중앙 드래그를 해주는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스틱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이미지로 구성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44" name="Object 8"/>
          <p:cNvSpPr txBox="1"/>
          <p:nvPr/>
        </p:nvSpPr>
        <p:spPr>
          <a:xfrm>
            <a:off x="876298" y="8191500"/>
            <a:ext cx="8534399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드래그 판정을 판단을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하기위해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EventTrigger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컴포넌트 추가 와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JoyStick.cs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추가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218554"/>
            <a:ext cx="8020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설명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3349" y="11049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457200" y="1303466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en-US" altLang="ko-KR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JoyStick.cs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0" y="2777267"/>
            <a:ext cx="57435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795" y="1991439"/>
            <a:ext cx="4038601" cy="558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3810000" y="2247900"/>
            <a:ext cx="4909795" cy="14478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05400" y="4000500"/>
            <a:ext cx="3614395" cy="1905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bject 8"/>
          <p:cNvSpPr txBox="1"/>
          <p:nvPr/>
        </p:nvSpPr>
        <p:spPr>
          <a:xfrm rot="20846232">
            <a:off x="6362675" y="2134805"/>
            <a:ext cx="129540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드래그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2" name="Object 8"/>
          <p:cNvSpPr txBox="1"/>
          <p:nvPr/>
        </p:nvSpPr>
        <p:spPr>
          <a:xfrm rot="1725528">
            <a:off x="6528516" y="4458233"/>
            <a:ext cx="1955543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손을 때면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2805712" y="2218374"/>
            <a:ext cx="290796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방향 과 길이를 체크하여 </a:t>
            </a:r>
            <a:endParaRPr lang="en-US" altLang="ko-KR" sz="2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캐릭터 클래스의 실제로 움직이는 함수에 전달</a:t>
            </a:r>
            <a:endParaRPr lang="en-US" altLang="ko-KR" sz="20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32" name="Object 8"/>
          <p:cNvSpPr txBox="1"/>
          <p:nvPr/>
        </p:nvSpPr>
        <p:spPr>
          <a:xfrm>
            <a:off x="8839200" y="7576305"/>
            <a:ext cx="36370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다시 가운데 위치로  이동  후</a:t>
            </a:r>
            <a:endParaRPr lang="en-US" altLang="ko-KR" sz="2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캐릭터에게  값을 전달하여 정지</a:t>
            </a:r>
            <a:endParaRPr lang="en-US" altLang="ko-KR" sz="2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914400" y="8301767"/>
            <a:ext cx="52578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처음 이미지의 크기를 계산하여 최대 이동 거리를 계산 해놓는다</a:t>
            </a:r>
            <a:r>
              <a:rPr lang="en-US" altLang="ko-KR" sz="2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712" y="4953000"/>
            <a:ext cx="50482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11582401" y="5143500"/>
            <a:ext cx="1752599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bject 8"/>
          <p:cNvSpPr txBox="1"/>
          <p:nvPr/>
        </p:nvSpPr>
        <p:spPr>
          <a:xfrm>
            <a:off x="13306168" y="4531976"/>
            <a:ext cx="2907964" cy="503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/>
              <a:t>HeroCtrl.cs</a:t>
            </a:r>
            <a:endParaRPr lang="en-US" altLang="ko-KR" sz="20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 smtClean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24400" y="2439667"/>
            <a:ext cx="8388550" cy="646332"/>
            <a:chOff x="2657475" y="2439667"/>
            <a:chExt cx="8033689" cy="646332"/>
          </a:xfrm>
        </p:grpSpPr>
        <p:sp>
          <p:nvSpPr>
            <p:cNvPr id="8" name="Object 8"/>
            <p:cNvSpPr txBox="1"/>
            <p:nvPr/>
          </p:nvSpPr>
          <p:spPr>
            <a:xfrm>
              <a:off x="2657475" y="2439667"/>
              <a:ext cx="29718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 컨셉 </a:t>
              </a:r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8"/>
            <p:cNvSpPr txBox="1"/>
            <p:nvPr/>
          </p:nvSpPr>
          <p:spPr>
            <a:xfrm>
              <a:off x="7596837" y="2439668"/>
              <a:ext cx="309432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게임 구성 </a:t>
              </a:r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Object 8"/>
          <p:cNvSpPr txBox="1"/>
          <p:nvPr/>
        </p:nvSpPr>
        <p:spPr>
          <a:xfrm>
            <a:off x="4724400" y="3238500"/>
            <a:ext cx="352238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10137798" y="3238500"/>
            <a:ext cx="4447797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각 화면 설명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 설명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16192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90666"/>
              </p:ext>
            </p:extLst>
          </p:nvPr>
        </p:nvGraphicFramePr>
        <p:xfrm>
          <a:off x="3047999" y="1943100"/>
          <a:ext cx="12192000" cy="640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xmlns="" val="2040513455"/>
                    </a:ext>
                  </a:extLst>
                </a:gridCol>
                <a:gridCol w="10591799">
                  <a:extLst>
                    <a:ext uri="{9D8B030D-6E8A-4147-A177-3AD203B41FA5}">
                      <a16:colId xmlns:a16="http://schemas.microsoft.com/office/drawing/2014/main" xmlns="" val="3461538499"/>
                    </a:ext>
                  </a:extLst>
                </a:gridCol>
              </a:tblGrid>
              <a:tr h="7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1831369"/>
                  </a:ext>
                </a:extLst>
              </a:tr>
              <a:tr h="66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Surival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서바이벌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088310"/>
                  </a:ext>
                </a:extLst>
              </a:tr>
              <a:tr h="689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인용 캐주얼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핵 엔 슬래시 게임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1024387"/>
                  </a:ext>
                </a:extLst>
              </a:tr>
              <a:tr h="96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0365695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간단한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포트폴리용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</a:t>
                      </a:r>
                      <a:endParaRPr lang="en-US" altLang="ko-KR" sz="1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제작해보기</a:t>
                      </a:r>
                      <a:endParaRPr lang="en-US" altLang="ko-KR" sz="1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8122507"/>
                  </a:ext>
                </a:extLst>
              </a:tr>
              <a:tr h="125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라운드 마다 나오는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몬스토를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잡으며 재화를 얻을 수 있다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진행을 통해 스킬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능력치를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올려 여러 조합을 만들 수 있다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진행가능</a:t>
                      </a:r>
                      <a:endParaRPr lang="en-US" altLang="ko-KR" sz="1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2088016"/>
                  </a:ext>
                </a:extLst>
              </a:tr>
              <a:tr h="107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줄 소개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 라운드마다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몬스터를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잡으며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스킬과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능력치를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강화하여 보스를 쓰러뜨리자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817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2400" y="1170761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29907"/>
              </p:ext>
            </p:extLst>
          </p:nvPr>
        </p:nvGraphicFramePr>
        <p:xfrm>
          <a:off x="533400" y="1265706"/>
          <a:ext cx="12877800" cy="395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39">
                  <a:extLst>
                    <a:ext uri="{9D8B030D-6E8A-4147-A177-3AD203B41FA5}">
                      <a16:colId xmlns:a16="http://schemas.microsoft.com/office/drawing/2014/main" xmlns="" val="2040513455"/>
                    </a:ext>
                  </a:extLst>
                </a:gridCol>
                <a:gridCol w="9097161">
                  <a:extLst>
                    <a:ext uri="{9D8B030D-6E8A-4147-A177-3AD203B41FA5}">
                      <a16:colId xmlns:a16="http://schemas.microsoft.com/office/drawing/2014/main" xmlns="" val="3461538499"/>
                    </a:ext>
                  </a:extLst>
                </a:gridCol>
              </a:tblGrid>
              <a:tr h="541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구현 화면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1831369"/>
                  </a:ext>
                </a:extLst>
              </a:tr>
              <a:tr h="682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프로젝트는 씬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개로 작업하여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상황에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맞는 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켜준다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088310"/>
                  </a:ext>
                </a:extLst>
              </a:tr>
              <a:tr h="682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시작 화면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간단한 게임 설명과 게임 시작버튼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8568577"/>
                  </a:ext>
                </a:extLst>
              </a:tr>
              <a:tr h="682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라운드 시작 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등장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와 스킬 선택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4506719"/>
                  </a:ext>
                </a:extLst>
              </a:tr>
              <a:tr h="682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 화면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강화 카드 선택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2327511"/>
                  </a:ext>
                </a:extLst>
              </a:tr>
              <a:tr h="682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게임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게임에 필요한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조이스틱 등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29594"/>
              </p:ext>
            </p:extLst>
          </p:nvPr>
        </p:nvGraphicFramePr>
        <p:xfrm>
          <a:off x="533400" y="5466793"/>
          <a:ext cx="12954000" cy="305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633">
                  <a:extLst>
                    <a:ext uri="{9D8B030D-6E8A-4147-A177-3AD203B41FA5}">
                      <a16:colId xmlns:a16="http://schemas.microsoft.com/office/drawing/2014/main" xmlns="" val="2040513455"/>
                    </a:ext>
                  </a:extLst>
                </a:gridCol>
                <a:gridCol w="8734367">
                  <a:extLst>
                    <a:ext uri="{9D8B030D-6E8A-4147-A177-3AD203B41FA5}">
                      <a16:colId xmlns:a16="http://schemas.microsoft.com/office/drawing/2014/main" xmlns="" val="3461538499"/>
                    </a:ext>
                  </a:extLst>
                </a:gridCol>
              </a:tblGrid>
              <a:tr h="667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구현 시스템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1831369"/>
                  </a:ext>
                </a:extLst>
              </a:tr>
              <a:tr h="595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오브젝트풀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조이스틱 이동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몬스터를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스폰하게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해주는 시스템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시스템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스킬 구현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준비된 물건을 팔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수있도록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17523" y="1281932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42871" y="2221990"/>
            <a:ext cx="11758929" cy="6678877"/>
          </a:xfrm>
          <a:prstGeom prst="roundRect">
            <a:avLst>
              <a:gd name="adj" fmla="val 31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1200" y="2073212"/>
            <a:ext cx="5715000" cy="571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1201" y="2471472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23"/>
          <p:cNvCxnSpPr>
            <a:stCxn id="21" idx="2"/>
            <a:endCxn id="56" idx="0"/>
          </p:cNvCxnSpPr>
          <p:nvPr/>
        </p:nvCxnSpPr>
        <p:spPr>
          <a:xfrm rot="5400000">
            <a:off x="4653229" y="1925976"/>
            <a:ext cx="933352" cy="271895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0" idx="2"/>
            <a:endCxn id="59" idx="1"/>
          </p:cNvCxnSpPr>
          <p:nvPr/>
        </p:nvCxnSpPr>
        <p:spPr>
          <a:xfrm rot="16200000" flipH="1">
            <a:off x="3839522" y="5085657"/>
            <a:ext cx="515954" cy="674143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4554200" y="6972300"/>
            <a:ext cx="3124200" cy="2590800"/>
          </a:xfrm>
          <a:prstGeom prst="roundRect">
            <a:avLst>
              <a:gd name="adj" fmla="val 75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789434" y="7200900"/>
            <a:ext cx="1125443" cy="4193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782800" y="7838009"/>
            <a:ext cx="1132077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99289" y="1427562"/>
            <a:ext cx="489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기준으로 게임이 진행되는 흐름도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59" idx="3"/>
            <a:endCxn id="48" idx="1"/>
          </p:cNvCxnSpPr>
          <p:nvPr/>
        </p:nvCxnSpPr>
        <p:spPr>
          <a:xfrm flipV="1">
            <a:off x="6198804" y="3616683"/>
            <a:ext cx="669983" cy="20640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3" idx="2"/>
            <a:endCxn id="17" idx="3"/>
          </p:cNvCxnSpPr>
          <p:nvPr/>
        </p:nvCxnSpPr>
        <p:spPr>
          <a:xfrm rot="5400000" flipH="1" flipV="1">
            <a:off x="8114622" y="4421047"/>
            <a:ext cx="5453456" cy="1329699"/>
          </a:xfrm>
          <a:prstGeom prst="bentConnector4">
            <a:avLst>
              <a:gd name="adj1" fmla="val -4192"/>
              <a:gd name="adj2" fmla="val 261232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6150111" y="7183563"/>
            <a:ext cx="1125443" cy="419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74114" y="3752130"/>
            <a:ext cx="2172626" cy="12389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라운드 설명 팝업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스킬 카드 선택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34571" y="5455911"/>
            <a:ext cx="1764233" cy="44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게임진행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246" y="4817446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선택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다이아몬드 46"/>
          <p:cNvSpPr/>
          <p:nvPr/>
        </p:nvSpPr>
        <p:spPr>
          <a:xfrm>
            <a:off x="16134835" y="7803849"/>
            <a:ext cx="1132077" cy="4156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868787" y="3289860"/>
            <a:ext cx="1448156" cy="65364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endParaRPr lang="ko-KR" altLang="en-US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다이아몬드 60"/>
          <p:cNvSpPr/>
          <p:nvPr/>
        </p:nvSpPr>
        <p:spPr>
          <a:xfrm>
            <a:off x="6833595" y="5353882"/>
            <a:ext cx="1448156" cy="65364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상점</a:t>
            </a:r>
            <a:endParaRPr lang="ko-KR" altLang="en-US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화살표 연결선 67"/>
          <p:cNvCxnSpPr>
            <a:stCxn id="59" idx="3"/>
            <a:endCxn id="61" idx="1"/>
          </p:cNvCxnSpPr>
          <p:nvPr/>
        </p:nvCxnSpPr>
        <p:spPr>
          <a:xfrm flipV="1">
            <a:off x="6198804" y="5680705"/>
            <a:ext cx="634791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9" idx="3"/>
            <a:endCxn id="70" idx="1"/>
          </p:cNvCxnSpPr>
          <p:nvPr/>
        </p:nvCxnSpPr>
        <p:spPr>
          <a:xfrm>
            <a:off x="6198804" y="5680706"/>
            <a:ext cx="599599" cy="151782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/>
          <p:cNvSpPr/>
          <p:nvPr/>
        </p:nvSpPr>
        <p:spPr>
          <a:xfrm>
            <a:off x="6798403" y="6680891"/>
            <a:ext cx="1518540" cy="103528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endParaRPr lang="en-US" altLang="ko-KR" sz="1400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 </a:t>
            </a:r>
            <a:endParaRPr lang="ko-KR" altLang="en-US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72663" y="6834930"/>
            <a:ext cx="1607674" cy="7853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게임결과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화살표 연결선 79"/>
          <p:cNvCxnSpPr>
            <a:stCxn id="70" idx="3"/>
            <a:endCxn id="71" idx="1"/>
          </p:cNvCxnSpPr>
          <p:nvPr/>
        </p:nvCxnSpPr>
        <p:spPr>
          <a:xfrm>
            <a:off x="8316943" y="7198533"/>
            <a:ext cx="1055720" cy="2908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372664" y="7465319"/>
            <a:ext cx="160767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다시시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121137" y="3289860"/>
            <a:ext cx="1859199" cy="673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레벌업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강화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화살표 연결선 85"/>
          <p:cNvCxnSpPr>
            <a:stCxn id="48" idx="3"/>
            <a:endCxn id="85" idx="1"/>
          </p:cNvCxnSpPr>
          <p:nvPr/>
        </p:nvCxnSpPr>
        <p:spPr>
          <a:xfrm>
            <a:off x="8316943" y="3616683"/>
            <a:ext cx="804194" cy="100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200236" y="5353882"/>
            <a:ext cx="2153564" cy="673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및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구매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화살표 연결선 90"/>
          <p:cNvCxnSpPr>
            <a:stCxn id="61" idx="3"/>
            <a:endCxn id="90" idx="1"/>
          </p:cNvCxnSpPr>
          <p:nvPr/>
        </p:nvCxnSpPr>
        <p:spPr>
          <a:xfrm>
            <a:off x="8281751" y="5680705"/>
            <a:ext cx="918485" cy="100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234217"/>
            <a:ext cx="17780306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2365"/>
            <a:ext cx="12192000" cy="684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Object 45"/>
          <p:cNvSpPr txBox="1"/>
          <p:nvPr/>
        </p:nvSpPr>
        <p:spPr>
          <a:xfrm>
            <a:off x="285749" y="218554"/>
            <a:ext cx="8020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663142" y="6591301"/>
            <a:ext cx="3065715" cy="3319500"/>
          </a:xfrm>
          <a:prstGeom prst="frame">
            <a:avLst>
              <a:gd name="adj1" fmla="val 2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2592049" y="1872365"/>
            <a:ext cx="5410200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최고 기록 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최고 기록 존재 시 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리셋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버튼 활성화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시작 버튼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간단한 게임 설명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79" y="8420100"/>
            <a:ext cx="1876840" cy="12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4100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GameMgr.cs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일부  처음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시작시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셋팅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296400" y="1257300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시작 버튼 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9392277" y="6515100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최고 기록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리셋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5499"/>
            <a:ext cx="7620000" cy="689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1958838"/>
            <a:ext cx="6870262" cy="44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7170472"/>
            <a:ext cx="4586512" cy="201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4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-12357" y="1347254"/>
            <a:ext cx="17780306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218554"/>
            <a:ext cx="8020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라운드 시작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7696200" y="1347254"/>
            <a:ext cx="66294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매 라운드 시 등장</a:t>
            </a:r>
            <a:endParaRPr lang="en-US" altLang="ko-KR" sz="3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 </a:t>
            </a:r>
            <a:r>
              <a:rPr lang="ko-KR" altLang="en-US" sz="30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몬스터</a:t>
            </a: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소개</a:t>
            </a:r>
            <a:endParaRPr lang="en-US" altLang="ko-KR" sz="3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 </a:t>
            </a:r>
            <a:r>
              <a:rPr lang="ko-KR" altLang="en-US" sz="3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몬스터의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3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능령치와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종류 </a:t>
            </a:r>
            <a:endParaRPr lang="en-US" altLang="ko-KR" sz="3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마리 등장 수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3" y="1347254"/>
            <a:ext cx="7267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3" y="5730098"/>
            <a:ext cx="7248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>
            <a:stCxn id="2051" idx="2"/>
          </p:cNvCxnSpPr>
          <p:nvPr/>
        </p:nvCxnSpPr>
        <p:spPr>
          <a:xfrm flipH="1">
            <a:off x="3900485" y="5490629"/>
            <a:ext cx="9526" cy="2394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8"/>
          <p:cNvSpPr txBox="1"/>
          <p:nvPr/>
        </p:nvSpPr>
        <p:spPr>
          <a:xfrm>
            <a:off x="7696201" y="5730098"/>
            <a:ext cx="6629400" cy="2077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스킬 카드 선택</a:t>
            </a:r>
            <a:endParaRPr lang="en-US" altLang="ko-KR" sz="3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새로운 </a:t>
            </a:r>
            <a:r>
              <a:rPr lang="ko-KR" altLang="en-US" sz="28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스킬을</a:t>
            </a:r>
            <a:r>
              <a:rPr lang="ko-KR" altLang="en-US" sz="28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얻거나 스킬 레벨 업 가능  </a:t>
            </a:r>
            <a:endParaRPr lang="en-US" altLang="ko-KR" sz="28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선택 후 본 라운드 시작</a:t>
            </a:r>
            <a:endParaRPr lang="en-US" altLang="ko-KR" sz="28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>
            <a:off x="11010901" y="4209576"/>
            <a:ext cx="0" cy="15205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화면 설명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라운드 시작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4100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StageStartCtrl</a:t>
            </a:r>
            <a:r>
              <a:rPr lang="en-US" altLang="ko-KR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.cs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라운드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시작시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나타나는 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창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   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선언 변수 와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셋팅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296400" y="1257300"/>
            <a:ext cx="853439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창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오픈시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등장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몬스터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공개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 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9369623" y="6030453"/>
            <a:ext cx="8534399" cy="655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스킬 카드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8461"/>
            <a:ext cx="6200211" cy="656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77" y="2031833"/>
            <a:ext cx="6990723" cy="399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77" y="6674409"/>
            <a:ext cx="44100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7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625</Words>
  <Application>Microsoft Office PowerPoint</Application>
  <PresentationFormat>사용자 지정</PresentationFormat>
  <Paragraphs>168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dkwl635@naver.com</cp:lastModifiedBy>
  <cp:revision>539</cp:revision>
  <dcterms:created xsi:type="dcterms:W3CDTF">2022-04-21T18:31:52Z</dcterms:created>
  <dcterms:modified xsi:type="dcterms:W3CDTF">2022-08-09T12:56:07Z</dcterms:modified>
</cp:coreProperties>
</file>