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7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7B90-D538-4205-A259-8AFDF29E6A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1D06-0EDB-494A-A783-CDCCD6C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" y="141992"/>
            <a:ext cx="5553850" cy="6449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8262" y="1537006"/>
            <a:ext cx="2108081" cy="739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  <a:endCxn id="10" idx="1"/>
          </p:cNvCxnSpPr>
          <p:nvPr/>
        </p:nvCxnSpPr>
        <p:spPr>
          <a:xfrm flipV="1">
            <a:off x="3396343" y="1833199"/>
            <a:ext cx="2303161" cy="73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9504" y="1417700"/>
            <a:ext cx="249460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Declared a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 pointer. </a:t>
            </a:r>
          </a:p>
          <a:p>
            <a:r>
              <a:rPr lang="en-US" sz="1200" dirty="0" smtClean="0"/>
              <a:t>- Declared a </a:t>
            </a:r>
            <a:r>
              <a:rPr lang="en-US" sz="1200" dirty="0" err="1" smtClean="0"/>
              <a:t>oneDIntTemp</a:t>
            </a:r>
            <a:r>
              <a:rPr lang="en-US" sz="1200" dirty="0" smtClean="0"/>
              <a:t> pointer.</a:t>
            </a:r>
          </a:p>
          <a:p>
            <a:r>
              <a:rPr lang="en-US" sz="1200" dirty="0" smtClean="0"/>
              <a:t>- Initialized a size variable.</a:t>
            </a:r>
          </a:p>
          <a:p>
            <a:r>
              <a:rPr lang="en-US" sz="1200" dirty="0" smtClean="0"/>
              <a:t>- Declared an element variable.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8262" y="2276668"/>
            <a:ext cx="1921470" cy="20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1" idx="1"/>
          </p:cNvCxnSpPr>
          <p:nvPr/>
        </p:nvCxnSpPr>
        <p:spPr>
          <a:xfrm>
            <a:off x="3209732" y="2358160"/>
            <a:ext cx="2017076" cy="46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6808" y="2407294"/>
            <a:ext cx="281991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Pointer is saved into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.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 is made into an array with the number in the size variable as an initial array size.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3435" y="3016331"/>
            <a:ext cx="2882522" cy="482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5" idx="1"/>
          </p:cNvCxnSpPr>
          <p:nvPr/>
        </p:nvCxnSpPr>
        <p:spPr>
          <a:xfrm>
            <a:off x="4165957" y="3269184"/>
            <a:ext cx="1060851" cy="32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6808" y="3268442"/>
            <a:ext cx="29672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In the do-while loop, the program asks the user to input an </a:t>
            </a:r>
            <a:r>
              <a:rPr lang="en-US" sz="1200" dirty="0" err="1" smtClean="0"/>
              <a:t>int</a:t>
            </a:r>
            <a:r>
              <a:rPr lang="en-US" sz="1200" dirty="0" smtClean="0"/>
              <a:t> to begin initializing the elements in the 1D array.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83435" y="3498720"/>
            <a:ext cx="2882522" cy="1857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3"/>
            <a:endCxn id="28" idx="1"/>
          </p:cNvCxnSpPr>
          <p:nvPr/>
        </p:nvCxnSpPr>
        <p:spPr>
          <a:xfrm>
            <a:off x="4165957" y="4427501"/>
            <a:ext cx="1060851" cy="831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6808" y="4012809"/>
            <a:ext cx="334556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Pointer is saved into </a:t>
            </a:r>
            <a:r>
              <a:rPr lang="en-US" sz="1200" dirty="0" err="1" smtClean="0"/>
              <a:t>oneDIntTemp</a:t>
            </a:r>
            <a:r>
              <a:rPr lang="en-US" sz="1200" dirty="0" smtClean="0"/>
              <a:t>. </a:t>
            </a:r>
            <a:r>
              <a:rPr lang="en-US" sz="1200" dirty="0" err="1" smtClean="0"/>
              <a:t>oneDIntTemp</a:t>
            </a:r>
            <a:r>
              <a:rPr lang="en-US" sz="1200" dirty="0" smtClean="0"/>
              <a:t> </a:t>
            </a:r>
            <a:r>
              <a:rPr lang="en-US" sz="1200" dirty="0"/>
              <a:t>is made into </a:t>
            </a:r>
            <a:r>
              <a:rPr lang="en-US" sz="1200" dirty="0" smtClean="0"/>
              <a:t>an </a:t>
            </a:r>
            <a:r>
              <a:rPr lang="en-US" sz="1200" dirty="0"/>
              <a:t>array with the number in the size variable as an initial array size.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contents of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 array are copied into </a:t>
            </a:r>
            <a:r>
              <a:rPr lang="en-US" sz="1200" dirty="0" err="1" smtClean="0"/>
              <a:t>oneDIntTemp</a:t>
            </a:r>
            <a:r>
              <a:rPr lang="en-US" sz="1200" dirty="0" smtClean="0"/>
              <a:t> array through a for loop.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size variable increments by 1 to indicate that the size of the array has increased.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Lastly, the </a:t>
            </a:r>
            <a:r>
              <a:rPr lang="en-US" sz="1200" dirty="0" err="1" smtClean="0"/>
              <a:t>oneDInt</a:t>
            </a:r>
            <a:r>
              <a:rPr lang="en-US" sz="1200" dirty="0"/>
              <a:t> </a:t>
            </a:r>
            <a:r>
              <a:rPr lang="en-US" sz="1200" dirty="0" smtClean="0"/>
              <a:t>pointer is reinitialized with the new size, and the contents of </a:t>
            </a:r>
            <a:r>
              <a:rPr lang="en-US" sz="1200" dirty="0" err="1" smtClean="0"/>
              <a:t>oneDIntTemp</a:t>
            </a:r>
            <a:r>
              <a:rPr lang="en-US" sz="1200" dirty="0" smtClean="0"/>
              <a:t> are copied back into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. Thus, this do-while loop will dynamically increase the size of the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 array as more elements get added.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83435" y="5432801"/>
            <a:ext cx="2882522" cy="482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endCxn id="41" idx="0"/>
          </p:cNvCxnSpPr>
          <p:nvPr/>
        </p:nvCxnSpPr>
        <p:spPr>
          <a:xfrm>
            <a:off x="3018523" y="5915190"/>
            <a:ext cx="732383" cy="159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53951" y="6074413"/>
            <a:ext cx="259391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Used to check the contents of the </a:t>
            </a:r>
            <a:r>
              <a:rPr lang="en-US" sz="1200" dirty="0" err="1" smtClean="0"/>
              <a:t>oneDInt</a:t>
            </a:r>
            <a:r>
              <a:rPr lang="en-US" sz="1200" dirty="0" smtClean="0"/>
              <a:t> array to show that the array is dynamically increasing in size.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079595" y="2248697"/>
            <a:ext cx="114511" cy="158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046720" y="3053625"/>
            <a:ext cx="147386" cy="214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94106" y="3907772"/>
            <a:ext cx="378267" cy="105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047861" y="6074413"/>
            <a:ext cx="178947" cy="425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456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663" y="1509034"/>
            <a:ext cx="1870574" cy="114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7" idx="1"/>
          </p:cNvCxnSpPr>
          <p:nvPr/>
        </p:nvCxnSpPr>
        <p:spPr>
          <a:xfrm flipV="1">
            <a:off x="2930237" y="1082058"/>
            <a:ext cx="2643068" cy="99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3305" y="481893"/>
            <a:ext cx="249460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Declared a </a:t>
            </a:r>
            <a:r>
              <a:rPr lang="en-US" sz="1200" dirty="0" err="1" smtClean="0"/>
              <a:t>twoDChar</a:t>
            </a:r>
            <a:r>
              <a:rPr lang="en-US" sz="1200" dirty="0" smtClean="0"/>
              <a:t> pointer.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Declared an </a:t>
            </a:r>
            <a:r>
              <a:rPr lang="en-US" sz="1200" dirty="0" err="1" smtClean="0"/>
              <a:t>innerArray</a:t>
            </a:r>
            <a:r>
              <a:rPr lang="en-US" sz="1200" dirty="0" smtClean="0"/>
              <a:t> pointer.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Declared </a:t>
            </a:r>
            <a:r>
              <a:rPr lang="en-US" sz="1200" dirty="0" err="1" smtClean="0"/>
              <a:t>twoDCharTemp</a:t>
            </a:r>
            <a:r>
              <a:rPr lang="en-US" sz="1200" dirty="0" smtClean="0"/>
              <a:t> pointer.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Initialized </a:t>
            </a:r>
            <a:r>
              <a:rPr lang="en-US" sz="1200" dirty="0" err="1" smtClean="0"/>
              <a:t>twoDArraySize</a:t>
            </a:r>
            <a:r>
              <a:rPr lang="en-US" sz="1200" dirty="0" smtClean="0"/>
              <a:t> variable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Initialized </a:t>
            </a:r>
            <a:r>
              <a:rPr lang="en-US" sz="1200" dirty="0" err="1" smtClean="0"/>
              <a:t>innerArraySize</a:t>
            </a:r>
            <a:r>
              <a:rPr lang="en-US" sz="1200" dirty="0" smtClean="0"/>
              <a:t> variable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Declared element variable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059663" y="2649682"/>
            <a:ext cx="2503344" cy="18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563007" y="2167735"/>
            <a:ext cx="1870574" cy="670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3580" y="1663580"/>
            <a:ext cx="31867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Pointer is saved into </a:t>
            </a:r>
            <a:r>
              <a:rPr lang="en-US" sz="1200" dirty="0" err="1" smtClean="0"/>
              <a:t>twoDChar</a:t>
            </a:r>
            <a:r>
              <a:rPr lang="en-US" sz="1200" dirty="0" smtClean="0"/>
              <a:t>. </a:t>
            </a:r>
            <a:r>
              <a:rPr lang="en-US" sz="1200" dirty="0" err="1"/>
              <a:t>twoDCar</a:t>
            </a:r>
            <a:r>
              <a:rPr lang="en-US" sz="1200" dirty="0" smtClean="0"/>
              <a:t> </a:t>
            </a:r>
            <a:r>
              <a:rPr lang="en-US" sz="1200" dirty="0"/>
              <a:t>is made into an array with the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in the </a:t>
            </a:r>
            <a:r>
              <a:rPr lang="en-US" sz="1200" dirty="0" err="1" smtClean="0"/>
              <a:t>twoDArraySize</a:t>
            </a:r>
            <a:r>
              <a:rPr lang="en-US" sz="1200" dirty="0" smtClean="0"/>
              <a:t> </a:t>
            </a:r>
            <a:r>
              <a:rPr lang="en-US" sz="1200" dirty="0"/>
              <a:t>variable as an initial array size.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24998" y="3958451"/>
            <a:ext cx="2882522" cy="1109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19" idx="1"/>
          </p:cNvCxnSpPr>
          <p:nvPr/>
        </p:nvCxnSpPr>
        <p:spPr>
          <a:xfrm flipV="1">
            <a:off x="4207520" y="3761125"/>
            <a:ext cx="1179548" cy="752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7068" y="3253293"/>
            <a:ext cx="296729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The program asks the user to input a char to begin initializing the elements in the arrays inside the 2D Array. I arbitrarily made the inner arrays to be size 3.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chars are put into an </a:t>
            </a:r>
            <a:r>
              <a:rPr lang="en-US" sz="1200" dirty="0" err="1" smtClean="0"/>
              <a:t>innerArray</a:t>
            </a:r>
            <a:r>
              <a:rPr lang="en-US" sz="1200" dirty="0" smtClean="0"/>
              <a:t> array.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24998" y="3588391"/>
            <a:ext cx="2789802" cy="34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3"/>
            <a:endCxn id="23" idx="1"/>
          </p:cNvCxnSpPr>
          <p:nvPr/>
        </p:nvCxnSpPr>
        <p:spPr>
          <a:xfrm flipV="1">
            <a:off x="4114800" y="2809622"/>
            <a:ext cx="1301668" cy="952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16468" y="2394123"/>
            <a:ext cx="296729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Pointer is saved into </a:t>
            </a:r>
            <a:r>
              <a:rPr lang="en-US" sz="1200" dirty="0" err="1" smtClean="0"/>
              <a:t>innerArray</a:t>
            </a:r>
            <a:r>
              <a:rPr lang="en-US" sz="1200" dirty="0" smtClean="0"/>
              <a:t>. </a:t>
            </a:r>
            <a:r>
              <a:rPr lang="en-US" sz="1200" dirty="0" err="1"/>
              <a:t>innerArray</a:t>
            </a:r>
            <a:r>
              <a:rPr lang="en-US" sz="1200" dirty="0" smtClean="0"/>
              <a:t> </a:t>
            </a:r>
            <a:r>
              <a:rPr lang="en-US" sz="1200" dirty="0"/>
              <a:t>is made into an array with the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in the </a:t>
            </a:r>
            <a:r>
              <a:rPr lang="en-US" sz="1200" dirty="0" err="1" smtClean="0"/>
              <a:t>innerDArraySize</a:t>
            </a:r>
            <a:r>
              <a:rPr lang="en-US" sz="1200" dirty="0" smtClean="0"/>
              <a:t> </a:t>
            </a:r>
            <a:r>
              <a:rPr lang="en-US" sz="1200" dirty="0"/>
              <a:t>variable as an initial array size.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24997" y="5068058"/>
            <a:ext cx="2964369" cy="178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1" idx="3"/>
            <a:endCxn id="33" idx="1"/>
          </p:cNvCxnSpPr>
          <p:nvPr/>
        </p:nvCxnSpPr>
        <p:spPr>
          <a:xfrm flipV="1">
            <a:off x="4289366" y="5611505"/>
            <a:ext cx="985366" cy="351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74732" y="4365010"/>
            <a:ext cx="3528446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Pointer is saved into </a:t>
            </a:r>
            <a:r>
              <a:rPr lang="en-US" sz="1200" dirty="0" err="1" smtClean="0"/>
              <a:t>twoDCharTemp</a:t>
            </a:r>
            <a:r>
              <a:rPr lang="en-US" sz="1200" dirty="0" smtClean="0"/>
              <a:t>. </a:t>
            </a:r>
            <a:r>
              <a:rPr lang="en-US" sz="1200" dirty="0" err="1"/>
              <a:t>twoDCharTemp</a:t>
            </a:r>
            <a:r>
              <a:rPr lang="en-US" sz="1200" dirty="0" smtClean="0"/>
              <a:t> </a:t>
            </a:r>
            <a:r>
              <a:rPr lang="en-US" sz="1200" dirty="0"/>
              <a:t>is made into </a:t>
            </a:r>
            <a:r>
              <a:rPr lang="en-US" sz="1200" dirty="0" smtClean="0"/>
              <a:t>an </a:t>
            </a:r>
            <a:r>
              <a:rPr lang="en-US" sz="1200" dirty="0"/>
              <a:t>array with the number in the </a:t>
            </a:r>
            <a:r>
              <a:rPr lang="en-US" sz="1200" dirty="0" err="1" smtClean="0"/>
              <a:t>twoDArraySize</a:t>
            </a:r>
            <a:r>
              <a:rPr lang="en-US" sz="1200" dirty="0" smtClean="0"/>
              <a:t> </a:t>
            </a:r>
            <a:r>
              <a:rPr lang="en-US" sz="1200" dirty="0"/>
              <a:t>variable as an initial array size.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contents of </a:t>
            </a:r>
            <a:r>
              <a:rPr lang="en-US" sz="1200" dirty="0" err="1"/>
              <a:t>twoDChar</a:t>
            </a:r>
            <a:r>
              <a:rPr lang="en-US" sz="1200" dirty="0"/>
              <a:t> </a:t>
            </a:r>
            <a:r>
              <a:rPr lang="en-US" sz="1200" dirty="0" smtClean="0"/>
              <a:t>array are copied into </a:t>
            </a:r>
            <a:r>
              <a:rPr lang="en-US" sz="1200" dirty="0" err="1"/>
              <a:t>twoDCharTemp</a:t>
            </a:r>
            <a:r>
              <a:rPr lang="en-US" sz="1200" dirty="0"/>
              <a:t> </a:t>
            </a:r>
            <a:r>
              <a:rPr lang="en-US" sz="1200" dirty="0" smtClean="0"/>
              <a:t>array through a for loop.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</a:t>
            </a:r>
            <a:r>
              <a:rPr lang="en-US" sz="1200" dirty="0" err="1"/>
              <a:t>twoDArraySize</a:t>
            </a:r>
            <a:r>
              <a:rPr lang="en-US" sz="1200" dirty="0"/>
              <a:t> </a:t>
            </a:r>
            <a:r>
              <a:rPr lang="en-US" sz="1200" dirty="0" smtClean="0"/>
              <a:t>variable increments by 1 to indicate that the size of the array has increased.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Lastly, the </a:t>
            </a:r>
            <a:r>
              <a:rPr lang="en-US" sz="1200" dirty="0" err="1"/>
              <a:t>twoDChar</a:t>
            </a:r>
            <a:r>
              <a:rPr lang="en-US" sz="1200" dirty="0"/>
              <a:t> </a:t>
            </a:r>
            <a:r>
              <a:rPr lang="en-US" sz="1200" dirty="0" smtClean="0"/>
              <a:t>pointer is reinitialized with the new size, and the contents of </a:t>
            </a:r>
            <a:r>
              <a:rPr lang="en-US" sz="1200" dirty="0" err="1"/>
              <a:t>twoDCharTemp</a:t>
            </a:r>
            <a:r>
              <a:rPr lang="en-US" sz="1200" dirty="0"/>
              <a:t> </a:t>
            </a:r>
            <a:r>
              <a:rPr lang="en-US" sz="1200" dirty="0" smtClean="0"/>
              <a:t>are copied back into </a:t>
            </a:r>
            <a:r>
              <a:rPr lang="en-US" sz="1200" dirty="0" err="1"/>
              <a:t>twoDChar</a:t>
            </a:r>
            <a:r>
              <a:rPr lang="en-US" sz="1200" dirty="0"/>
              <a:t>. </a:t>
            </a:r>
            <a:r>
              <a:rPr lang="en-US" sz="1200" dirty="0" smtClean="0"/>
              <a:t>Thus, this do-while loop will dynamically increase the size of the </a:t>
            </a:r>
            <a:r>
              <a:rPr lang="en-US" sz="1200" dirty="0" err="1"/>
              <a:t>twoDChar</a:t>
            </a:r>
            <a:r>
              <a:rPr lang="en-US" sz="1200" dirty="0"/>
              <a:t> </a:t>
            </a:r>
            <a:r>
              <a:rPr lang="en-US" sz="1200" dirty="0" smtClean="0"/>
              <a:t>array as more elements get added.</a:t>
            </a:r>
          </a:p>
        </p:txBody>
      </p: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8067907" y="1082058"/>
            <a:ext cx="552390" cy="600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3"/>
          </p:cNvCxnSpPr>
          <p:nvPr/>
        </p:nvCxnSpPr>
        <p:spPr>
          <a:xfrm flipH="1">
            <a:off x="8383766" y="2291269"/>
            <a:ext cx="236531" cy="518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19" idx="3"/>
          </p:cNvCxnSpPr>
          <p:nvPr/>
        </p:nvCxnSpPr>
        <p:spPr>
          <a:xfrm flipH="1">
            <a:off x="8354366" y="2809622"/>
            <a:ext cx="29400" cy="95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8354366" y="3761125"/>
            <a:ext cx="448812" cy="60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3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097"/>
            <a:ext cx="5068007" cy="1781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8866" y="835863"/>
            <a:ext cx="3138937" cy="50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2843955" y="1318252"/>
            <a:ext cx="847753" cy="159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79382" y="1477475"/>
            <a:ext cx="28246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Used to check the contents of the </a:t>
            </a:r>
            <a:r>
              <a:rPr lang="en-US" sz="1200" dirty="0" err="1"/>
              <a:t>twoDChar</a:t>
            </a:r>
            <a:r>
              <a:rPr lang="en-US" sz="1200" dirty="0"/>
              <a:t> </a:t>
            </a:r>
            <a:r>
              <a:rPr lang="en-US" sz="1200" dirty="0" smtClean="0"/>
              <a:t>array to show that the array is dynamically increasing in size.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04034" y="699097"/>
            <a:ext cx="123755" cy="778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7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2018-02-27T01:11:18Z</dcterms:created>
  <dcterms:modified xsi:type="dcterms:W3CDTF">2018-02-27T03:23:04Z</dcterms:modified>
</cp:coreProperties>
</file>