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9C7B90-D538-4205-A259-8AFDF29E6A74}"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71D06-0EDB-494A-A783-CDCCD6C9FDA5}" type="slidenum">
              <a:rPr lang="en-US" smtClean="0"/>
              <a:t>‹#›</a:t>
            </a:fld>
            <a:endParaRPr lang="en-US"/>
          </a:p>
        </p:txBody>
      </p:sp>
    </p:spTree>
    <p:extLst>
      <p:ext uri="{BB962C8B-B14F-4D97-AF65-F5344CB8AC3E}">
        <p14:creationId xmlns:p14="http://schemas.microsoft.com/office/powerpoint/2010/main" val="198699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9C7B90-D538-4205-A259-8AFDF29E6A74}"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71D06-0EDB-494A-A783-CDCCD6C9FDA5}" type="slidenum">
              <a:rPr lang="en-US" smtClean="0"/>
              <a:t>‹#›</a:t>
            </a:fld>
            <a:endParaRPr lang="en-US"/>
          </a:p>
        </p:txBody>
      </p:sp>
    </p:spTree>
    <p:extLst>
      <p:ext uri="{BB962C8B-B14F-4D97-AF65-F5344CB8AC3E}">
        <p14:creationId xmlns:p14="http://schemas.microsoft.com/office/powerpoint/2010/main" val="3690424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9C7B90-D538-4205-A259-8AFDF29E6A74}"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71D06-0EDB-494A-A783-CDCCD6C9FDA5}" type="slidenum">
              <a:rPr lang="en-US" smtClean="0"/>
              <a:t>‹#›</a:t>
            </a:fld>
            <a:endParaRPr lang="en-US"/>
          </a:p>
        </p:txBody>
      </p:sp>
    </p:spTree>
    <p:extLst>
      <p:ext uri="{BB962C8B-B14F-4D97-AF65-F5344CB8AC3E}">
        <p14:creationId xmlns:p14="http://schemas.microsoft.com/office/powerpoint/2010/main" val="1394956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9C7B90-D538-4205-A259-8AFDF29E6A74}"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71D06-0EDB-494A-A783-CDCCD6C9FDA5}" type="slidenum">
              <a:rPr lang="en-US" smtClean="0"/>
              <a:t>‹#›</a:t>
            </a:fld>
            <a:endParaRPr lang="en-US"/>
          </a:p>
        </p:txBody>
      </p:sp>
    </p:spTree>
    <p:extLst>
      <p:ext uri="{BB962C8B-B14F-4D97-AF65-F5344CB8AC3E}">
        <p14:creationId xmlns:p14="http://schemas.microsoft.com/office/powerpoint/2010/main" val="91098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9C7B90-D538-4205-A259-8AFDF29E6A74}"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71D06-0EDB-494A-A783-CDCCD6C9FDA5}" type="slidenum">
              <a:rPr lang="en-US" smtClean="0"/>
              <a:t>‹#›</a:t>
            </a:fld>
            <a:endParaRPr lang="en-US"/>
          </a:p>
        </p:txBody>
      </p:sp>
    </p:spTree>
    <p:extLst>
      <p:ext uri="{BB962C8B-B14F-4D97-AF65-F5344CB8AC3E}">
        <p14:creationId xmlns:p14="http://schemas.microsoft.com/office/powerpoint/2010/main" val="334027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9C7B90-D538-4205-A259-8AFDF29E6A74}"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71D06-0EDB-494A-A783-CDCCD6C9FDA5}" type="slidenum">
              <a:rPr lang="en-US" smtClean="0"/>
              <a:t>‹#›</a:t>
            </a:fld>
            <a:endParaRPr lang="en-US"/>
          </a:p>
        </p:txBody>
      </p:sp>
    </p:spTree>
    <p:extLst>
      <p:ext uri="{BB962C8B-B14F-4D97-AF65-F5344CB8AC3E}">
        <p14:creationId xmlns:p14="http://schemas.microsoft.com/office/powerpoint/2010/main" val="90496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9C7B90-D538-4205-A259-8AFDF29E6A74}" type="datetimeFigureOut">
              <a:rPr lang="en-US" smtClean="0"/>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E71D06-0EDB-494A-A783-CDCCD6C9FDA5}" type="slidenum">
              <a:rPr lang="en-US" smtClean="0"/>
              <a:t>‹#›</a:t>
            </a:fld>
            <a:endParaRPr lang="en-US"/>
          </a:p>
        </p:txBody>
      </p:sp>
    </p:spTree>
    <p:extLst>
      <p:ext uri="{BB962C8B-B14F-4D97-AF65-F5344CB8AC3E}">
        <p14:creationId xmlns:p14="http://schemas.microsoft.com/office/powerpoint/2010/main" val="391596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9C7B90-D538-4205-A259-8AFDF29E6A74}"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71D06-0EDB-494A-A783-CDCCD6C9FDA5}" type="slidenum">
              <a:rPr lang="en-US" smtClean="0"/>
              <a:t>‹#›</a:t>
            </a:fld>
            <a:endParaRPr lang="en-US"/>
          </a:p>
        </p:txBody>
      </p:sp>
    </p:spTree>
    <p:extLst>
      <p:ext uri="{BB962C8B-B14F-4D97-AF65-F5344CB8AC3E}">
        <p14:creationId xmlns:p14="http://schemas.microsoft.com/office/powerpoint/2010/main" val="3514417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C7B90-D538-4205-A259-8AFDF29E6A74}" type="datetimeFigureOut">
              <a:rPr lang="en-US" smtClean="0"/>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E71D06-0EDB-494A-A783-CDCCD6C9FDA5}" type="slidenum">
              <a:rPr lang="en-US" smtClean="0"/>
              <a:t>‹#›</a:t>
            </a:fld>
            <a:endParaRPr lang="en-US"/>
          </a:p>
        </p:txBody>
      </p:sp>
    </p:spTree>
    <p:extLst>
      <p:ext uri="{BB962C8B-B14F-4D97-AF65-F5344CB8AC3E}">
        <p14:creationId xmlns:p14="http://schemas.microsoft.com/office/powerpoint/2010/main" val="407143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9C7B90-D538-4205-A259-8AFDF29E6A74}"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71D06-0EDB-494A-A783-CDCCD6C9FDA5}" type="slidenum">
              <a:rPr lang="en-US" smtClean="0"/>
              <a:t>‹#›</a:t>
            </a:fld>
            <a:endParaRPr lang="en-US"/>
          </a:p>
        </p:txBody>
      </p:sp>
    </p:spTree>
    <p:extLst>
      <p:ext uri="{BB962C8B-B14F-4D97-AF65-F5344CB8AC3E}">
        <p14:creationId xmlns:p14="http://schemas.microsoft.com/office/powerpoint/2010/main" val="1363017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9C7B90-D538-4205-A259-8AFDF29E6A74}"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71D06-0EDB-494A-A783-CDCCD6C9FDA5}" type="slidenum">
              <a:rPr lang="en-US" smtClean="0"/>
              <a:t>‹#›</a:t>
            </a:fld>
            <a:endParaRPr lang="en-US"/>
          </a:p>
        </p:txBody>
      </p:sp>
    </p:spTree>
    <p:extLst>
      <p:ext uri="{BB962C8B-B14F-4D97-AF65-F5344CB8AC3E}">
        <p14:creationId xmlns:p14="http://schemas.microsoft.com/office/powerpoint/2010/main" val="376258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C7B90-D538-4205-A259-8AFDF29E6A74}" type="datetimeFigureOut">
              <a:rPr lang="en-US" smtClean="0"/>
              <a:t>3/14/2018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71D06-0EDB-494A-A783-CDCCD6C9FDA5}" type="slidenum">
              <a:rPr lang="en-US" smtClean="0"/>
              <a:t>‹#›</a:t>
            </a:fld>
            <a:endParaRPr lang="en-US"/>
          </a:p>
        </p:txBody>
      </p:sp>
    </p:spTree>
    <p:extLst>
      <p:ext uri="{BB962C8B-B14F-4D97-AF65-F5344CB8AC3E}">
        <p14:creationId xmlns:p14="http://schemas.microsoft.com/office/powerpoint/2010/main" val="3094388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780"/>
            <a:ext cx="5449060" cy="5363323"/>
          </a:xfrm>
          <a:prstGeom prst="rect">
            <a:avLst/>
          </a:prstGeom>
        </p:spPr>
      </p:pic>
      <p:sp>
        <p:nvSpPr>
          <p:cNvPr id="7" name="Rectangle 6"/>
          <p:cNvSpPr/>
          <p:nvPr/>
        </p:nvSpPr>
        <p:spPr>
          <a:xfrm>
            <a:off x="352842" y="1120718"/>
            <a:ext cx="3609558" cy="1720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3"/>
            <a:endCxn id="10" idx="1"/>
          </p:cNvCxnSpPr>
          <p:nvPr/>
        </p:nvCxnSpPr>
        <p:spPr>
          <a:xfrm flipV="1">
            <a:off x="3962400" y="763148"/>
            <a:ext cx="1695062" cy="443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57462" y="70650"/>
            <a:ext cx="3613365" cy="1384995"/>
          </a:xfrm>
          <a:prstGeom prst="rect">
            <a:avLst/>
          </a:prstGeom>
          <a:noFill/>
          <a:ln>
            <a:solidFill>
              <a:srgbClr val="FF0000"/>
            </a:solidFill>
          </a:ln>
        </p:spPr>
        <p:txBody>
          <a:bodyPr wrap="square" rtlCol="0">
            <a:spAutoFit/>
          </a:bodyPr>
          <a:lstStyle/>
          <a:p>
            <a:r>
              <a:rPr lang="en-US" sz="1200" dirty="0" smtClean="0"/>
              <a:t>- The quicksort method first checks whether the highest index in the data set is stil</a:t>
            </a:r>
            <a:r>
              <a:rPr lang="en-US" sz="1200" dirty="0" smtClean="0"/>
              <a:t>l greater than the lowest index. As the quicksort continues to recur, the lowest and the highest index of a dataset will increase and decrease respectively until one is no longer greater or less than the other, hence, ending the recursion loop.</a:t>
            </a:r>
            <a:endParaRPr lang="en-US" sz="1200" dirty="0" smtClean="0"/>
          </a:p>
        </p:txBody>
      </p:sp>
      <p:cxnSp>
        <p:nvCxnSpPr>
          <p:cNvPr id="45" name="Straight Arrow Connector 44"/>
          <p:cNvCxnSpPr>
            <a:stCxn id="10" idx="2"/>
            <a:endCxn id="35" idx="0"/>
          </p:cNvCxnSpPr>
          <p:nvPr/>
        </p:nvCxnSpPr>
        <p:spPr>
          <a:xfrm>
            <a:off x="7464145" y="1455645"/>
            <a:ext cx="1903" cy="1616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52842" y="1275995"/>
            <a:ext cx="3609558" cy="1720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32" idx="3"/>
            <a:endCxn id="35" idx="1"/>
          </p:cNvCxnSpPr>
          <p:nvPr/>
        </p:nvCxnSpPr>
        <p:spPr>
          <a:xfrm>
            <a:off x="3962400" y="1362022"/>
            <a:ext cx="1698869" cy="3938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661269" y="1617323"/>
            <a:ext cx="3609557" cy="276999"/>
          </a:xfrm>
          <a:prstGeom prst="rect">
            <a:avLst/>
          </a:prstGeom>
          <a:noFill/>
          <a:ln>
            <a:solidFill>
              <a:srgbClr val="FF0000"/>
            </a:solidFill>
          </a:ln>
        </p:spPr>
        <p:txBody>
          <a:bodyPr wrap="square" rtlCol="0">
            <a:spAutoFit/>
          </a:bodyPr>
          <a:lstStyle/>
          <a:p>
            <a:r>
              <a:rPr lang="en-US" sz="1200" dirty="0" smtClean="0"/>
              <a:t>- Creates a partition point using</a:t>
            </a:r>
            <a:r>
              <a:rPr lang="en-US" sz="1200" dirty="0" smtClean="0"/>
              <a:t> the partition method.</a:t>
            </a:r>
            <a:endParaRPr lang="en-US" sz="1200" dirty="0" smtClean="0"/>
          </a:p>
        </p:txBody>
      </p:sp>
      <p:sp>
        <p:nvSpPr>
          <p:cNvPr id="48" name="Rectangle 47"/>
          <p:cNvSpPr/>
          <p:nvPr/>
        </p:nvSpPr>
        <p:spPr>
          <a:xfrm>
            <a:off x="352842" y="3203885"/>
            <a:ext cx="3609558" cy="4221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5562870" y="2100172"/>
            <a:ext cx="3613363" cy="1938992"/>
          </a:xfrm>
          <a:prstGeom prst="rect">
            <a:avLst/>
          </a:prstGeom>
          <a:noFill/>
          <a:ln>
            <a:solidFill>
              <a:srgbClr val="FF0000"/>
            </a:solidFill>
          </a:ln>
        </p:spPr>
        <p:txBody>
          <a:bodyPr wrap="square" rtlCol="0">
            <a:spAutoFit/>
          </a:bodyPr>
          <a:lstStyle/>
          <a:p>
            <a:pPr marL="171450" indent="-171450">
              <a:buFontTx/>
              <a:buChar char="-"/>
            </a:pPr>
            <a:r>
              <a:rPr lang="en-US" sz="1200" dirty="0" smtClean="0"/>
              <a:t>Sets the pivot point as the value occupying the highest index in the data set. (The pivot is the value in the dataset that will be compared against all other values in the data set in order to create two new data sets, one with all larger </a:t>
            </a:r>
            <a:r>
              <a:rPr lang="en-US" sz="1200" dirty="0" smtClean="0"/>
              <a:t>numbers, </a:t>
            </a:r>
            <a:r>
              <a:rPr lang="en-US" sz="1200" dirty="0" smtClean="0"/>
              <a:t>and another one with all smaller numbers than the pivot value.)</a:t>
            </a:r>
          </a:p>
          <a:p>
            <a:pPr marL="171450" indent="-171450">
              <a:buFontTx/>
              <a:buChar char="-"/>
            </a:pPr>
            <a:r>
              <a:rPr lang="en-US" sz="1200" dirty="0" smtClean="0"/>
              <a:t>Initiate the “</a:t>
            </a:r>
            <a:r>
              <a:rPr lang="en-US" sz="1200" dirty="0" err="1" smtClean="0"/>
              <a:t>ind</a:t>
            </a:r>
            <a:r>
              <a:rPr lang="en-US" sz="1200" dirty="0" smtClean="0"/>
              <a:t>” variable that will keep track of the index that contains the highest number that is less than the pivot value. </a:t>
            </a:r>
            <a:endParaRPr lang="en-US" sz="1200" dirty="0" smtClean="0"/>
          </a:p>
        </p:txBody>
      </p:sp>
      <p:cxnSp>
        <p:nvCxnSpPr>
          <p:cNvPr id="50" name="Straight Arrow Connector 49"/>
          <p:cNvCxnSpPr>
            <a:stCxn id="35" idx="2"/>
            <a:endCxn id="49" idx="0"/>
          </p:cNvCxnSpPr>
          <p:nvPr/>
        </p:nvCxnSpPr>
        <p:spPr>
          <a:xfrm flipH="1">
            <a:off x="7369552" y="1894322"/>
            <a:ext cx="96496" cy="2058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8" idx="3"/>
            <a:endCxn id="49" idx="1"/>
          </p:cNvCxnSpPr>
          <p:nvPr/>
        </p:nvCxnSpPr>
        <p:spPr>
          <a:xfrm flipV="1">
            <a:off x="3962400" y="3069668"/>
            <a:ext cx="1600470" cy="3453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352842" y="3707216"/>
            <a:ext cx="3609558" cy="12746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a:stCxn id="72" idx="3"/>
            <a:endCxn id="77" idx="1"/>
          </p:cNvCxnSpPr>
          <p:nvPr/>
        </p:nvCxnSpPr>
        <p:spPr>
          <a:xfrm>
            <a:off x="3962400" y="4344560"/>
            <a:ext cx="2073434" cy="4114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035834" y="4248156"/>
            <a:ext cx="3609557" cy="1015663"/>
          </a:xfrm>
          <a:prstGeom prst="rect">
            <a:avLst/>
          </a:prstGeom>
          <a:noFill/>
          <a:ln>
            <a:solidFill>
              <a:srgbClr val="FF0000"/>
            </a:solidFill>
          </a:ln>
        </p:spPr>
        <p:txBody>
          <a:bodyPr wrap="square" rtlCol="0">
            <a:spAutoFit/>
          </a:bodyPr>
          <a:lstStyle/>
          <a:p>
            <a:r>
              <a:rPr lang="en-US" sz="1200" dirty="0" smtClean="0"/>
              <a:t>- The for-loop traverses the data set. Whenever it accesses an index that contains a value that is less than or equal to the pivot value, it will swap the value for a previously </a:t>
            </a:r>
            <a:r>
              <a:rPr lang="en-US" sz="1200" dirty="0" smtClean="0"/>
              <a:t>traversed </a:t>
            </a:r>
            <a:r>
              <a:rPr lang="en-US" sz="1200" dirty="0" smtClean="0"/>
              <a:t>value that is greater than the pivot value. </a:t>
            </a:r>
            <a:endParaRPr lang="en-US" sz="1200" dirty="0" smtClean="0"/>
          </a:p>
        </p:txBody>
      </p:sp>
      <p:sp>
        <p:nvSpPr>
          <p:cNvPr id="84" name="Rectangle 83"/>
          <p:cNvSpPr/>
          <p:nvPr/>
        </p:nvSpPr>
        <p:spPr>
          <a:xfrm>
            <a:off x="352842" y="4953585"/>
            <a:ext cx="3609558" cy="785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5932529" y="5459862"/>
            <a:ext cx="3816166" cy="646331"/>
          </a:xfrm>
          <a:prstGeom prst="rect">
            <a:avLst/>
          </a:prstGeom>
          <a:noFill/>
          <a:ln>
            <a:solidFill>
              <a:srgbClr val="FF0000"/>
            </a:solidFill>
          </a:ln>
        </p:spPr>
        <p:txBody>
          <a:bodyPr wrap="square" rtlCol="0">
            <a:spAutoFit/>
          </a:bodyPr>
          <a:lstStyle/>
          <a:p>
            <a:r>
              <a:rPr lang="en-US" sz="1200" dirty="0" smtClean="0"/>
              <a:t>- Establishes </a:t>
            </a:r>
            <a:r>
              <a:rPr lang="en-US" sz="1200" dirty="0" smtClean="0"/>
              <a:t>the </a:t>
            </a:r>
            <a:r>
              <a:rPr lang="en-US" sz="1200" dirty="0" smtClean="0"/>
              <a:t>pivot value as the partition that divides the data set into two new data sets. </a:t>
            </a:r>
            <a:r>
              <a:rPr lang="en-US" sz="1200" dirty="0" smtClean="0"/>
              <a:t>This function returns the index of the partition value.</a:t>
            </a:r>
            <a:endParaRPr lang="en-US" sz="1200" dirty="0" smtClean="0"/>
          </a:p>
        </p:txBody>
      </p:sp>
      <p:cxnSp>
        <p:nvCxnSpPr>
          <p:cNvPr id="86" name="Straight Connector 85"/>
          <p:cNvCxnSpPr>
            <a:stCxn id="84" idx="3"/>
            <a:endCxn id="85" idx="1"/>
          </p:cNvCxnSpPr>
          <p:nvPr/>
        </p:nvCxnSpPr>
        <p:spPr>
          <a:xfrm>
            <a:off x="3962400" y="5346117"/>
            <a:ext cx="1970129" cy="4369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49" idx="2"/>
            <a:endCxn id="77" idx="0"/>
          </p:cNvCxnSpPr>
          <p:nvPr/>
        </p:nvCxnSpPr>
        <p:spPr>
          <a:xfrm>
            <a:off x="7369552" y="4039164"/>
            <a:ext cx="471061" cy="2089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7" idx="2"/>
            <a:endCxn id="85" idx="0"/>
          </p:cNvCxnSpPr>
          <p:nvPr/>
        </p:nvCxnSpPr>
        <p:spPr>
          <a:xfrm flipH="1">
            <a:off x="7840612" y="5263819"/>
            <a:ext cx="1" cy="1960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3451738" y="6233189"/>
            <a:ext cx="3613364" cy="461665"/>
          </a:xfrm>
          <a:prstGeom prst="rect">
            <a:avLst/>
          </a:prstGeom>
          <a:noFill/>
          <a:ln>
            <a:solidFill>
              <a:srgbClr val="FF0000"/>
            </a:solidFill>
          </a:ln>
        </p:spPr>
        <p:txBody>
          <a:bodyPr wrap="square" rtlCol="0">
            <a:spAutoFit/>
          </a:bodyPr>
          <a:lstStyle/>
          <a:p>
            <a:r>
              <a:rPr lang="en-US" sz="1200" dirty="0" smtClean="0"/>
              <a:t>- Uses the partition index to establish the high and the low index value for when the quicksort </a:t>
            </a:r>
            <a:r>
              <a:rPr lang="en-US" sz="1200" smtClean="0"/>
              <a:t>function recur.</a:t>
            </a:r>
            <a:endParaRPr lang="en-US" sz="1200" dirty="0" smtClean="0"/>
          </a:p>
        </p:txBody>
      </p:sp>
      <p:cxnSp>
        <p:nvCxnSpPr>
          <p:cNvPr id="125" name="Straight Arrow Connector 124"/>
          <p:cNvCxnSpPr>
            <a:stCxn id="85" idx="2"/>
            <a:endCxn id="124" idx="3"/>
          </p:cNvCxnSpPr>
          <p:nvPr/>
        </p:nvCxnSpPr>
        <p:spPr>
          <a:xfrm flipH="1">
            <a:off x="7065102" y="6106193"/>
            <a:ext cx="775510" cy="3578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346319" y="1547707"/>
            <a:ext cx="3029307" cy="4221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p:cNvCxnSpPr>
            <a:stCxn id="139" idx="3"/>
            <a:endCxn id="124" idx="0"/>
          </p:cNvCxnSpPr>
          <p:nvPr/>
        </p:nvCxnSpPr>
        <p:spPr>
          <a:xfrm>
            <a:off x="3375626" y="1758799"/>
            <a:ext cx="1882794" cy="44743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550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258</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16</cp:revision>
  <dcterms:created xsi:type="dcterms:W3CDTF">2018-02-27T01:11:18Z</dcterms:created>
  <dcterms:modified xsi:type="dcterms:W3CDTF">2018-03-14T09:43:10Z</dcterms:modified>
</cp:coreProperties>
</file>