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d7052b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d7052b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52abc12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52abc12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52abc12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52abc12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 Break 1-2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10/6/24 - 23/6/24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Frontend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previous frontend show fake data, but now the real data will show on webpage.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frontend keep asking Mysql data from backend and it will show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User can select date and time, and the all IoT data will show following date and time.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300" y="2571757"/>
            <a:ext cx="7038901" cy="244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date and time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User can select date and time, and the IoT data will show with date and time.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38" y="2137400"/>
            <a:ext cx="5854624" cy="3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plot page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previous plot page made by fake data which not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So we will change all variable and use real data through backend.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