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4bf19eb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4bf19eb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4bf19eb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4bf19eb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bf19eba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4bf19eba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bf19eb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4bf19eb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18061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a18061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18061f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a18061f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a18061f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a18061f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0675" y="1578400"/>
            <a:ext cx="540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Semester Break 3-4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24/6/24 - 7/7/24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Measurement.py file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Add function that read all png and depth file in the folder and generate to result image in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function is working well using cpu but when I update the mmdet version, it have error.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So I downgrade the version.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current version that I used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                     1.8.2+cpu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torchaudio                0.8.2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               0.9.2+cpu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mmcv-full                 1.6.0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mmdet                     2.25.1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5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Code(1)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85" y="1169449"/>
            <a:ext cx="7883740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14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Code(2)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00" y="886175"/>
            <a:ext cx="6886100" cy="42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Change function using GPU CUDA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CUDA need to change torch version as 1.8.2 + CUDA 111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 visualization purposes, colour of generated image need to change.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Currently, green labeled tomatoes are red colour and ripened and half-ripened tomatoes are green colour.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 need to change green labeled one to green color, and ripened labeled one to red colour.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result colour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50" y="984200"/>
            <a:ext cx="7249600" cy="40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331875" y="267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change - add this code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63" y="791863"/>
            <a:ext cx="59436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800" y="2020475"/>
            <a:ext cx="5833126" cy="32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