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957caebe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957caebe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94b30d5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94b30d5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9fdea2dc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9fdea2d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c4548a9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c4548a9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c4548a9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c4548a9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ac3a5a9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cac3a5a9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9fdea2d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c9fdea2d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cdf67596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cdf67596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rello.com/b/pQTB2a3w/project-61-plant-monitoring-system-to-estimate-harvesting-timing" TargetMode="External"/><Relationship Id="rId4" Type="http://schemas.openxmlformats.org/officeDocument/2006/relationships/hyperlink" Target="https://app.teamgantt.com/projects/gantt?ids=3873755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ieeexplore-ieee-org.ezproxy.auckland.ac.nz/document/10441525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Term break 1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Feedback from last report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Edit TeamGantt into task by task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Example: </a:t>
            </a:r>
            <a:r>
              <a:rPr lang="en-GB"/>
              <a:t>Task 1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/>
              <a:t>Task 1.1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/>
              <a:t>Task 1.2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Task 2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/>
              <a:t>…..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Edit Diagram (IOT need to change to yellow (Our working))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Literature review: More focusing on how other managing farming system: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Computer system, database structure….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 a presentation on each meeting</a:t>
            </a:r>
            <a:r>
              <a:rPr lang="en-GB"/>
              <a:t>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Document Link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Trello : 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https://trello.com/b/pQTB2a3w/project-61-plant-monitoring-system-to-estimate-harvesting-timing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Gantt Chart : 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https://app.teamgantt.com/projects/gantt?ids=3873755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Structure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 rotWithShape="1">
          <a:blip r:embed="rId3">
            <a:alphaModFix/>
          </a:blip>
          <a:srcRect b="17637" l="-577" r="18015" t="21121"/>
          <a:stretch/>
        </p:blipFill>
        <p:spPr>
          <a:xfrm>
            <a:off x="983325" y="1147200"/>
            <a:ext cx="7891752" cy="365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 Request for update data to database base on </a:t>
            </a:r>
            <a:r>
              <a:rPr lang="en-GB"/>
              <a:t>data structure</a:t>
            </a:r>
            <a:r>
              <a:rPr lang="en-GB"/>
              <a:t> of frontend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 rotWithShape="1">
          <a:blip r:embed="rId3">
            <a:alphaModFix/>
          </a:blip>
          <a:srcRect b="11539" l="2080" r="12318" t="27436"/>
          <a:stretch/>
        </p:blipFill>
        <p:spPr>
          <a:xfrm>
            <a:off x="635775" y="1452350"/>
            <a:ext cx="8236749" cy="31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48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Literature Review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3143400"/>
            <a:ext cx="7038900" cy="20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M. Rahman, M. S. R. Kohinoor and A. A. Sami, "Enhancing Poultry Farm Productivity Using IoT-Based Smart Farming Automation System," 2023 26th International Conference on Computer and Information Technology (ICCIT), Cox's Bazar, Bangladesh, 2023, pp. 1-6, doi: 10.1109/ICCIT60459.2023.10441525. keywords: {Smart agriculture;Temperature sensors;Productivity;Automation;Real-time systems;Internet of Things;Farming;smart poultry farming;agricultural automation;sensors;IoT;farm management;Agriculture data analysis},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https://ieeexplore-ieee-org.ezproxy.auckland.ac.nz/document/10441525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4600" y="882150"/>
            <a:ext cx="3735637" cy="215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0600" y="882150"/>
            <a:ext cx="2911000" cy="21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Backend Receive data testing success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350" y="1169800"/>
            <a:ext cx="7066583" cy="37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Send data from IOT sensor to MySQL.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109425" y="1215525"/>
            <a:ext cx="77154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400"/>
              <a:t>I kept trying ways to send data directly from IOT sensors to MySQL. However, this method is unstable and has several drawbacks.</a:t>
            </a:r>
            <a:endParaRPr sz="1400"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200"/>
              <a:t>Granting remote access to MySQL user account is dangerous in terms of security concerns. Another security concern is that mostly MySQL libraries for ESP32 do not support SSL/TLS.</a:t>
            </a:r>
            <a:endParaRPr sz="1200"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200"/>
              <a:t>This method takes a lot of ESP32 memory and CPU storage as the module has to send as well store MySQL queries to the server.</a:t>
            </a:r>
            <a:endParaRPr sz="1200"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200"/>
              <a:t>The ESP32 board may run out of memory when processing MySQL response which generally consists of a large amount of data.</a:t>
            </a:r>
            <a:endParaRPr sz="1200"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91666"/>
              <a:buChar char="○"/>
            </a:pPr>
            <a:r>
              <a:rPr lang="en-GB" sz="1200"/>
              <a:t>Moreover, this method also increases the difficulty of the MySQL script as the server has to process raw data</a:t>
            </a:r>
            <a:r>
              <a:rPr lang="en-GB"/>
              <a:t>.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400"/>
              <a:t>The way to send data directly to the server with Mysql_connection.h library. But unfortunately, that way have unknown error and I decide to change the way.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400"/>
              <a:t>I changed way to send data to MySQL  indirectly using HTTP.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400"/>
              <a:t>There is error when ESP32 board and computer connected with different wifi.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400"/>
              <a:t>To solve this problem, connect ESP32 board and computer with same wifi.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Send data from IOT sensor to MySQL.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036200" y="904150"/>
            <a:ext cx="7561500" cy="3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162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687"/>
              <a:t>ESP32 board and MySQL connected. The test data show on MySQL.</a:t>
            </a:r>
            <a:endParaRPr sz="1687"/>
          </a:p>
          <a:p>
            <a:pPr indent="-31162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687"/>
              <a:t>How it works</a:t>
            </a:r>
            <a:endParaRPr sz="1687"/>
          </a:p>
          <a:p>
            <a:pPr indent="-30066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464"/>
              <a:t>Step 1: ESP32 includes the data to HTTP/HTTPS request and send the request to the Web server</a:t>
            </a:r>
            <a:endParaRPr sz="1464"/>
          </a:p>
          <a:p>
            <a:pPr indent="-30066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464"/>
              <a:t>Step 2: Web server runs a PHP script that handles the request from ESP32</a:t>
            </a:r>
            <a:endParaRPr sz="1464"/>
          </a:p>
          <a:p>
            <a:pPr indent="-30066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464"/>
              <a:t>Step 3: PHP Script extracts the data from the HTTP request, processes the data, and then interacts with MySQL database.</a:t>
            </a:r>
            <a:endParaRPr sz="1464"/>
          </a:p>
          <a:p>
            <a:pPr indent="-30066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464"/>
              <a:t>Step 4: PHP script processes the result and returns only the necessary result to ESP32 via HTTP response</a:t>
            </a:r>
            <a:endParaRPr sz="146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600" y="2753488"/>
            <a:ext cx="5288175" cy="15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