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70f7b85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70f7b85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dbc2bb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dbc2bb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bc2bb3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dbc2bb3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documentation such as user manual and developer manual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next 2weeks, show and prepare practical demonstration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dbc2bf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dbc2bf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1-2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update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Modify graph part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Add new parameters such as number of tomatoes, average size, volume, average leaf, number of ripeness etc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Get size and volume of tomatoes using size detection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11250" y="484030"/>
            <a:ext cx="18957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</a:t>
            </a:r>
            <a:r>
              <a:rPr lang="en-GB"/>
              <a:t>Integrate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900" y="484025"/>
            <a:ext cx="5767199" cy="43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611250" y="1777775"/>
            <a:ext cx="16272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is the system architecture that are working in the current stage of project, we both make a flask server on our computer that running for different function of whole system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40000" y="556350"/>
            <a:ext cx="7464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Integrate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0" y="1466350"/>
            <a:ext cx="8346501" cy="26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Start make practical demonstrations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Make a document such as user manual and developer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