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658C37-14E8-4590-ADDC-2B512A8F172E}">
  <a:tblStyle styleId="{61658C37-14E8-4590-ADDC-2B512A8F172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e600f314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e600f314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e600f31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e600f31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07f9acc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07f9acc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e600f3146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e600f3146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0905efae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0905efae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09bfc73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09bfc73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10-11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to do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Add display image and IoT data in exist frontend.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Add sorting or filtering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Estimate more (graph)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Future plan(</a:t>
            </a:r>
            <a:r>
              <a:rPr lang="en-GB"/>
              <a:t>Expandability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Link dataset with Ai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Get </a:t>
            </a:r>
            <a:r>
              <a:rPr lang="en-GB"/>
              <a:t>information</a:t>
            </a:r>
            <a:r>
              <a:rPr lang="en-GB"/>
              <a:t> of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How do we update: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Once there are update in backend, </a:t>
            </a:r>
            <a:r>
              <a:rPr lang="en-GB"/>
              <a:t>announce</a:t>
            </a:r>
            <a:r>
              <a:rPr lang="en-GB"/>
              <a:t> frontend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Frontend access backend, ask backend whether there are update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MySQL data and captured image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42550"/>
            <a:ext cx="70389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Add new tab in the exist frontend and add new function that can see IoT data and captured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User can select the image what they want to see.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87" y="2276848"/>
            <a:ext cx="6812123" cy="22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Sorting and filtering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IoT data is displayed in ascending and descending order for each item.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3" y="2571750"/>
            <a:ext cx="8887974" cy="22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Announced All Client Updates</a:t>
            </a:r>
            <a:endParaRPr/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306588" y="13832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{61658C37-14E8-4590-ADDC-2B512A8F172E}</a:tableStyleId>
              </a:tblPr>
              <a:tblGrid>
                <a:gridCol w="1084125"/>
                <a:gridCol w="1715050"/>
                <a:gridCol w="2132700"/>
                <a:gridCol w="3598950"/>
              </a:tblGrid>
              <a:tr h="32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P</a:t>
                      </a:r>
                      <a:r>
                        <a:rPr b="1" lang="en-GB" sz="2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olling</a:t>
                      </a:r>
                      <a:endParaRPr b="1" sz="2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Server Socket Event (</a:t>
                      </a:r>
                      <a:r>
                        <a:rPr b="1" lang="en-GB" sz="2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SSE)</a:t>
                      </a:r>
                      <a:endParaRPr b="1" sz="2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2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WebSockets</a:t>
                      </a:r>
                      <a:endParaRPr b="1" sz="2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3F5"/>
                    </a:solidFill>
                  </a:tcPr>
                </a:tc>
              </a:tr>
              <a:tr h="32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Request method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HTTP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HTTP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TCP </a:t>
                      </a: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long connection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Trigger mode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Polling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Event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Event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Advantage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Simple and easy to implement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Simple implementation and low development cost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Full-duplex communication, low overhead, secure and scalable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Disadvantage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Consumption is large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Not compatible with IE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Transmitting data requires secondary analysis, which results in high development costs.</a:t>
                      </a:r>
                      <a:endParaRPr b="1"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76200" marB="76200" marR="76200" marL="76200" anchor="ctr">
                    <a:lnL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SSE to Flask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31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Install flask sse: </a:t>
            </a:r>
            <a:r>
              <a:rPr lang="en-GB"/>
              <a:t>pip install flask-sse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 server py file: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Create global </a:t>
            </a:r>
            <a:r>
              <a:rPr lang="en-GB"/>
              <a:t>variable</a:t>
            </a:r>
            <a:r>
              <a:rPr lang="en-GB"/>
              <a:t>  list to store all clients connect to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Create global variable store the latest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Create function for server and client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Client: Subscribe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Server: Store client using queue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 </a:t>
            </a:r>
            <a:r>
              <a:rPr lang="en-GB"/>
              <a:t>Server: Notify client the filename when new file update to server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22026" l="11696" r="56767" t="47994"/>
          <a:stretch/>
        </p:blipFill>
        <p:spPr>
          <a:xfrm>
            <a:off x="4902425" y="1913350"/>
            <a:ext cx="4037699" cy="20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u="sng"/>
              <a:t>Websocket</a:t>
            </a:r>
            <a:r>
              <a:rPr lang="en-GB"/>
              <a:t> are prefer for future development.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Ready for get data from real farm(IoT data ) and image (</a:t>
            </a:r>
            <a:r>
              <a:rPr lang="en-GB"/>
              <a:t>Realsense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Aim to develop application on different device form a large network use the AI server, by taking picture and send to server, process the image and return result.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