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952c6b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952c6b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12-13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visiting farm.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Take Image data from farm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Get real IoT sensor data from farm.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For get a IoT sensor data  - make new MySQL database for real data and make sure WiFi connection is fine.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Check Capturing Image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