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0bb6ea93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0bb6ea93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0bb6ea934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0bb6ea93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0bb6ea93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0bb6ea93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3-4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4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 and Testing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300" y="1010879"/>
            <a:ext cx="7015398" cy="385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11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 and Testing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366300"/>
            <a:ext cx="7505700" cy="30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Backend Architecture Running Perfect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700"/>
              <a:t>Plan to </a:t>
            </a:r>
            <a:r>
              <a:rPr lang="en-GB" sz="1500">
                <a:solidFill>
                  <a:srgbClr val="3B3A3A"/>
                </a:solidFill>
                <a:latin typeface="Arial"/>
                <a:ea typeface="Arial"/>
                <a:cs typeface="Arial"/>
                <a:sym typeface="Arial"/>
              </a:rPr>
              <a:t>deployed the server on to the Google Cloud</a:t>
            </a:r>
            <a:endParaRPr sz="1500">
              <a:solidFill>
                <a:srgbClr val="3B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B3A3A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3B3A3A"/>
                </a:solidFill>
                <a:latin typeface="Arial"/>
                <a:ea typeface="Arial"/>
                <a:cs typeface="Arial"/>
                <a:sym typeface="Arial"/>
              </a:rPr>
              <a:t>A copy of the whole system is in the lab computer</a:t>
            </a:r>
            <a:endParaRPr sz="1500">
              <a:solidFill>
                <a:srgbClr val="3B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B3A3A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3B3A3A"/>
                </a:solidFill>
                <a:latin typeface="Arial"/>
                <a:ea typeface="Arial"/>
                <a:cs typeface="Arial"/>
                <a:sym typeface="Arial"/>
              </a:rPr>
              <a:t>We can use client to upload and download the file to the server in the lab computer</a:t>
            </a:r>
            <a:endParaRPr sz="1500">
              <a:solidFill>
                <a:srgbClr val="3B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B3A3A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3B3A3A"/>
                </a:solidFill>
                <a:latin typeface="Arial"/>
                <a:ea typeface="Arial"/>
                <a:cs typeface="Arial"/>
                <a:sym typeface="Arial"/>
              </a:rPr>
              <a:t>Figuring a way to let </a:t>
            </a:r>
            <a:r>
              <a:rPr lang="en-GB" sz="1500">
                <a:solidFill>
                  <a:srgbClr val="3B3A3A"/>
                </a:solidFill>
                <a:latin typeface="Arial"/>
                <a:ea typeface="Arial"/>
                <a:cs typeface="Arial"/>
                <a:sym typeface="Arial"/>
              </a:rPr>
              <a:t>webpage</a:t>
            </a:r>
            <a:r>
              <a:rPr lang="en-GB" sz="1500">
                <a:solidFill>
                  <a:srgbClr val="3B3A3A"/>
                </a:solidFill>
                <a:latin typeface="Arial"/>
                <a:ea typeface="Arial"/>
                <a:cs typeface="Arial"/>
                <a:sym typeface="Arial"/>
              </a:rPr>
              <a:t> access by other computer in same local network</a:t>
            </a:r>
            <a:endParaRPr sz="1500">
              <a:solidFill>
                <a:srgbClr val="3B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