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d1745d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d1745d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ebc9c2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ebc9c2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45465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445465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5-6 (Semester2)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7650" y="6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97200" y="1149573"/>
            <a:ext cx="2211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Malgun Gothic"/>
              <a:buNone/>
            </a:pPr>
            <a:r>
              <a:rPr lang="en-GB" sz="113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is server architecture. MySQL(database) server connect with Flask backend and it use gunicorn for backend.</a:t>
            </a:r>
            <a:endParaRPr sz="113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45720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3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45720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3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Malgun Gothic"/>
              <a:buNone/>
            </a:pPr>
            <a:r>
              <a:rPr lang="en-GB" sz="113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 for react frontend, use nginx for web server.</a:t>
            </a:r>
            <a:endParaRPr sz="113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268988"/>
            <a:ext cx="6353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73000" y="476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Architecture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9" y="997561"/>
            <a:ext cx="8124100" cy="38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5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Code Update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75" y="845625"/>
            <a:ext cx="7443850" cy="39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